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3.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4.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5.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6.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7.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8.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9.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20.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21.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2.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3.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4.xml" ContentType="application/vnd.openxmlformats-officedocument.theme+xml"/>
  <Override PartName="/ppt/slideLayouts/slideLayout216.xml" ContentType="application/vnd.openxmlformats-officedocument.presentationml.slideLayout+xml"/>
  <Override PartName="/ppt/theme/theme25.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6.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7.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8.xml" ContentType="application/vnd.openxmlformats-officedocument.theme+xml"/>
  <Override PartName="/ppt/slideLayouts/slideLayout243.xml" ContentType="application/vnd.openxmlformats-officedocument.presentationml.slideLayout+xml"/>
  <Override PartName="/ppt/theme/theme29.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30.xml" ContentType="application/vnd.openxmlformats-officedocument.theme+xml"/>
  <Override PartName="/ppt/slideLayouts/slideLayout257.xml" ContentType="application/vnd.openxmlformats-officedocument.presentationml.slideLayout+xml"/>
  <Override PartName="/ppt/theme/theme31.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32.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33.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34.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35.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36.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7.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38.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9.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40.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41.xml" ContentType="application/vnd.openxmlformats-officedocument.theme+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42.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43.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44.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5.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6.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theme/theme47.xml" ContentType="application/vnd.openxmlformats-officedocument.theme+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theme/theme48.xml" ContentType="application/vnd.openxmlformats-officedocument.theme+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theme/theme49.xml" ContentType="application/vnd.openxmlformats-officedocument.theme+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theme/theme50.xml" ContentType="application/vnd.openxmlformats-officedocument.theme+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theme/theme51.xml" ContentType="application/vnd.openxmlformats-officedocument.theme+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theme/theme52.xml" ContentType="application/vnd.openxmlformats-officedocument.theme+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53.xml" ContentType="application/vnd.openxmlformats-officedocument.theme+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theme/theme54.xml" ContentType="application/vnd.openxmlformats-officedocument.theme+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55.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theme/theme56.xml" ContentType="application/vnd.openxmlformats-officedocument.theme+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theme/theme57.xml" ContentType="application/vnd.openxmlformats-officedocument.theme+xml"/>
  <Override PartName="/ppt/theme/theme5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4.xml" ContentType="application/vnd.openxmlformats-officedocument.themeOverr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tags/tag4.xml" ContentType="application/vnd.openxmlformats-officedocument.presentationml.tags+xml"/>
  <Override PartName="/ppt/notesSlides/notesSlide24.xml" ContentType="application/vnd.openxmlformats-officedocument.presentationml.notesSlide+xml"/>
  <Override PartName="/ppt/tags/tag5.xml" ContentType="application/vnd.openxmlformats-officedocument.presentationml.tags+xml"/>
  <Override PartName="/ppt/notesSlides/notesSlide25.xml" ContentType="application/vnd.openxmlformats-officedocument.presentationml.notesSlide+xml"/>
  <Override PartName="/ppt/tags/tag6.xml" ContentType="application/vnd.openxmlformats-officedocument.presentationml.tags+xml"/>
  <Override PartName="/ppt/notesSlides/notesSlide26.xml" ContentType="application/vnd.openxmlformats-officedocument.presentationml.notesSlide+xml"/>
  <Override PartName="/ppt/tags/tag7.xml" ContentType="application/vnd.openxmlformats-officedocument.presentationml.tags+xml"/>
  <Override PartName="/ppt/notesSlides/notesSlide27.xml" ContentType="application/vnd.openxmlformats-officedocument.presentationml.notesSlide+xml"/>
  <Override PartName="/ppt/tags/tag8.xml" ContentType="application/vnd.openxmlformats-officedocument.presentationml.tags+xml"/>
  <Override PartName="/ppt/notesSlides/notesSlide28.xml" ContentType="application/vnd.openxmlformats-officedocument.presentationml.notesSlide+xml"/>
  <Override PartName="/ppt/tags/tag9.xml" ContentType="application/vnd.openxmlformats-officedocument.presentationml.tags+xml"/>
  <Override PartName="/ppt/notesSlides/notesSlide29.xml" ContentType="application/vnd.openxmlformats-officedocument.presentationml.notesSlide+xml"/>
  <Override PartName="/ppt/tags/tag10.xml" ContentType="application/vnd.openxmlformats-officedocument.presentationml.tags+xml"/>
  <Override PartName="/ppt/notesSlides/notesSlide30.xml" ContentType="application/vnd.openxmlformats-officedocument.presentationml.notesSlide+xml"/>
  <Override PartName="/ppt/theme/themeOverride5.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6.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7.xml" ContentType="application/vnd.openxmlformats-officedocument.themeOverride+xml"/>
  <Override PartName="/ppt/notesSlides/notesSlide63.xml" ContentType="application/vnd.openxmlformats-officedocument.presentationml.notesSlide+xml"/>
  <Override PartName="/ppt/theme/themeOverride8.xml" ContentType="application/vnd.openxmlformats-officedocument.themeOverride+xml"/>
  <Override PartName="/ppt/notesSlides/notesSlide64.xml" ContentType="application/vnd.openxmlformats-officedocument.presentationml.notesSlide+xml"/>
  <Override PartName="/ppt/theme/themeOverride9.xml" ContentType="application/vnd.openxmlformats-officedocument.themeOverride+xml"/>
  <Override PartName="/ppt/notesSlides/notesSlide65.xml" ContentType="application/vnd.openxmlformats-officedocument.presentationml.notesSlide+xml"/>
  <Override PartName="/ppt/theme/themeOverride10.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11.xml" ContentType="application/vnd.openxmlformats-officedocument.themeOverride+xml"/>
  <Override PartName="/ppt/notesSlides/notesSlide68.xml" ContentType="application/vnd.openxmlformats-officedocument.presentationml.notesSlide+xml"/>
  <Override PartName="/ppt/theme/themeOverride12.xml" ContentType="application/vnd.openxmlformats-officedocument.themeOverride+xml"/>
  <Override PartName="/ppt/notesSlides/notesSlide69.xml" ContentType="application/vnd.openxmlformats-officedocument.presentationml.notesSlide+xml"/>
  <Override PartName="/ppt/theme/themeOverride13.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heme/themeOverride14.xml" ContentType="application/vnd.openxmlformats-officedocument.themeOverride+xml"/>
  <Override PartName="/ppt/notesSlides/notesSlide72.xml" ContentType="application/vnd.openxmlformats-officedocument.presentationml.notesSlide+xml"/>
  <Override PartName="/ppt/theme/themeOverride15.xml" ContentType="application/vnd.openxmlformats-officedocument.themeOverride+xml"/>
  <Override PartName="/ppt/notesSlides/notesSlide73.xml" ContentType="application/vnd.openxmlformats-officedocument.presentationml.notesSlide+xml"/>
  <Override PartName="/ppt/theme/themeOverride16.xml" ContentType="application/vnd.openxmlformats-officedocument.themeOverr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heme/themeOverride17.xml" ContentType="application/vnd.openxmlformats-officedocument.themeOverr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ags/tag11.xml" ContentType="application/vnd.openxmlformats-officedocument.presentationml.tags+xml"/>
  <Override PartName="/ppt/notesSlides/notesSlide82.xml" ContentType="application/vnd.openxmlformats-officedocument.presentationml.notesSlide+xml"/>
  <Override PartName="/ppt/theme/themeOverride18.xml" ContentType="application/vnd.openxmlformats-officedocument.themeOverride+xml"/>
  <Override PartName="/ppt/notesSlides/notesSlide83.xml" ContentType="application/vnd.openxmlformats-officedocument.presentationml.notesSlide+xml"/>
  <Override PartName="/ppt/theme/themeOverride19.xml" ContentType="application/vnd.openxmlformats-officedocument.themeOverride+xml"/>
  <Override PartName="/ppt/notesSlides/notesSlide84.xml" ContentType="application/vnd.openxmlformats-officedocument.presentationml.notesSlide+xml"/>
  <Override PartName="/ppt/theme/themeOverride20.xml" ContentType="application/vnd.openxmlformats-officedocument.themeOverride+xml"/>
  <Override PartName="/ppt/notesSlides/notesSlide85.xml" ContentType="application/vnd.openxmlformats-officedocument.presentationml.notesSlide+xml"/>
  <Override PartName="/ppt/theme/themeOverride21.xml" ContentType="application/vnd.openxmlformats-officedocument.themeOverr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heme/themeOverride22.xml" ContentType="application/vnd.openxmlformats-officedocument.themeOverride+xml"/>
  <Override PartName="/ppt/notesSlides/notesSlide88.xml" ContentType="application/vnd.openxmlformats-officedocument.presentationml.notesSlide+xml"/>
  <Override PartName="/ppt/theme/themeOverride23.xml" ContentType="application/vnd.openxmlformats-officedocument.themeOverr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charts/chart1.xml" ContentType="application/vnd.openxmlformats-officedocument.drawingml.chart+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theme/themeOverride24.xml" ContentType="application/vnd.openxmlformats-officedocument.themeOverr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heme/themeOverride25.xml" ContentType="application/vnd.openxmlformats-officedocument.themeOverr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theme/themeOverride26.xml" ContentType="application/vnd.openxmlformats-officedocument.themeOverr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theme/themeOverride27.xml" ContentType="application/vnd.openxmlformats-officedocument.themeOverr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tags/tag12.xml" ContentType="application/vnd.openxmlformats-officedocument.presentationml.tags+xml"/>
  <Override PartName="/ppt/notesSlides/notesSlide135.xml" ContentType="application/vnd.openxmlformats-officedocument.presentationml.notesSlide+xml"/>
  <Override PartName="/ppt/tags/tag13.xml" ContentType="application/vnd.openxmlformats-officedocument.presentationml.tags+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theme/themeOverride28.xml" ContentType="application/vnd.openxmlformats-officedocument.themeOverr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theme/themeOverride29.xml" ContentType="application/vnd.openxmlformats-officedocument.themeOverr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theme/themeOverride30.xml" ContentType="application/vnd.openxmlformats-officedocument.themeOverr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tags/tag14.xml" ContentType="application/vnd.openxmlformats-officedocument.presentationml.tags+xml"/>
  <Override PartName="/ppt/notesSlides/notesSlide159.xml" ContentType="application/vnd.openxmlformats-officedocument.presentationml.notesSlide+xml"/>
  <Override PartName="/ppt/tags/tag15.xml" ContentType="application/vnd.openxmlformats-officedocument.presentationml.tags+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tags/tag16.xml" ContentType="application/vnd.openxmlformats-officedocument.presentationml.tags+xml"/>
  <Override PartName="/ppt/notesSlides/notesSlide162.xml" ContentType="application/vnd.openxmlformats-officedocument.presentationml.notesSlide+xml"/>
  <Override PartName="/ppt/tags/tag17.xml" ContentType="application/vnd.openxmlformats-officedocument.presentationml.tags+xml"/>
  <Override PartName="/ppt/notesSlides/notesSlide163.xml" ContentType="application/vnd.openxmlformats-officedocument.presentationml.notesSlide+xml"/>
  <Override PartName="/ppt/tags/tag18.xml" ContentType="application/vnd.openxmlformats-officedocument.presentationml.tags+xml"/>
  <Override PartName="/ppt/notesSlides/notesSlide164.xml" ContentType="application/vnd.openxmlformats-officedocument.presentationml.notesSlide+xml"/>
  <Override PartName="/ppt/tags/tag19.xml" ContentType="application/vnd.openxmlformats-officedocument.presentationml.tags+xml"/>
  <Override PartName="/ppt/notesSlides/notesSlide165.xml" ContentType="application/vnd.openxmlformats-officedocument.presentationml.notesSlide+xml"/>
  <Override PartName="/ppt/tags/tag20.xml" ContentType="application/vnd.openxmlformats-officedocument.presentationml.tags+xml"/>
  <Override PartName="/ppt/notesSlides/notesSlide166.xml" ContentType="application/vnd.openxmlformats-officedocument.presentationml.notesSlide+xml"/>
  <Override PartName="/ppt/tags/tag21.xml" ContentType="application/vnd.openxmlformats-officedocument.presentationml.tags+xml"/>
  <Override PartName="/ppt/notesSlides/notesSlide167.xml" ContentType="application/vnd.openxmlformats-officedocument.presentationml.notesSlide+xml"/>
  <Override PartName="/ppt/tags/tag22.xml" ContentType="application/vnd.openxmlformats-officedocument.presentationml.tags+xml"/>
  <Override PartName="/ppt/notesSlides/notesSlide168.xml" ContentType="application/vnd.openxmlformats-officedocument.presentationml.notesSlide+xml"/>
  <Override PartName="/ppt/tags/tag23.xml" ContentType="application/vnd.openxmlformats-officedocument.presentationml.tags+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theme/themeOverride31.xml" ContentType="application/vnd.openxmlformats-officedocument.themeOverride+xml"/>
  <Override PartName="/ppt/notesSlides/notesSlide172.xml" ContentType="application/vnd.openxmlformats-officedocument.presentationml.notesSlide+xml"/>
  <Override PartName="/ppt/theme/themeOverride32.xml" ContentType="application/vnd.openxmlformats-officedocument.themeOverr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theme/themeOverride33.xml" ContentType="application/vnd.openxmlformats-officedocument.themeOverr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theme/themeOverride34.xml" ContentType="application/vnd.openxmlformats-officedocument.themeOverride+xml"/>
  <Override PartName="/ppt/notesSlides/notesSlide182.xml" ContentType="application/vnd.openxmlformats-officedocument.presentationml.notesSlide+xml"/>
  <Override PartName="/ppt/theme/themeOverride35.xml" ContentType="application/vnd.openxmlformats-officedocument.themeOverr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theme/themeOverride36.xml" ContentType="application/vnd.openxmlformats-officedocument.themeOverride+xml"/>
  <Override PartName="/ppt/notesSlides/notesSlide197.xml" ContentType="application/vnd.openxmlformats-officedocument.presentationml.notesSlide+xml"/>
  <Override PartName="/ppt/theme/themeOverride37.xml" ContentType="application/vnd.openxmlformats-officedocument.themeOverr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theme/themeOverride38.xml" ContentType="application/vnd.openxmlformats-officedocument.themeOverr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theme/themeOverride39.xml" ContentType="application/vnd.openxmlformats-officedocument.themeOverride+xml"/>
  <Override PartName="/ppt/notesSlides/notesSlide202.xml" ContentType="application/vnd.openxmlformats-officedocument.presentationml.notesSlide+xml"/>
  <Override PartName="/ppt/theme/themeOverride40.xml" ContentType="application/vnd.openxmlformats-officedocument.themeOverride+xml"/>
  <Override PartName="/ppt/notesSlides/notesSlide203.xml" ContentType="application/vnd.openxmlformats-officedocument.presentationml.notesSlide+xml"/>
  <Override PartName="/ppt/theme/themeOverride41.xml" ContentType="application/vnd.openxmlformats-officedocument.themeOverride+xml"/>
  <Override PartName="/ppt/notesSlides/notesSlide204.xml" ContentType="application/vnd.openxmlformats-officedocument.presentationml.notesSlide+xml"/>
  <Override PartName="/ppt/theme/themeOverride42.xml" ContentType="application/vnd.openxmlformats-officedocument.themeOverr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theme/themeOverride43.xml" ContentType="application/vnd.openxmlformats-officedocument.themeOverr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 id="2147483728" r:id="rId2"/>
    <p:sldMasterId id="2147483742" r:id="rId3"/>
    <p:sldMasterId id="2147483754" r:id="rId4"/>
    <p:sldMasterId id="2147483768" r:id="rId5"/>
    <p:sldMasterId id="2147483792" r:id="rId6"/>
    <p:sldMasterId id="2147483794" r:id="rId7"/>
    <p:sldMasterId id="2147483806" r:id="rId8"/>
    <p:sldMasterId id="2147483818" r:id="rId9"/>
    <p:sldMasterId id="2147483830" r:id="rId10"/>
    <p:sldMasterId id="2147483842" r:id="rId11"/>
    <p:sldMasterId id="2147483854" r:id="rId12"/>
    <p:sldMasterId id="2147483866" r:id="rId13"/>
    <p:sldMasterId id="2147483870" r:id="rId14"/>
    <p:sldMasterId id="2147483882" r:id="rId15"/>
    <p:sldMasterId id="2147483894" r:id="rId16"/>
    <p:sldMasterId id="2147483906" r:id="rId17"/>
    <p:sldMasterId id="2147483912" r:id="rId18"/>
    <p:sldMasterId id="2147483936" r:id="rId19"/>
    <p:sldMasterId id="2147483939" r:id="rId20"/>
    <p:sldMasterId id="2147483951" r:id="rId21"/>
    <p:sldMasterId id="2147483963" r:id="rId22"/>
    <p:sldMasterId id="2147483966" r:id="rId23"/>
    <p:sldMasterId id="2147483978" r:id="rId24"/>
    <p:sldMasterId id="2147483982" r:id="rId25"/>
    <p:sldMasterId id="2147483984" r:id="rId26"/>
    <p:sldMasterId id="2147483987" r:id="rId27"/>
    <p:sldMasterId id="2147483999" r:id="rId28"/>
    <p:sldMasterId id="2147484013" r:id="rId29"/>
    <p:sldMasterId id="2147484015" r:id="rId30"/>
    <p:sldMasterId id="2147484029" r:id="rId31"/>
    <p:sldMasterId id="2147484031" r:id="rId32"/>
    <p:sldMasterId id="2147484043" r:id="rId33"/>
    <p:sldMasterId id="2147484057" r:id="rId34"/>
    <p:sldMasterId id="2147484071" r:id="rId35"/>
    <p:sldMasterId id="2147484085" r:id="rId36"/>
    <p:sldMasterId id="2147484099" r:id="rId37"/>
    <p:sldMasterId id="2147484113" r:id="rId38"/>
    <p:sldMasterId id="2147484127" r:id="rId39"/>
    <p:sldMasterId id="2147484139" r:id="rId40"/>
    <p:sldMasterId id="2147484153" r:id="rId41"/>
    <p:sldMasterId id="2147484167" r:id="rId42"/>
    <p:sldMasterId id="2147484181" r:id="rId43"/>
    <p:sldMasterId id="2147484195" r:id="rId44"/>
    <p:sldMasterId id="2147484209" r:id="rId45"/>
    <p:sldMasterId id="2147484223" r:id="rId46"/>
    <p:sldMasterId id="2147484235" r:id="rId47"/>
    <p:sldMasterId id="2147484249" r:id="rId48"/>
    <p:sldMasterId id="2147484263" r:id="rId49"/>
    <p:sldMasterId id="2147484275" r:id="rId50"/>
    <p:sldMasterId id="2147484287" r:id="rId51"/>
    <p:sldMasterId id="2147484299" r:id="rId52"/>
    <p:sldMasterId id="2147484313" r:id="rId53"/>
    <p:sldMasterId id="2147484327" r:id="rId54"/>
    <p:sldMasterId id="2147484341" r:id="rId55"/>
    <p:sldMasterId id="2147484355" r:id="rId56"/>
    <p:sldMasterId id="2147484358" r:id="rId57"/>
  </p:sldMasterIdLst>
  <p:notesMasterIdLst>
    <p:notesMasterId r:id="rId326"/>
  </p:notesMasterIdLst>
  <p:sldIdLst>
    <p:sldId id="645" r:id="rId58"/>
    <p:sldId id="256" r:id="rId59"/>
    <p:sldId id="257" r:id="rId60"/>
    <p:sldId id="258" r:id="rId61"/>
    <p:sldId id="597" r:id="rId62"/>
    <p:sldId id="260" r:id="rId63"/>
    <p:sldId id="261" r:id="rId64"/>
    <p:sldId id="542" r:id="rId65"/>
    <p:sldId id="582" r:id="rId66"/>
    <p:sldId id="598" r:id="rId67"/>
    <p:sldId id="599" r:id="rId68"/>
    <p:sldId id="546" r:id="rId69"/>
    <p:sldId id="600" r:id="rId70"/>
    <p:sldId id="547" r:id="rId71"/>
    <p:sldId id="548" r:id="rId72"/>
    <p:sldId id="549" r:id="rId73"/>
    <p:sldId id="601" r:id="rId74"/>
    <p:sldId id="272" r:id="rId75"/>
    <p:sldId id="273" r:id="rId76"/>
    <p:sldId id="274" r:id="rId77"/>
    <p:sldId id="602" r:id="rId78"/>
    <p:sldId id="276" r:id="rId79"/>
    <p:sldId id="277" r:id="rId80"/>
    <p:sldId id="278" r:id="rId81"/>
    <p:sldId id="279" r:id="rId82"/>
    <p:sldId id="280" r:id="rId83"/>
    <p:sldId id="281" r:id="rId84"/>
    <p:sldId id="282" r:id="rId85"/>
    <p:sldId id="283" r:id="rId86"/>
    <p:sldId id="284" r:id="rId87"/>
    <p:sldId id="285" r:id="rId88"/>
    <p:sldId id="603" r:id="rId89"/>
    <p:sldId id="287" r:id="rId90"/>
    <p:sldId id="567" r:id="rId91"/>
    <p:sldId id="604" r:id="rId92"/>
    <p:sldId id="290" r:id="rId93"/>
    <p:sldId id="291" r:id="rId94"/>
    <p:sldId id="292" r:id="rId95"/>
    <p:sldId id="293" r:id="rId96"/>
    <p:sldId id="605" r:id="rId97"/>
    <p:sldId id="561" r:id="rId98"/>
    <p:sldId id="296" r:id="rId99"/>
    <p:sldId id="297" r:id="rId100"/>
    <p:sldId id="606" r:id="rId101"/>
    <p:sldId id="299" r:id="rId102"/>
    <p:sldId id="300" r:id="rId103"/>
    <p:sldId id="301" r:id="rId104"/>
    <p:sldId id="302" r:id="rId105"/>
    <p:sldId id="303" r:id="rId106"/>
    <p:sldId id="304" r:id="rId107"/>
    <p:sldId id="305" r:id="rId108"/>
    <p:sldId id="607" r:id="rId109"/>
    <p:sldId id="608" r:id="rId110"/>
    <p:sldId id="308" r:id="rId111"/>
    <p:sldId id="609" r:id="rId112"/>
    <p:sldId id="310" r:id="rId113"/>
    <p:sldId id="311" r:id="rId114"/>
    <p:sldId id="312" r:id="rId115"/>
    <p:sldId id="313" r:id="rId116"/>
    <p:sldId id="639" r:id="rId117"/>
    <p:sldId id="611" r:id="rId118"/>
    <p:sldId id="316" r:id="rId119"/>
    <p:sldId id="543" r:id="rId120"/>
    <p:sldId id="318" r:id="rId121"/>
    <p:sldId id="319" r:id="rId122"/>
    <p:sldId id="612" r:id="rId123"/>
    <p:sldId id="321" r:id="rId124"/>
    <p:sldId id="322" r:id="rId125"/>
    <p:sldId id="323" r:id="rId126"/>
    <p:sldId id="324" r:id="rId127"/>
    <p:sldId id="325" r:id="rId128"/>
    <p:sldId id="326" r:id="rId129"/>
    <p:sldId id="327" r:id="rId130"/>
    <p:sldId id="328" r:id="rId131"/>
    <p:sldId id="329" r:id="rId132"/>
    <p:sldId id="330" r:id="rId133"/>
    <p:sldId id="331" r:id="rId134"/>
    <p:sldId id="332" r:id="rId135"/>
    <p:sldId id="333" r:id="rId136"/>
    <p:sldId id="334" r:id="rId137"/>
    <p:sldId id="335" r:id="rId138"/>
    <p:sldId id="336" r:id="rId139"/>
    <p:sldId id="337" r:id="rId140"/>
    <p:sldId id="613" r:id="rId141"/>
    <p:sldId id="339" r:id="rId142"/>
    <p:sldId id="340" r:id="rId143"/>
    <p:sldId id="341" r:id="rId144"/>
    <p:sldId id="342" r:id="rId145"/>
    <p:sldId id="343" r:id="rId146"/>
    <p:sldId id="614" r:id="rId147"/>
    <p:sldId id="615" r:id="rId148"/>
    <p:sldId id="346" r:id="rId149"/>
    <p:sldId id="347" r:id="rId150"/>
    <p:sldId id="348" r:id="rId151"/>
    <p:sldId id="349" r:id="rId152"/>
    <p:sldId id="616" r:id="rId153"/>
    <p:sldId id="351" r:id="rId154"/>
    <p:sldId id="352" r:id="rId155"/>
    <p:sldId id="353" r:id="rId156"/>
    <p:sldId id="354" r:id="rId157"/>
    <p:sldId id="355" r:id="rId158"/>
    <p:sldId id="356" r:id="rId159"/>
    <p:sldId id="357" r:id="rId160"/>
    <p:sldId id="358" r:id="rId161"/>
    <p:sldId id="359" r:id="rId162"/>
    <p:sldId id="360" r:id="rId163"/>
    <p:sldId id="361" r:id="rId164"/>
    <p:sldId id="362" r:id="rId165"/>
    <p:sldId id="363" r:id="rId166"/>
    <p:sldId id="364" r:id="rId167"/>
    <p:sldId id="365" r:id="rId168"/>
    <p:sldId id="366" r:id="rId169"/>
    <p:sldId id="367" r:id="rId170"/>
    <p:sldId id="368" r:id="rId171"/>
    <p:sldId id="369" r:id="rId172"/>
    <p:sldId id="370" r:id="rId173"/>
    <p:sldId id="573" r:id="rId174"/>
    <p:sldId id="574" r:id="rId175"/>
    <p:sldId id="373" r:id="rId176"/>
    <p:sldId id="617" r:id="rId177"/>
    <p:sldId id="375" r:id="rId178"/>
    <p:sldId id="376" r:id="rId179"/>
    <p:sldId id="523" r:id="rId180"/>
    <p:sldId id="378" r:id="rId181"/>
    <p:sldId id="379" r:id="rId182"/>
    <p:sldId id="524" r:id="rId183"/>
    <p:sldId id="381" r:id="rId184"/>
    <p:sldId id="525" r:id="rId185"/>
    <p:sldId id="383" r:id="rId186"/>
    <p:sldId id="384" r:id="rId187"/>
    <p:sldId id="385" r:id="rId188"/>
    <p:sldId id="526" r:id="rId189"/>
    <p:sldId id="527" r:id="rId190"/>
    <p:sldId id="388" r:id="rId191"/>
    <p:sldId id="640" r:id="rId192"/>
    <p:sldId id="528" r:id="rId193"/>
    <p:sldId id="642" r:id="rId194"/>
    <p:sldId id="530" r:id="rId195"/>
    <p:sldId id="643" r:id="rId196"/>
    <p:sldId id="532" r:id="rId197"/>
    <p:sldId id="533" r:id="rId198"/>
    <p:sldId id="534" r:id="rId199"/>
    <p:sldId id="535" r:id="rId200"/>
    <p:sldId id="536" r:id="rId201"/>
    <p:sldId id="537" r:id="rId202"/>
    <p:sldId id="400" r:id="rId203"/>
    <p:sldId id="401" r:id="rId204"/>
    <p:sldId id="618" r:id="rId205"/>
    <p:sldId id="403" r:id="rId206"/>
    <p:sldId id="404" r:id="rId207"/>
    <p:sldId id="585" r:id="rId208"/>
    <p:sldId id="406" r:id="rId209"/>
    <p:sldId id="407" r:id="rId210"/>
    <p:sldId id="408" r:id="rId211"/>
    <p:sldId id="575" r:id="rId212"/>
    <p:sldId id="576" r:id="rId213"/>
    <p:sldId id="577" r:id="rId214"/>
    <p:sldId id="412" r:id="rId215"/>
    <p:sldId id="413" r:id="rId216"/>
    <p:sldId id="414" r:id="rId217"/>
    <p:sldId id="415" r:id="rId218"/>
    <p:sldId id="416" r:id="rId219"/>
    <p:sldId id="417" r:id="rId220"/>
    <p:sldId id="418" r:id="rId221"/>
    <p:sldId id="419" r:id="rId222"/>
    <p:sldId id="420" r:id="rId223"/>
    <p:sldId id="540" r:id="rId224"/>
    <p:sldId id="422" r:id="rId225"/>
    <p:sldId id="423" r:id="rId226"/>
    <p:sldId id="424" r:id="rId227"/>
    <p:sldId id="425" r:id="rId228"/>
    <p:sldId id="426" r:id="rId229"/>
    <p:sldId id="427" r:id="rId230"/>
    <p:sldId id="578" r:id="rId231"/>
    <p:sldId id="429" r:id="rId232"/>
    <p:sldId id="619" r:id="rId233"/>
    <p:sldId id="431" r:id="rId234"/>
    <p:sldId id="432" r:id="rId235"/>
    <p:sldId id="433" r:id="rId236"/>
    <p:sldId id="434" r:id="rId237"/>
    <p:sldId id="435" r:id="rId238"/>
    <p:sldId id="436" r:id="rId239"/>
    <p:sldId id="437" r:id="rId240"/>
    <p:sldId id="438" r:id="rId241"/>
    <p:sldId id="439" r:id="rId242"/>
    <p:sldId id="440" r:id="rId243"/>
    <p:sldId id="441" r:id="rId244"/>
    <p:sldId id="442" r:id="rId245"/>
    <p:sldId id="443" r:id="rId246"/>
    <p:sldId id="444" r:id="rId247"/>
    <p:sldId id="445" r:id="rId248"/>
    <p:sldId id="446" r:id="rId249"/>
    <p:sldId id="554" r:id="rId250"/>
    <p:sldId id="620" r:id="rId251"/>
    <p:sldId id="449" r:id="rId252"/>
    <p:sldId id="450" r:id="rId253"/>
    <p:sldId id="451" r:id="rId254"/>
    <p:sldId id="621" r:id="rId255"/>
    <p:sldId id="453" r:id="rId256"/>
    <p:sldId id="454" r:id="rId257"/>
    <p:sldId id="622" r:id="rId258"/>
    <p:sldId id="539" r:id="rId259"/>
    <p:sldId id="623" r:id="rId260"/>
    <p:sldId id="624" r:id="rId261"/>
    <p:sldId id="459" r:id="rId262"/>
    <p:sldId id="460" r:id="rId263"/>
    <p:sldId id="461" r:id="rId264"/>
    <p:sldId id="625" r:id="rId265"/>
    <p:sldId id="626" r:id="rId266"/>
    <p:sldId id="464" r:id="rId267"/>
    <p:sldId id="465" r:id="rId268"/>
    <p:sldId id="466" r:id="rId269"/>
    <p:sldId id="467" r:id="rId270"/>
    <p:sldId id="627" r:id="rId271"/>
    <p:sldId id="469" r:id="rId272"/>
    <p:sldId id="470" r:id="rId273"/>
    <p:sldId id="471" r:id="rId274"/>
    <p:sldId id="472" r:id="rId275"/>
    <p:sldId id="473" r:id="rId276"/>
    <p:sldId id="628" r:id="rId277"/>
    <p:sldId id="629" r:id="rId278"/>
    <p:sldId id="476" r:id="rId279"/>
    <p:sldId id="630" r:id="rId280"/>
    <p:sldId id="631" r:id="rId281"/>
    <p:sldId id="555" r:id="rId282"/>
    <p:sldId id="480" r:id="rId283"/>
    <p:sldId id="538" r:id="rId284"/>
    <p:sldId id="482" r:id="rId285"/>
    <p:sldId id="483" r:id="rId286"/>
    <p:sldId id="484" r:id="rId287"/>
    <p:sldId id="632" r:id="rId288"/>
    <p:sldId id="486" r:id="rId289"/>
    <p:sldId id="487" r:id="rId290"/>
    <p:sldId id="488" r:id="rId291"/>
    <p:sldId id="489" r:id="rId292"/>
    <p:sldId id="490" r:id="rId293"/>
    <p:sldId id="633" r:id="rId294"/>
    <p:sldId id="568" r:id="rId295"/>
    <p:sldId id="569" r:id="rId296"/>
    <p:sldId id="570" r:id="rId297"/>
    <p:sldId id="571" r:id="rId298"/>
    <p:sldId id="572" r:id="rId299"/>
    <p:sldId id="497" r:id="rId300"/>
    <p:sldId id="498" r:id="rId301"/>
    <p:sldId id="499" r:id="rId302"/>
    <p:sldId id="500" r:id="rId303"/>
    <p:sldId id="501" r:id="rId304"/>
    <p:sldId id="502" r:id="rId305"/>
    <p:sldId id="581" r:id="rId306"/>
    <p:sldId id="634" r:id="rId307"/>
    <p:sldId id="635" r:id="rId308"/>
    <p:sldId id="636" r:id="rId309"/>
    <p:sldId id="507" r:id="rId310"/>
    <p:sldId id="508" r:id="rId311"/>
    <p:sldId id="509" r:id="rId312"/>
    <p:sldId id="510" r:id="rId313"/>
    <p:sldId id="511" r:id="rId314"/>
    <p:sldId id="512" r:id="rId315"/>
    <p:sldId id="513" r:id="rId316"/>
    <p:sldId id="566" r:id="rId317"/>
    <p:sldId id="637" r:id="rId318"/>
    <p:sldId id="516" r:id="rId319"/>
    <p:sldId id="517" r:id="rId320"/>
    <p:sldId id="518" r:id="rId321"/>
    <p:sldId id="638" r:id="rId322"/>
    <p:sldId id="520" r:id="rId323"/>
    <p:sldId id="644" r:id="rId324"/>
    <p:sldId id="522" r:id="rId325"/>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9B3C"/>
    <a:srgbClr val="F3A147"/>
    <a:srgbClr val="F8B36E"/>
    <a:srgbClr val="FFCC66"/>
    <a:srgbClr val="FF9966"/>
    <a:srgbClr val="D9DAF3"/>
    <a:srgbClr val="D7D7F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08" autoAdjust="0"/>
    <p:restoredTop sz="94694"/>
  </p:normalViewPr>
  <p:slideViewPr>
    <p:cSldViewPr snapToGrid="0">
      <p:cViewPr>
        <p:scale>
          <a:sx n="86" d="100"/>
          <a:sy n="86" d="100"/>
        </p:scale>
        <p:origin x="2872" y="856"/>
      </p:cViewPr>
      <p:guideLst>
        <p:guide orient="horz" pos="2160"/>
        <p:guide pos="2880"/>
      </p:guideLst>
    </p:cSldViewPr>
  </p:slideViewPr>
  <p:notesTextViewPr>
    <p:cViewPr>
      <p:scale>
        <a:sx n="1" d="1"/>
        <a:sy n="1" d="1"/>
      </p:scale>
      <p:origin x="0" y="0"/>
    </p:cViewPr>
  </p:notesTextViewPr>
  <p:sorterViewPr>
    <p:cViewPr>
      <p:scale>
        <a:sx n="60" d="100"/>
        <a:sy n="60" d="100"/>
      </p:scale>
      <p:origin x="0" y="1906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0.xml"/><Relationship Id="rId299" Type="http://schemas.openxmlformats.org/officeDocument/2006/relationships/slide" Target="slides/slide242.xml"/><Relationship Id="rId21" Type="http://schemas.openxmlformats.org/officeDocument/2006/relationships/slideMaster" Target="slideMasters/slideMaster21.xml"/><Relationship Id="rId63" Type="http://schemas.openxmlformats.org/officeDocument/2006/relationships/slide" Target="slides/slide6.xml"/><Relationship Id="rId159" Type="http://schemas.openxmlformats.org/officeDocument/2006/relationships/slide" Target="slides/slide102.xml"/><Relationship Id="rId324" Type="http://schemas.openxmlformats.org/officeDocument/2006/relationships/slide" Target="slides/slide267.xml"/><Relationship Id="rId170" Type="http://schemas.openxmlformats.org/officeDocument/2006/relationships/slide" Target="slides/slide113.xml"/><Relationship Id="rId226" Type="http://schemas.openxmlformats.org/officeDocument/2006/relationships/slide" Target="slides/slide169.xml"/><Relationship Id="rId268" Type="http://schemas.openxmlformats.org/officeDocument/2006/relationships/slide" Target="slides/slide211.xml"/><Relationship Id="rId32" Type="http://schemas.openxmlformats.org/officeDocument/2006/relationships/slideMaster" Target="slideMasters/slideMaster32.xml"/><Relationship Id="rId74" Type="http://schemas.openxmlformats.org/officeDocument/2006/relationships/slide" Target="slides/slide17.xml"/><Relationship Id="rId128" Type="http://schemas.openxmlformats.org/officeDocument/2006/relationships/slide" Target="slides/slide71.xml"/><Relationship Id="rId5" Type="http://schemas.openxmlformats.org/officeDocument/2006/relationships/slideMaster" Target="slideMasters/slideMaster5.xml"/><Relationship Id="rId181" Type="http://schemas.openxmlformats.org/officeDocument/2006/relationships/slide" Target="slides/slide124.xml"/><Relationship Id="rId237" Type="http://schemas.openxmlformats.org/officeDocument/2006/relationships/slide" Target="slides/slide180.xml"/><Relationship Id="rId279" Type="http://schemas.openxmlformats.org/officeDocument/2006/relationships/slide" Target="slides/slide222.xml"/><Relationship Id="rId43" Type="http://schemas.openxmlformats.org/officeDocument/2006/relationships/slideMaster" Target="slideMasters/slideMaster43.xml"/><Relationship Id="rId139" Type="http://schemas.openxmlformats.org/officeDocument/2006/relationships/slide" Target="slides/slide82.xml"/><Relationship Id="rId290" Type="http://schemas.openxmlformats.org/officeDocument/2006/relationships/slide" Target="slides/slide233.xml"/><Relationship Id="rId304" Type="http://schemas.openxmlformats.org/officeDocument/2006/relationships/slide" Target="slides/slide247.xml"/><Relationship Id="rId85" Type="http://schemas.openxmlformats.org/officeDocument/2006/relationships/slide" Target="slides/slide28.xml"/><Relationship Id="rId150" Type="http://schemas.openxmlformats.org/officeDocument/2006/relationships/slide" Target="slides/slide93.xml"/><Relationship Id="rId192" Type="http://schemas.openxmlformats.org/officeDocument/2006/relationships/slide" Target="slides/slide135.xml"/><Relationship Id="rId206" Type="http://schemas.openxmlformats.org/officeDocument/2006/relationships/slide" Target="slides/slide149.xml"/><Relationship Id="rId248" Type="http://schemas.openxmlformats.org/officeDocument/2006/relationships/slide" Target="slides/slide191.xml"/><Relationship Id="rId12" Type="http://schemas.openxmlformats.org/officeDocument/2006/relationships/slideMaster" Target="slideMasters/slideMaster12.xml"/><Relationship Id="rId108" Type="http://schemas.openxmlformats.org/officeDocument/2006/relationships/slide" Target="slides/slide51.xml"/><Relationship Id="rId315" Type="http://schemas.openxmlformats.org/officeDocument/2006/relationships/slide" Target="slides/slide258.xml"/><Relationship Id="rId54" Type="http://schemas.openxmlformats.org/officeDocument/2006/relationships/slideMaster" Target="slideMasters/slideMaster54.xml"/><Relationship Id="rId96" Type="http://schemas.openxmlformats.org/officeDocument/2006/relationships/slide" Target="slides/slide39.xml"/><Relationship Id="rId161" Type="http://schemas.openxmlformats.org/officeDocument/2006/relationships/slide" Target="slides/slide104.xml"/><Relationship Id="rId217" Type="http://schemas.openxmlformats.org/officeDocument/2006/relationships/slide" Target="slides/slide160.xml"/><Relationship Id="rId259" Type="http://schemas.openxmlformats.org/officeDocument/2006/relationships/slide" Target="slides/slide202.xml"/><Relationship Id="rId23" Type="http://schemas.openxmlformats.org/officeDocument/2006/relationships/slideMaster" Target="slideMasters/slideMaster23.xml"/><Relationship Id="rId119" Type="http://schemas.openxmlformats.org/officeDocument/2006/relationships/slide" Target="slides/slide62.xml"/><Relationship Id="rId270" Type="http://schemas.openxmlformats.org/officeDocument/2006/relationships/slide" Target="slides/slide213.xml"/><Relationship Id="rId326" Type="http://schemas.openxmlformats.org/officeDocument/2006/relationships/notesMaster" Target="notesMasters/notesMaster1.xml"/><Relationship Id="rId65" Type="http://schemas.openxmlformats.org/officeDocument/2006/relationships/slide" Target="slides/slide8.xml"/><Relationship Id="rId130" Type="http://schemas.openxmlformats.org/officeDocument/2006/relationships/slide" Target="slides/slide73.xml"/><Relationship Id="rId172" Type="http://schemas.openxmlformats.org/officeDocument/2006/relationships/slide" Target="slides/slide115.xml"/><Relationship Id="rId228" Type="http://schemas.openxmlformats.org/officeDocument/2006/relationships/slide" Target="slides/slide171.xml"/><Relationship Id="rId281" Type="http://schemas.openxmlformats.org/officeDocument/2006/relationships/slide" Target="slides/slide224.xml"/><Relationship Id="rId34" Type="http://schemas.openxmlformats.org/officeDocument/2006/relationships/slideMaster" Target="slideMasters/slideMaster34.xml"/><Relationship Id="rId76" Type="http://schemas.openxmlformats.org/officeDocument/2006/relationships/slide" Target="slides/slide19.xml"/><Relationship Id="rId141" Type="http://schemas.openxmlformats.org/officeDocument/2006/relationships/slide" Target="slides/slide84.xml"/><Relationship Id="rId7" Type="http://schemas.openxmlformats.org/officeDocument/2006/relationships/slideMaster" Target="slideMasters/slideMaster7.xml"/><Relationship Id="rId183" Type="http://schemas.openxmlformats.org/officeDocument/2006/relationships/slide" Target="slides/slide126.xml"/><Relationship Id="rId239" Type="http://schemas.openxmlformats.org/officeDocument/2006/relationships/slide" Target="slides/slide182.xml"/><Relationship Id="rId250" Type="http://schemas.openxmlformats.org/officeDocument/2006/relationships/slide" Target="slides/slide193.xml"/><Relationship Id="rId271" Type="http://schemas.openxmlformats.org/officeDocument/2006/relationships/slide" Target="slides/slide214.xml"/><Relationship Id="rId292" Type="http://schemas.openxmlformats.org/officeDocument/2006/relationships/slide" Target="slides/slide235.xml"/><Relationship Id="rId306" Type="http://schemas.openxmlformats.org/officeDocument/2006/relationships/slide" Target="slides/slide249.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9.xml"/><Relationship Id="rId87" Type="http://schemas.openxmlformats.org/officeDocument/2006/relationships/slide" Target="slides/slide30.xml"/><Relationship Id="rId110" Type="http://schemas.openxmlformats.org/officeDocument/2006/relationships/slide" Target="slides/slide53.xml"/><Relationship Id="rId131" Type="http://schemas.openxmlformats.org/officeDocument/2006/relationships/slide" Target="slides/slide74.xml"/><Relationship Id="rId327" Type="http://schemas.openxmlformats.org/officeDocument/2006/relationships/presProps" Target="presProps.xml"/><Relationship Id="rId152" Type="http://schemas.openxmlformats.org/officeDocument/2006/relationships/slide" Target="slides/slide95.xml"/><Relationship Id="rId173" Type="http://schemas.openxmlformats.org/officeDocument/2006/relationships/slide" Target="slides/slide116.xml"/><Relationship Id="rId194" Type="http://schemas.openxmlformats.org/officeDocument/2006/relationships/slide" Target="slides/slide137.xml"/><Relationship Id="rId208" Type="http://schemas.openxmlformats.org/officeDocument/2006/relationships/slide" Target="slides/slide151.xml"/><Relationship Id="rId229" Type="http://schemas.openxmlformats.org/officeDocument/2006/relationships/slide" Target="slides/slide172.xml"/><Relationship Id="rId240" Type="http://schemas.openxmlformats.org/officeDocument/2006/relationships/slide" Target="slides/slide183.xml"/><Relationship Id="rId261" Type="http://schemas.openxmlformats.org/officeDocument/2006/relationships/slide" Target="slides/slide204.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20.xml"/><Relationship Id="rId100" Type="http://schemas.openxmlformats.org/officeDocument/2006/relationships/slide" Target="slides/slide43.xml"/><Relationship Id="rId282" Type="http://schemas.openxmlformats.org/officeDocument/2006/relationships/slide" Target="slides/slide225.xml"/><Relationship Id="rId317" Type="http://schemas.openxmlformats.org/officeDocument/2006/relationships/slide" Target="slides/slide260.xml"/><Relationship Id="rId8" Type="http://schemas.openxmlformats.org/officeDocument/2006/relationships/slideMaster" Target="slideMasters/slideMaster8.xml"/><Relationship Id="rId98" Type="http://schemas.openxmlformats.org/officeDocument/2006/relationships/slide" Target="slides/slide41.xml"/><Relationship Id="rId121" Type="http://schemas.openxmlformats.org/officeDocument/2006/relationships/slide" Target="slides/slide64.xml"/><Relationship Id="rId142" Type="http://schemas.openxmlformats.org/officeDocument/2006/relationships/slide" Target="slides/slide85.xml"/><Relationship Id="rId163" Type="http://schemas.openxmlformats.org/officeDocument/2006/relationships/slide" Target="slides/slide106.xml"/><Relationship Id="rId184" Type="http://schemas.openxmlformats.org/officeDocument/2006/relationships/slide" Target="slides/slide127.xml"/><Relationship Id="rId219" Type="http://schemas.openxmlformats.org/officeDocument/2006/relationships/slide" Target="slides/slide162.xml"/><Relationship Id="rId230" Type="http://schemas.openxmlformats.org/officeDocument/2006/relationships/slide" Target="slides/slide173.xml"/><Relationship Id="rId251" Type="http://schemas.openxmlformats.org/officeDocument/2006/relationships/slide" Target="slides/slide194.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0.xml"/><Relationship Id="rId272" Type="http://schemas.openxmlformats.org/officeDocument/2006/relationships/slide" Target="slides/slide215.xml"/><Relationship Id="rId293" Type="http://schemas.openxmlformats.org/officeDocument/2006/relationships/slide" Target="slides/slide236.xml"/><Relationship Id="rId307" Type="http://schemas.openxmlformats.org/officeDocument/2006/relationships/slide" Target="slides/slide250.xml"/><Relationship Id="rId328" Type="http://schemas.openxmlformats.org/officeDocument/2006/relationships/viewProps" Target="viewProps.xml"/><Relationship Id="rId88" Type="http://schemas.openxmlformats.org/officeDocument/2006/relationships/slide" Target="slides/slide31.xml"/><Relationship Id="rId111" Type="http://schemas.openxmlformats.org/officeDocument/2006/relationships/slide" Target="slides/slide54.xml"/><Relationship Id="rId132" Type="http://schemas.openxmlformats.org/officeDocument/2006/relationships/slide" Target="slides/slide75.xml"/><Relationship Id="rId153" Type="http://schemas.openxmlformats.org/officeDocument/2006/relationships/slide" Target="slides/slide96.xml"/><Relationship Id="rId174" Type="http://schemas.openxmlformats.org/officeDocument/2006/relationships/slide" Target="slides/slide117.xml"/><Relationship Id="rId195" Type="http://schemas.openxmlformats.org/officeDocument/2006/relationships/slide" Target="slides/slide138.xml"/><Relationship Id="rId209" Type="http://schemas.openxmlformats.org/officeDocument/2006/relationships/slide" Target="slides/slide152.xml"/><Relationship Id="rId220" Type="http://schemas.openxmlformats.org/officeDocument/2006/relationships/slide" Target="slides/slide163.xml"/><Relationship Id="rId241" Type="http://schemas.openxmlformats.org/officeDocument/2006/relationships/slide" Target="slides/slide18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205.xml"/><Relationship Id="rId283" Type="http://schemas.openxmlformats.org/officeDocument/2006/relationships/slide" Target="slides/slide226.xml"/><Relationship Id="rId318" Type="http://schemas.openxmlformats.org/officeDocument/2006/relationships/slide" Target="slides/slide261.xml"/><Relationship Id="rId78" Type="http://schemas.openxmlformats.org/officeDocument/2006/relationships/slide" Target="slides/slide21.xml"/><Relationship Id="rId99" Type="http://schemas.openxmlformats.org/officeDocument/2006/relationships/slide" Target="slides/slide42.xml"/><Relationship Id="rId101" Type="http://schemas.openxmlformats.org/officeDocument/2006/relationships/slide" Target="slides/slide44.xml"/><Relationship Id="rId122" Type="http://schemas.openxmlformats.org/officeDocument/2006/relationships/slide" Target="slides/slide65.xml"/><Relationship Id="rId143" Type="http://schemas.openxmlformats.org/officeDocument/2006/relationships/slide" Target="slides/slide86.xml"/><Relationship Id="rId164" Type="http://schemas.openxmlformats.org/officeDocument/2006/relationships/slide" Target="slides/slide107.xml"/><Relationship Id="rId185" Type="http://schemas.openxmlformats.org/officeDocument/2006/relationships/slide" Target="slides/slide128.xml"/><Relationship Id="rId9" Type="http://schemas.openxmlformats.org/officeDocument/2006/relationships/slideMaster" Target="slideMasters/slideMaster9.xml"/><Relationship Id="rId210" Type="http://schemas.openxmlformats.org/officeDocument/2006/relationships/slide" Target="slides/slide153.xml"/><Relationship Id="rId26" Type="http://schemas.openxmlformats.org/officeDocument/2006/relationships/slideMaster" Target="slideMasters/slideMaster26.xml"/><Relationship Id="rId231" Type="http://schemas.openxmlformats.org/officeDocument/2006/relationships/slide" Target="slides/slide174.xml"/><Relationship Id="rId252" Type="http://schemas.openxmlformats.org/officeDocument/2006/relationships/slide" Target="slides/slide195.xml"/><Relationship Id="rId273" Type="http://schemas.openxmlformats.org/officeDocument/2006/relationships/slide" Target="slides/slide216.xml"/><Relationship Id="rId294" Type="http://schemas.openxmlformats.org/officeDocument/2006/relationships/slide" Target="slides/slide237.xml"/><Relationship Id="rId308" Type="http://schemas.openxmlformats.org/officeDocument/2006/relationships/slide" Target="slides/slide251.xml"/><Relationship Id="rId329" Type="http://schemas.openxmlformats.org/officeDocument/2006/relationships/theme" Target="theme/theme1.xml"/><Relationship Id="rId47" Type="http://schemas.openxmlformats.org/officeDocument/2006/relationships/slideMaster" Target="slideMasters/slideMaster47.xml"/><Relationship Id="rId68" Type="http://schemas.openxmlformats.org/officeDocument/2006/relationships/slide" Target="slides/slide11.xml"/><Relationship Id="rId89" Type="http://schemas.openxmlformats.org/officeDocument/2006/relationships/slide" Target="slides/slide32.xml"/><Relationship Id="rId112" Type="http://schemas.openxmlformats.org/officeDocument/2006/relationships/slide" Target="slides/slide55.xml"/><Relationship Id="rId133" Type="http://schemas.openxmlformats.org/officeDocument/2006/relationships/slide" Target="slides/slide76.xml"/><Relationship Id="rId154" Type="http://schemas.openxmlformats.org/officeDocument/2006/relationships/slide" Target="slides/slide97.xml"/><Relationship Id="rId175" Type="http://schemas.openxmlformats.org/officeDocument/2006/relationships/slide" Target="slides/slide118.xml"/><Relationship Id="rId196" Type="http://schemas.openxmlformats.org/officeDocument/2006/relationships/slide" Target="slides/slide139.xml"/><Relationship Id="rId200" Type="http://schemas.openxmlformats.org/officeDocument/2006/relationships/slide" Target="slides/slide143.xml"/><Relationship Id="rId16" Type="http://schemas.openxmlformats.org/officeDocument/2006/relationships/slideMaster" Target="slideMasters/slideMaster16.xml"/><Relationship Id="rId221" Type="http://schemas.openxmlformats.org/officeDocument/2006/relationships/slide" Target="slides/slide164.xml"/><Relationship Id="rId242" Type="http://schemas.openxmlformats.org/officeDocument/2006/relationships/slide" Target="slides/slide185.xml"/><Relationship Id="rId263" Type="http://schemas.openxmlformats.org/officeDocument/2006/relationships/slide" Target="slides/slide206.xml"/><Relationship Id="rId284" Type="http://schemas.openxmlformats.org/officeDocument/2006/relationships/slide" Target="slides/slide227.xml"/><Relationship Id="rId319" Type="http://schemas.openxmlformats.org/officeDocument/2006/relationships/slide" Target="slides/slide262.xml"/><Relationship Id="rId37" Type="http://schemas.openxmlformats.org/officeDocument/2006/relationships/slideMaster" Target="slideMasters/slideMaster37.xml"/><Relationship Id="rId58" Type="http://schemas.openxmlformats.org/officeDocument/2006/relationships/slide" Target="slides/slide1.xml"/><Relationship Id="rId79" Type="http://schemas.openxmlformats.org/officeDocument/2006/relationships/slide" Target="slides/slide22.xml"/><Relationship Id="rId102" Type="http://schemas.openxmlformats.org/officeDocument/2006/relationships/slide" Target="slides/slide45.xml"/><Relationship Id="rId123" Type="http://schemas.openxmlformats.org/officeDocument/2006/relationships/slide" Target="slides/slide66.xml"/><Relationship Id="rId144" Type="http://schemas.openxmlformats.org/officeDocument/2006/relationships/slide" Target="slides/slide87.xml"/><Relationship Id="rId330" Type="http://schemas.openxmlformats.org/officeDocument/2006/relationships/tableStyles" Target="tableStyles.xml"/><Relationship Id="rId90" Type="http://schemas.openxmlformats.org/officeDocument/2006/relationships/slide" Target="slides/slide33.xml"/><Relationship Id="rId165" Type="http://schemas.openxmlformats.org/officeDocument/2006/relationships/slide" Target="slides/slide108.xml"/><Relationship Id="rId186" Type="http://schemas.openxmlformats.org/officeDocument/2006/relationships/slide" Target="slides/slide129.xml"/><Relationship Id="rId211" Type="http://schemas.openxmlformats.org/officeDocument/2006/relationships/slide" Target="slides/slide154.xml"/><Relationship Id="rId232" Type="http://schemas.openxmlformats.org/officeDocument/2006/relationships/slide" Target="slides/slide175.xml"/><Relationship Id="rId253" Type="http://schemas.openxmlformats.org/officeDocument/2006/relationships/slide" Target="slides/slide196.xml"/><Relationship Id="rId274" Type="http://schemas.openxmlformats.org/officeDocument/2006/relationships/slide" Target="slides/slide217.xml"/><Relationship Id="rId295" Type="http://schemas.openxmlformats.org/officeDocument/2006/relationships/slide" Target="slides/slide238.xml"/><Relationship Id="rId309" Type="http://schemas.openxmlformats.org/officeDocument/2006/relationships/slide" Target="slides/slide252.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2.xml"/><Relationship Id="rId113" Type="http://schemas.openxmlformats.org/officeDocument/2006/relationships/slide" Target="slides/slide56.xml"/><Relationship Id="rId134" Type="http://schemas.openxmlformats.org/officeDocument/2006/relationships/slide" Target="slides/slide77.xml"/><Relationship Id="rId320" Type="http://schemas.openxmlformats.org/officeDocument/2006/relationships/slide" Target="slides/slide263.xml"/><Relationship Id="rId80" Type="http://schemas.openxmlformats.org/officeDocument/2006/relationships/slide" Target="slides/slide23.xml"/><Relationship Id="rId155" Type="http://schemas.openxmlformats.org/officeDocument/2006/relationships/slide" Target="slides/slide98.xml"/><Relationship Id="rId176" Type="http://schemas.openxmlformats.org/officeDocument/2006/relationships/slide" Target="slides/slide119.xml"/><Relationship Id="rId197" Type="http://schemas.openxmlformats.org/officeDocument/2006/relationships/slide" Target="slides/slide140.xml"/><Relationship Id="rId201" Type="http://schemas.openxmlformats.org/officeDocument/2006/relationships/slide" Target="slides/slide144.xml"/><Relationship Id="rId222" Type="http://schemas.openxmlformats.org/officeDocument/2006/relationships/slide" Target="slides/slide165.xml"/><Relationship Id="rId243" Type="http://schemas.openxmlformats.org/officeDocument/2006/relationships/slide" Target="slides/slide186.xml"/><Relationship Id="rId264" Type="http://schemas.openxmlformats.org/officeDocument/2006/relationships/slide" Target="slides/slide207.xml"/><Relationship Id="rId285" Type="http://schemas.openxmlformats.org/officeDocument/2006/relationships/slide" Target="slides/slide228.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xml"/><Relationship Id="rId103" Type="http://schemas.openxmlformats.org/officeDocument/2006/relationships/slide" Target="slides/slide46.xml"/><Relationship Id="rId124" Type="http://schemas.openxmlformats.org/officeDocument/2006/relationships/slide" Target="slides/slide67.xml"/><Relationship Id="rId310" Type="http://schemas.openxmlformats.org/officeDocument/2006/relationships/slide" Target="slides/slide253.xml"/><Relationship Id="rId70" Type="http://schemas.openxmlformats.org/officeDocument/2006/relationships/slide" Target="slides/slide13.xml"/><Relationship Id="rId91" Type="http://schemas.openxmlformats.org/officeDocument/2006/relationships/slide" Target="slides/slide34.xml"/><Relationship Id="rId145" Type="http://schemas.openxmlformats.org/officeDocument/2006/relationships/slide" Target="slides/slide88.xml"/><Relationship Id="rId166" Type="http://schemas.openxmlformats.org/officeDocument/2006/relationships/slide" Target="slides/slide109.xml"/><Relationship Id="rId187" Type="http://schemas.openxmlformats.org/officeDocument/2006/relationships/slide" Target="slides/slide130.xml"/><Relationship Id="rId1" Type="http://schemas.openxmlformats.org/officeDocument/2006/relationships/slideMaster" Target="slideMasters/slideMaster1.xml"/><Relationship Id="rId212" Type="http://schemas.openxmlformats.org/officeDocument/2006/relationships/slide" Target="slides/slide155.xml"/><Relationship Id="rId233" Type="http://schemas.openxmlformats.org/officeDocument/2006/relationships/slide" Target="slides/slide176.xml"/><Relationship Id="rId254" Type="http://schemas.openxmlformats.org/officeDocument/2006/relationships/slide" Target="slides/slide197.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7.xml"/><Relationship Id="rId275" Type="http://schemas.openxmlformats.org/officeDocument/2006/relationships/slide" Target="slides/slide218.xml"/><Relationship Id="rId296" Type="http://schemas.openxmlformats.org/officeDocument/2006/relationships/slide" Target="slides/slide239.xml"/><Relationship Id="rId300" Type="http://schemas.openxmlformats.org/officeDocument/2006/relationships/slide" Target="slides/slide243.xml"/><Relationship Id="rId60" Type="http://schemas.openxmlformats.org/officeDocument/2006/relationships/slide" Target="slides/slide3.xml"/><Relationship Id="rId81" Type="http://schemas.openxmlformats.org/officeDocument/2006/relationships/slide" Target="slides/slide24.xml"/><Relationship Id="rId135" Type="http://schemas.openxmlformats.org/officeDocument/2006/relationships/slide" Target="slides/slide78.xml"/><Relationship Id="rId156" Type="http://schemas.openxmlformats.org/officeDocument/2006/relationships/slide" Target="slides/slide99.xml"/><Relationship Id="rId177" Type="http://schemas.openxmlformats.org/officeDocument/2006/relationships/slide" Target="slides/slide120.xml"/><Relationship Id="rId198" Type="http://schemas.openxmlformats.org/officeDocument/2006/relationships/slide" Target="slides/slide141.xml"/><Relationship Id="rId321" Type="http://schemas.openxmlformats.org/officeDocument/2006/relationships/slide" Target="slides/slide264.xml"/><Relationship Id="rId202" Type="http://schemas.openxmlformats.org/officeDocument/2006/relationships/slide" Target="slides/slide145.xml"/><Relationship Id="rId223" Type="http://schemas.openxmlformats.org/officeDocument/2006/relationships/slide" Target="slides/slide166.xml"/><Relationship Id="rId244" Type="http://schemas.openxmlformats.org/officeDocument/2006/relationships/slide" Target="slides/slide187.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8.xml"/><Relationship Id="rId286" Type="http://schemas.openxmlformats.org/officeDocument/2006/relationships/slide" Target="slides/slide229.xml"/><Relationship Id="rId50" Type="http://schemas.openxmlformats.org/officeDocument/2006/relationships/slideMaster" Target="slideMasters/slideMaster50.xml"/><Relationship Id="rId104" Type="http://schemas.openxmlformats.org/officeDocument/2006/relationships/slide" Target="slides/slide47.xml"/><Relationship Id="rId125" Type="http://schemas.openxmlformats.org/officeDocument/2006/relationships/slide" Target="slides/slide68.xml"/><Relationship Id="rId146" Type="http://schemas.openxmlformats.org/officeDocument/2006/relationships/slide" Target="slides/slide89.xml"/><Relationship Id="rId167" Type="http://schemas.openxmlformats.org/officeDocument/2006/relationships/slide" Target="slides/slide110.xml"/><Relationship Id="rId188" Type="http://schemas.openxmlformats.org/officeDocument/2006/relationships/slide" Target="slides/slide131.xml"/><Relationship Id="rId311" Type="http://schemas.openxmlformats.org/officeDocument/2006/relationships/slide" Target="slides/slide254.xml"/><Relationship Id="rId71" Type="http://schemas.openxmlformats.org/officeDocument/2006/relationships/slide" Target="slides/slide14.xml"/><Relationship Id="rId92" Type="http://schemas.openxmlformats.org/officeDocument/2006/relationships/slide" Target="slides/slide35.xml"/><Relationship Id="rId213" Type="http://schemas.openxmlformats.org/officeDocument/2006/relationships/slide" Target="slides/slide156.xml"/><Relationship Id="rId234" Type="http://schemas.openxmlformats.org/officeDocument/2006/relationships/slide" Target="slides/slide17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8.xml"/><Relationship Id="rId276" Type="http://schemas.openxmlformats.org/officeDocument/2006/relationships/slide" Target="slides/slide219.xml"/><Relationship Id="rId297" Type="http://schemas.openxmlformats.org/officeDocument/2006/relationships/slide" Target="slides/slide240.xml"/><Relationship Id="rId40" Type="http://schemas.openxmlformats.org/officeDocument/2006/relationships/slideMaster" Target="slideMasters/slideMaster40.xml"/><Relationship Id="rId115" Type="http://schemas.openxmlformats.org/officeDocument/2006/relationships/slide" Target="slides/slide58.xml"/><Relationship Id="rId136" Type="http://schemas.openxmlformats.org/officeDocument/2006/relationships/slide" Target="slides/slide79.xml"/><Relationship Id="rId157" Type="http://schemas.openxmlformats.org/officeDocument/2006/relationships/slide" Target="slides/slide100.xml"/><Relationship Id="rId178" Type="http://schemas.openxmlformats.org/officeDocument/2006/relationships/slide" Target="slides/slide121.xml"/><Relationship Id="rId301" Type="http://schemas.openxmlformats.org/officeDocument/2006/relationships/slide" Target="slides/slide244.xml"/><Relationship Id="rId322" Type="http://schemas.openxmlformats.org/officeDocument/2006/relationships/slide" Target="slides/slide265.xml"/><Relationship Id="rId61" Type="http://schemas.openxmlformats.org/officeDocument/2006/relationships/slide" Target="slides/slide4.xml"/><Relationship Id="rId82" Type="http://schemas.openxmlformats.org/officeDocument/2006/relationships/slide" Target="slides/slide25.xml"/><Relationship Id="rId199" Type="http://schemas.openxmlformats.org/officeDocument/2006/relationships/slide" Target="slides/slide142.xml"/><Relationship Id="rId203" Type="http://schemas.openxmlformats.org/officeDocument/2006/relationships/slide" Target="slides/slide146.xml"/><Relationship Id="rId19" Type="http://schemas.openxmlformats.org/officeDocument/2006/relationships/slideMaster" Target="slideMasters/slideMaster19.xml"/><Relationship Id="rId224" Type="http://schemas.openxmlformats.org/officeDocument/2006/relationships/slide" Target="slides/slide167.xml"/><Relationship Id="rId245" Type="http://schemas.openxmlformats.org/officeDocument/2006/relationships/slide" Target="slides/slide188.xml"/><Relationship Id="rId266" Type="http://schemas.openxmlformats.org/officeDocument/2006/relationships/slide" Target="slides/slide209.xml"/><Relationship Id="rId287" Type="http://schemas.openxmlformats.org/officeDocument/2006/relationships/slide" Target="slides/slide230.xml"/><Relationship Id="rId30" Type="http://schemas.openxmlformats.org/officeDocument/2006/relationships/slideMaster" Target="slideMasters/slideMaster30.xml"/><Relationship Id="rId105" Type="http://schemas.openxmlformats.org/officeDocument/2006/relationships/slide" Target="slides/slide48.xml"/><Relationship Id="rId126" Type="http://schemas.openxmlformats.org/officeDocument/2006/relationships/slide" Target="slides/slide69.xml"/><Relationship Id="rId147" Type="http://schemas.openxmlformats.org/officeDocument/2006/relationships/slide" Target="slides/slide90.xml"/><Relationship Id="rId168" Type="http://schemas.openxmlformats.org/officeDocument/2006/relationships/slide" Target="slides/slide111.xml"/><Relationship Id="rId312" Type="http://schemas.openxmlformats.org/officeDocument/2006/relationships/slide" Target="slides/slide255.xml"/><Relationship Id="rId51" Type="http://schemas.openxmlformats.org/officeDocument/2006/relationships/slideMaster" Target="slideMasters/slideMaster51.xml"/><Relationship Id="rId72" Type="http://schemas.openxmlformats.org/officeDocument/2006/relationships/slide" Target="slides/slide15.xml"/><Relationship Id="rId93" Type="http://schemas.openxmlformats.org/officeDocument/2006/relationships/slide" Target="slides/slide36.xml"/><Relationship Id="rId189" Type="http://schemas.openxmlformats.org/officeDocument/2006/relationships/slide" Target="slides/slide132.xml"/><Relationship Id="rId3" Type="http://schemas.openxmlformats.org/officeDocument/2006/relationships/slideMaster" Target="slideMasters/slideMaster3.xml"/><Relationship Id="rId214" Type="http://schemas.openxmlformats.org/officeDocument/2006/relationships/slide" Target="slides/slide157.xml"/><Relationship Id="rId235" Type="http://schemas.openxmlformats.org/officeDocument/2006/relationships/slide" Target="slides/slide178.xml"/><Relationship Id="rId256" Type="http://schemas.openxmlformats.org/officeDocument/2006/relationships/slide" Target="slides/slide199.xml"/><Relationship Id="rId277" Type="http://schemas.openxmlformats.org/officeDocument/2006/relationships/slide" Target="slides/slide220.xml"/><Relationship Id="rId298" Type="http://schemas.openxmlformats.org/officeDocument/2006/relationships/slide" Target="slides/slide241.xml"/><Relationship Id="rId116" Type="http://schemas.openxmlformats.org/officeDocument/2006/relationships/slide" Target="slides/slide59.xml"/><Relationship Id="rId137" Type="http://schemas.openxmlformats.org/officeDocument/2006/relationships/slide" Target="slides/slide80.xml"/><Relationship Id="rId158" Type="http://schemas.openxmlformats.org/officeDocument/2006/relationships/slide" Target="slides/slide101.xml"/><Relationship Id="rId302" Type="http://schemas.openxmlformats.org/officeDocument/2006/relationships/slide" Target="slides/slide245.xml"/><Relationship Id="rId323" Type="http://schemas.openxmlformats.org/officeDocument/2006/relationships/slide" Target="slides/slide26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5.xml"/><Relationship Id="rId83" Type="http://schemas.openxmlformats.org/officeDocument/2006/relationships/slide" Target="slides/slide26.xml"/><Relationship Id="rId179" Type="http://schemas.openxmlformats.org/officeDocument/2006/relationships/slide" Target="slides/slide122.xml"/><Relationship Id="rId190" Type="http://schemas.openxmlformats.org/officeDocument/2006/relationships/slide" Target="slides/slide133.xml"/><Relationship Id="rId204" Type="http://schemas.openxmlformats.org/officeDocument/2006/relationships/slide" Target="slides/slide147.xml"/><Relationship Id="rId225" Type="http://schemas.openxmlformats.org/officeDocument/2006/relationships/slide" Target="slides/slide168.xml"/><Relationship Id="rId246" Type="http://schemas.openxmlformats.org/officeDocument/2006/relationships/slide" Target="slides/slide189.xml"/><Relationship Id="rId267" Type="http://schemas.openxmlformats.org/officeDocument/2006/relationships/slide" Target="slides/slide210.xml"/><Relationship Id="rId288" Type="http://schemas.openxmlformats.org/officeDocument/2006/relationships/slide" Target="slides/slide231.xml"/><Relationship Id="rId106" Type="http://schemas.openxmlformats.org/officeDocument/2006/relationships/slide" Target="slides/slide49.xml"/><Relationship Id="rId127" Type="http://schemas.openxmlformats.org/officeDocument/2006/relationships/slide" Target="slides/slide70.xml"/><Relationship Id="rId313" Type="http://schemas.openxmlformats.org/officeDocument/2006/relationships/slide" Target="slides/slide25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6.xml"/><Relationship Id="rId94" Type="http://schemas.openxmlformats.org/officeDocument/2006/relationships/slide" Target="slides/slide37.xml"/><Relationship Id="rId148" Type="http://schemas.openxmlformats.org/officeDocument/2006/relationships/slide" Target="slides/slide91.xml"/><Relationship Id="rId169" Type="http://schemas.openxmlformats.org/officeDocument/2006/relationships/slide" Target="slides/slide112.xml"/><Relationship Id="rId4" Type="http://schemas.openxmlformats.org/officeDocument/2006/relationships/slideMaster" Target="slideMasters/slideMaster4.xml"/><Relationship Id="rId180" Type="http://schemas.openxmlformats.org/officeDocument/2006/relationships/slide" Target="slides/slide123.xml"/><Relationship Id="rId215" Type="http://schemas.openxmlformats.org/officeDocument/2006/relationships/slide" Target="slides/slide158.xml"/><Relationship Id="rId236" Type="http://schemas.openxmlformats.org/officeDocument/2006/relationships/slide" Target="slides/slide179.xml"/><Relationship Id="rId257" Type="http://schemas.openxmlformats.org/officeDocument/2006/relationships/slide" Target="slides/slide200.xml"/><Relationship Id="rId278" Type="http://schemas.openxmlformats.org/officeDocument/2006/relationships/slide" Target="slides/slide221.xml"/><Relationship Id="rId303" Type="http://schemas.openxmlformats.org/officeDocument/2006/relationships/slide" Target="slides/slide246.xml"/><Relationship Id="rId42" Type="http://schemas.openxmlformats.org/officeDocument/2006/relationships/slideMaster" Target="slideMasters/slideMaster42.xml"/><Relationship Id="rId84" Type="http://schemas.openxmlformats.org/officeDocument/2006/relationships/slide" Target="slides/slide27.xml"/><Relationship Id="rId138" Type="http://schemas.openxmlformats.org/officeDocument/2006/relationships/slide" Target="slides/slide81.xml"/><Relationship Id="rId191" Type="http://schemas.openxmlformats.org/officeDocument/2006/relationships/slide" Target="slides/slide134.xml"/><Relationship Id="rId205" Type="http://schemas.openxmlformats.org/officeDocument/2006/relationships/slide" Target="slides/slide148.xml"/><Relationship Id="rId247" Type="http://schemas.openxmlformats.org/officeDocument/2006/relationships/slide" Target="slides/slide190.xml"/><Relationship Id="rId107" Type="http://schemas.openxmlformats.org/officeDocument/2006/relationships/slide" Target="slides/slide50.xml"/><Relationship Id="rId289" Type="http://schemas.openxmlformats.org/officeDocument/2006/relationships/slide" Target="slides/slide232.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92.xml"/><Relationship Id="rId314" Type="http://schemas.openxmlformats.org/officeDocument/2006/relationships/slide" Target="slides/slide257.xml"/><Relationship Id="rId95" Type="http://schemas.openxmlformats.org/officeDocument/2006/relationships/slide" Target="slides/slide38.xml"/><Relationship Id="rId160" Type="http://schemas.openxmlformats.org/officeDocument/2006/relationships/slide" Target="slides/slide103.xml"/><Relationship Id="rId216" Type="http://schemas.openxmlformats.org/officeDocument/2006/relationships/slide" Target="slides/slide159.xml"/><Relationship Id="rId258" Type="http://schemas.openxmlformats.org/officeDocument/2006/relationships/slide" Target="slides/slide201.xml"/><Relationship Id="rId22" Type="http://schemas.openxmlformats.org/officeDocument/2006/relationships/slideMaster" Target="slideMasters/slideMaster22.xml"/><Relationship Id="rId64" Type="http://schemas.openxmlformats.org/officeDocument/2006/relationships/slide" Target="slides/slide7.xml"/><Relationship Id="rId118" Type="http://schemas.openxmlformats.org/officeDocument/2006/relationships/slide" Target="slides/slide61.xml"/><Relationship Id="rId325" Type="http://schemas.openxmlformats.org/officeDocument/2006/relationships/slide" Target="slides/slide268.xml"/><Relationship Id="rId171" Type="http://schemas.openxmlformats.org/officeDocument/2006/relationships/slide" Target="slides/slide114.xml"/><Relationship Id="rId227" Type="http://schemas.openxmlformats.org/officeDocument/2006/relationships/slide" Target="slides/slide170.xml"/><Relationship Id="rId269" Type="http://schemas.openxmlformats.org/officeDocument/2006/relationships/slide" Target="slides/slide212.xml"/><Relationship Id="rId33" Type="http://schemas.openxmlformats.org/officeDocument/2006/relationships/slideMaster" Target="slideMasters/slideMaster33.xml"/><Relationship Id="rId129" Type="http://schemas.openxmlformats.org/officeDocument/2006/relationships/slide" Target="slides/slide72.xml"/><Relationship Id="rId280" Type="http://schemas.openxmlformats.org/officeDocument/2006/relationships/slide" Target="slides/slide223.xml"/><Relationship Id="rId75" Type="http://schemas.openxmlformats.org/officeDocument/2006/relationships/slide" Target="slides/slide18.xml"/><Relationship Id="rId140" Type="http://schemas.openxmlformats.org/officeDocument/2006/relationships/slide" Target="slides/slide83.xml"/><Relationship Id="rId182" Type="http://schemas.openxmlformats.org/officeDocument/2006/relationships/slide" Target="slides/slide125.xml"/><Relationship Id="rId6" Type="http://schemas.openxmlformats.org/officeDocument/2006/relationships/slideMaster" Target="slideMasters/slideMaster6.xml"/><Relationship Id="rId238" Type="http://schemas.openxmlformats.org/officeDocument/2006/relationships/slide" Target="slides/slide181.xml"/><Relationship Id="rId291" Type="http://schemas.openxmlformats.org/officeDocument/2006/relationships/slide" Target="slides/slide234.xml"/><Relationship Id="rId305" Type="http://schemas.openxmlformats.org/officeDocument/2006/relationships/slide" Target="slides/slide248.xml"/><Relationship Id="rId44" Type="http://schemas.openxmlformats.org/officeDocument/2006/relationships/slideMaster" Target="slideMasters/slideMaster44.xml"/><Relationship Id="rId86" Type="http://schemas.openxmlformats.org/officeDocument/2006/relationships/slide" Target="slides/slide29.xml"/><Relationship Id="rId151" Type="http://schemas.openxmlformats.org/officeDocument/2006/relationships/slide" Target="slides/slide94.xml"/><Relationship Id="rId193" Type="http://schemas.openxmlformats.org/officeDocument/2006/relationships/slide" Target="slides/slide136.xml"/><Relationship Id="rId207" Type="http://schemas.openxmlformats.org/officeDocument/2006/relationships/slide" Target="slides/slide150.xml"/><Relationship Id="rId249" Type="http://schemas.openxmlformats.org/officeDocument/2006/relationships/slide" Target="slides/slide192.xml"/><Relationship Id="rId13" Type="http://schemas.openxmlformats.org/officeDocument/2006/relationships/slideMaster" Target="slideMasters/slideMaster13.xml"/><Relationship Id="rId109" Type="http://schemas.openxmlformats.org/officeDocument/2006/relationships/slide" Target="slides/slide52.xml"/><Relationship Id="rId260" Type="http://schemas.openxmlformats.org/officeDocument/2006/relationships/slide" Target="slides/slide203.xml"/><Relationship Id="rId316" Type="http://schemas.openxmlformats.org/officeDocument/2006/relationships/slide" Target="slides/slide259.xml"/><Relationship Id="rId55" Type="http://schemas.openxmlformats.org/officeDocument/2006/relationships/slideMaster" Target="slideMasters/slideMaster55.xml"/><Relationship Id="rId97" Type="http://schemas.openxmlformats.org/officeDocument/2006/relationships/slide" Target="slides/slide40.xml"/><Relationship Id="rId120" Type="http://schemas.openxmlformats.org/officeDocument/2006/relationships/slide" Target="slides/slide63.xml"/><Relationship Id="rId162" Type="http://schemas.openxmlformats.org/officeDocument/2006/relationships/slide" Target="slides/slide105.xml"/><Relationship Id="rId218" Type="http://schemas.openxmlformats.org/officeDocument/2006/relationships/slide" Target="slides/slide16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Column1</c:v>
                </c:pt>
              </c:strCache>
            </c:strRef>
          </c:tx>
          <c:explosion val="25"/>
          <c:cat>
            <c:strRef>
              <c:f>Sheet1!$A$2:$A$3</c:f>
              <c:strCache>
                <c:ptCount val="2"/>
                <c:pt idx="0">
                  <c:v>Misi</c:v>
                </c:pt>
                <c:pt idx="1">
                  <c:v>Singapur</c:v>
                </c:pt>
              </c:strCache>
            </c:strRef>
          </c:cat>
          <c:val>
            <c:numRef>
              <c:f>Sheet1!$B$2:$B$3</c:f>
              <c:numCache>
                <c:formatCode>General</c:formatCode>
                <c:ptCount val="2"/>
                <c:pt idx="0">
                  <c:v>20</c:v>
                </c:pt>
                <c:pt idx="1">
                  <c:v>80</c:v>
                </c:pt>
              </c:numCache>
            </c:numRef>
          </c:val>
          <c:extLst>
            <c:ext xmlns:c16="http://schemas.microsoft.com/office/drawing/2014/chart" uri="{C3380CC4-5D6E-409C-BE32-E72D297353CC}">
              <c16:uniqueId val="{00000000-28EA-D241-9AD4-E7DF6C38A75F}"/>
            </c:ext>
          </c:extLst>
        </c:ser>
        <c:dLbls>
          <c:showLegendKey val="0"/>
          <c:showVal val="0"/>
          <c:showCatName val="0"/>
          <c:showSerName val="0"/>
          <c:showPercent val="0"/>
          <c:showBubbleSize val="0"/>
          <c:showLeaderLines val="1"/>
        </c:dLbls>
      </c:pie3DChart>
    </c:plotArea>
    <c:legend>
      <c:legendPos val="r"/>
      <c:layout>
        <c:manualLayout>
          <c:xMode val="edge"/>
          <c:yMode val="edge"/>
          <c:x val="0.64031956135085599"/>
          <c:y val="0.34672584708956899"/>
          <c:w val="0.35968043864914401"/>
          <c:h val="0.41650485619035299"/>
        </c:manualLayout>
      </c:layout>
      <c:overlay val="0"/>
      <c:txPr>
        <a:bodyPr/>
        <a:lstStyle/>
        <a:p>
          <a:pPr>
            <a:defRPr sz="28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6C08BD9A-7C03-49DF-9FEC-36E0CB93B806}" type="datetimeFigureOut">
              <a:rPr lang="en-SG" smtClean="0"/>
              <a:t>24/8/24</a:t>
            </a:fld>
            <a:endParaRPr lang="en-SG"/>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DCF44034-4F64-4F6B-A10E-AD08F64684C6}" type="slidenum">
              <a:rPr lang="en-SG" smtClean="0"/>
              <a:t>‹#›</a:t>
            </a:fld>
            <a:endParaRPr lang="en-SG"/>
          </a:p>
        </p:txBody>
      </p:sp>
    </p:spTree>
    <p:extLst>
      <p:ext uri="{BB962C8B-B14F-4D97-AF65-F5344CB8AC3E}">
        <p14:creationId xmlns:p14="http://schemas.microsoft.com/office/powerpoint/2010/main" val="1239901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3" Type="http://schemas.openxmlformats.org/officeDocument/2006/relationships/hyperlink" Target="http://vineoflife.wordpress.com/author/realityofchrist/" TargetMode="External"/><Relationship Id="rId2" Type="http://schemas.openxmlformats.org/officeDocument/2006/relationships/slide" Target="../slides/slide256.xml"/><Relationship Id="rId1" Type="http://schemas.openxmlformats.org/officeDocument/2006/relationships/notesMaster" Target="../notesMasters/notesMaster1.xml"/><Relationship Id="rId5" Type="http://schemas.openxmlformats.org/officeDocument/2006/relationships/hyperlink" Target="http://vineoflife.wordpress.com/category/end-times/" TargetMode="External"/><Relationship Id="rId4" Type="http://schemas.openxmlformats.org/officeDocument/2006/relationships/hyperlink" Target="http://vineoflife.wordpress.com/category/biblical-answers/"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en.wikipedia.org/wiki/Johari_window"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29" name="Slide Image Placeholder 1"/>
          <p:cNvSpPr>
            <a:spLocks noGrp="1" noRot="1" noChangeAspect="1"/>
          </p:cNvSpPr>
          <p:nvPr>
            <p:ph type="sldImg"/>
          </p:nvPr>
        </p:nvSpPr>
        <p:spPr>
          <a:ln/>
        </p:spPr>
      </p:sp>
      <p:sp>
        <p:nvSpPr>
          <p:cNvPr id="81613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613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B944B28-7F30-DA49-97B1-D3C3D688777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917580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These 7 churches were neither the largest, nor the most influential cities in Asia Minor.  However, they were strategically located on a key highway that linked them all.  </a:t>
            </a:r>
          </a:p>
          <a:p>
            <a:r>
              <a:rPr lang="en-US">
                <a:latin typeface="Times New Roman" charset="0"/>
                <a:ea typeface="ＭＳ Ｐゴシック" charset="0"/>
                <a:cs typeface="ＭＳ Ｐゴシック" charset="0"/>
              </a:rPr>
              <a:t>[Animate} From their own locations we understand that they also copied the prophecy and sent these copies to other churches near them.</a:t>
            </a:r>
          </a:p>
        </p:txBody>
      </p:sp>
      <p:sp>
        <p:nvSpPr>
          <p:cNvPr id="7813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9A7EA7-73BD-CE45-9B35-B662A4D64E3F}" type="slidenum">
              <a:rPr lang="en-GB" sz="1200">
                <a:solidFill>
                  <a:prstClr val="white"/>
                </a:solidFill>
              </a:rPr>
              <a:pPr/>
              <a:t>11</a:t>
            </a:fld>
            <a:endParaRPr lang="en-GB" sz="1200">
              <a:solidFill>
                <a:prstClr val="white"/>
              </a:solidFill>
            </a:endParaRPr>
          </a:p>
        </p:txBody>
      </p:sp>
    </p:spTree>
    <p:extLst>
      <p:ext uri="{BB962C8B-B14F-4D97-AF65-F5344CB8AC3E}">
        <p14:creationId xmlns:p14="http://schemas.microsoft.com/office/powerpoint/2010/main" val="401417624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114</a:t>
            </a:fld>
            <a:endParaRPr lang="en-GB" sz="1200">
              <a:solidFill>
                <a:prstClr val="white"/>
              </a:solidFill>
            </a:endParaRPr>
          </a:p>
        </p:txBody>
      </p:sp>
      <p:sp>
        <p:nvSpPr>
          <p:cNvPr id="830466" name="Rectangle 2"/>
          <p:cNvSpPr>
            <a:spLocks noGrp="1" noRot="1" noChangeAspect="1" noChangeArrowheads="1" noTextEdit="1"/>
          </p:cNvSpPr>
          <p:nvPr>
            <p:ph type="sldImg"/>
          </p:nvPr>
        </p:nvSpPr>
        <p:spPr>
          <a:xfrm>
            <a:off x="3028950" y="857250"/>
            <a:ext cx="3086100" cy="2314575"/>
          </a:xfrm>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SLIDE 113</a:t>
            </a:r>
          </a:p>
        </p:txBody>
      </p:sp>
    </p:spTree>
    <p:extLst>
      <p:ext uri="{BB962C8B-B14F-4D97-AF65-F5344CB8AC3E}">
        <p14:creationId xmlns:p14="http://schemas.microsoft.com/office/powerpoint/2010/main" val="148648819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115</a:t>
            </a:fld>
            <a:endParaRPr lang="en-GB" sz="1200">
              <a:solidFill>
                <a:prstClr val="white"/>
              </a:solidFill>
            </a:endParaRPr>
          </a:p>
        </p:txBody>
      </p:sp>
      <p:sp>
        <p:nvSpPr>
          <p:cNvPr id="830466" name="Rectangle 2"/>
          <p:cNvSpPr>
            <a:spLocks noGrp="1" noRot="1" noChangeAspect="1" noChangeArrowheads="1" noTextEdit="1"/>
          </p:cNvSpPr>
          <p:nvPr>
            <p:ph type="sldImg"/>
          </p:nvPr>
        </p:nvSpPr>
        <p:spPr>
          <a:xfrm>
            <a:off x="3028950" y="857250"/>
            <a:ext cx="3086100" cy="2314575"/>
          </a:xfrm>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8619206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116</a:t>
            </a:fld>
            <a:endParaRPr lang="en-GB" sz="1200">
              <a:solidFill>
                <a:prstClr val="white"/>
              </a:solidFill>
            </a:endParaRPr>
          </a:p>
        </p:txBody>
      </p:sp>
      <p:sp>
        <p:nvSpPr>
          <p:cNvPr id="830466" name="Rectangle 2"/>
          <p:cNvSpPr>
            <a:spLocks noGrp="1" noRot="1" noChangeAspect="1" noChangeArrowheads="1" noTextEdit="1"/>
          </p:cNvSpPr>
          <p:nvPr>
            <p:ph type="sldImg"/>
          </p:nvPr>
        </p:nvSpPr>
        <p:spPr>
          <a:xfrm>
            <a:off x="3028950" y="857250"/>
            <a:ext cx="3086100" cy="2314575"/>
          </a:xfrm>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0195571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117</a:t>
            </a:fld>
            <a:endParaRPr lang="en-GB" sz="1200">
              <a:solidFill>
                <a:prstClr val="white"/>
              </a:solidFill>
            </a:endParaRPr>
          </a:p>
        </p:txBody>
      </p:sp>
      <p:sp>
        <p:nvSpPr>
          <p:cNvPr id="830466" name="Rectangle 2"/>
          <p:cNvSpPr>
            <a:spLocks noGrp="1" noRot="1" noChangeAspect="1" noChangeArrowheads="1" noTextEdit="1"/>
          </p:cNvSpPr>
          <p:nvPr>
            <p:ph type="sldImg"/>
          </p:nvPr>
        </p:nvSpPr>
        <p:spPr>
          <a:xfrm>
            <a:off x="3028950" y="857250"/>
            <a:ext cx="3086100" cy="2314575"/>
          </a:xfrm>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6539339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118</a:t>
            </a:fld>
            <a:endParaRPr lang="en-GB" sz="1200">
              <a:solidFill>
                <a:prstClr val="white"/>
              </a:solidFill>
            </a:endParaRPr>
          </a:p>
        </p:txBody>
      </p:sp>
      <p:sp>
        <p:nvSpPr>
          <p:cNvPr id="830466" name="Rectangle 2"/>
          <p:cNvSpPr>
            <a:spLocks noGrp="1" noRot="1" noChangeAspect="1" noChangeArrowheads="1" noTextEdit="1"/>
          </p:cNvSpPr>
          <p:nvPr>
            <p:ph type="sldImg"/>
          </p:nvPr>
        </p:nvSpPr>
        <p:spPr>
          <a:xfrm>
            <a:off x="3028950" y="857250"/>
            <a:ext cx="3086100" cy="2314575"/>
          </a:xfrm>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3023495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119</a:t>
            </a:fld>
            <a:endParaRPr lang="en-GB" sz="1200">
              <a:solidFill>
                <a:prstClr val="white"/>
              </a:solidFill>
            </a:endParaRPr>
          </a:p>
        </p:txBody>
      </p:sp>
      <p:sp>
        <p:nvSpPr>
          <p:cNvPr id="830466" name="Rectangle 2"/>
          <p:cNvSpPr>
            <a:spLocks noGrp="1" noRot="1" noChangeAspect="1" noChangeArrowheads="1" noTextEdit="1"/>
          </p:cNvSpPr>
          <p:nvPr>
            <p:ph type="sldImg"/>
          </p:nvPr>
        </p:nvSpPr>
        <p:spPr>
          <a:xfrm>
            <a:off x="3028950" y="857250"/>
            <a:ext cx="3086100" cy="2314575"/>
          </a:xfrm>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5585087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Slide Image Placeholder 1"/>
          <p:cNvSpPr>
            <a:spLocks noGrp="1" noRot="1" noChangeAspect="1"/>
          </p:cNvSpPr>
          <p:nvPr>
            <p:ph type="sldImg"/>
          </p:nvPr>
        </p:nvSpPr>
        <p:spPr>
          <a:ln/>
        </p:spPr>
      </p:sp>
      <p:sp>
        <p:nvSpPr>
          <p:cNvPr id="7997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
        <p:nvSpPr>
          <p:cNvPr id="7997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F4F564-B63D-C644-A91E-E2AF3A297FB3}" type="slidenum">
              <a:rPr lang="en-GB" sz="1200">
                <a:solidFill>
                  <a:prstClr val="white"/>
                </a:solidFill>
              </a:rPr>
              <a:pPr/>
              <a:t>120</a:t>
            </a:fld>
            <a:endParaRPr lang="en-GB" sz="1200">
              <a:solidFill>
                <a:prstClr val="white"/>
              </a:solidFill>
            </a:endParaRPr>
          </a:p>
        </p:txBody>
      </p:sp>
    </p:spTree>
    <p:extLst>
      <p:ext uri="{BB962C8B-B14F-4D97-AF65-F5344CB8AC3E}">
        <p14:creationId xmlns:p14="http://schemas.microsoft.com/office/powerpoint/2010/main" val="50827770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121</a:t>
            </a:fld>
            <a:endParaRPr lang="en-GB" sz="1200">
              <a:solidFill>
                <a:prstClr val="white"/>
              </a:solidFill>
            </a:endParaRPr>
          </a:p>
        </p:txBody>
      </p:sp>
      <p:sp>
        <p:nvSpPr>
          <p:cNvPr id="830466" name="Rectangle 2"/>
          <p:cNvSpPr>
            <a:spLocks noGrp="1" noRot="1" noChangeAspect="1" noChangeArrowheads="1" noTextEdit="1"/>
          </p:cNvSpPr>
          <p:nvPr>
            <p:ph type="sldImg"/>
          </p:nvPr>
        </p:nvSpPr>
        <p:spPr>
          <a:xfrm>
            <a:off x="3028950" y="857250"/>
            <a:ext cx="3086100" cy="2314575"/>
          </a:xfrm>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2274805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xfrm>
            <a:off x="5181600" y="6648615"/>
            <a:ext cx="3962400" cy="20938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8FFCA20C-4FE3-3B4A-87AD-24DE9D7C8E0F}" type="slidenum">
              <a:rPr lang="en-US" sz="1200">
                <a:solidFill>
                  <a:prstClr val="black"/>
                </a:solidFill>
              </a:rPr>
              <a:pPr/>
              <a:t>122</a:t>
            </a:fld>
            <a:endParaRPr lang="en-US" sz="1200">
              <a:solidFill>
                <a:prstClr val="black"/>
              </a:solidFill>
            </a:endParaRPr>
          </a:p>
        </p:txBody>
      </p:sp>
      <p:sp>
        <p:nvSpPr>
          <p:cNvPr id="53251" name="Rectangle 2"/>
          <p:cNvSpPr>
            <a:spLocks noGrp="1" noRot="1" noChangeAspect="1" noChangeArrowheads="1"/>
          </p:cNvSpPr>
          <p:nvPr>
            <p:ph type="sldImg"/>
          </p:nvPr>
        </p:nvSpPr>
        <p:spPr>
          <a:xfrm>
            <a:off x="2857500" y="514350"/>
            <a:ext cx="3429000" cy="2571750"/>
          </a:xfrm>
          <a:solidFill>
            <a:srgbClr val="FFFFFF"/>
          </a:solidFill>
          <a:ln/>
        </p:spPr>
      </p:sp>
      <p:sp>
        <p:nvSpPr>
          <p:cNvPr id="53252" name="Rectangle 3"/>
          <p:cNvSpPr>
            <a:spLocks noGrp="1" noChangeArrowheads="1"/>
          </p:cNvSpPr>
          <p:nvPr>
            <p:ph type="body" idx="1"/>
          </p:nvPr>
        </p:nvSpPr>
        <p:spPr>
          <a:xfrm>
            <a:off x="1219894" y="3257170"/>
            <a:ext cx="6704215" cy="207743"/>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7769923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6B9554B-EA05-B348-899F-72263185B2DD}" type="slidenum">
              <a:rPr lang="en-US" sz="1200">
                <a:solidFill>
                  <a:srgbClr val="000000"/>
                </a:solidFill>
                <a:latin typeface="Times New Roman" charset="0"/>
              </a:rPr>
              <a:pPr/>
              <a:t>123</a:t>
            </a:fld>
            <a:endParaRPr lang="en-US" sz="1200">
              <a:solidFill>
                <a:srgbClr val="000000"/>
              </a:solidFill>
              <a:latin typeface="Times New Roman" charset="0"/>
            </a:endParaRPr>
          </a:p>
        </p:txBody>
      </p:sp>
      <p:sp>
        <p:nvSpPr>
          <p:cNvPr id="141314" name="Rectangle 1026"/>
          <p:cNvSpPr>
            <a:spLocks noGrp="1" noRot="1" noChangeAspect="1" noChangeArrowheads="1" noTextEdit="1"/>
          </p:cNvSpPr>
          <p:nvPr>
            <p:ph type="sldImg"/>
          </p:nvPr>
        </p:nvSpPr>
        <p:spPr>
          <a:xfrm>
            <a:off x="3028950" y="857250"/>
            <a:ext cx="3086100" cy="2314575"/>
          </a:xfrm>
          <a:ln/>
        </p:spPr>
      </p:sp>
      <p:sp>
        <p:nvSpPr>
          <p:cNvPr id="14131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1092681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Slide Image Placeholder 1"/>
          <p:cNvSpPr>
            <a:spLocks noGrp="1" noRot="1" noChangeAspect="1" noTextEdit="1"/>
          </p:cNvSpPr>
          <p:nvPr>
            <p:ph type="sldImg"/>
          </p:nvPr>
        </p:nvSpPr>
        <p:spPr>
          <a:xfrm>
            <a:off x="3028950" y="857250"/>
            <a:ext cx="3086100" cy="2314575"/>
          </a:xfrm>
          <a:ln/>
        </p:spPr>
      </p:sp>
      <p:sp>
        <p:nvSpPr>
          <p:cNvPr id="542723" name="Notes Placeholder 2"/>
          <p:cNvSpPr>
            <a:spLocks noGrp="1"/>
          </p:cNvSpPr>
          <p:nvPr>
            <p:ph type="body" idx="1"/>
          </p:nvPr>
        </p:nvSpPr>
        <p:spPr>
          <a:xfrm>
            <a:off x="1219200" y="3257550"/>
            <a:ext cx="6705600" cy="225861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pitchFamily="18" charset="0"/>
              </a:rPr>
              <a:t>33—The Apostles of Christ pass on the gospel, but by AD 95 the love at Ephesus had grown cold</a:t>
            </a:r>
          </a:p>
          <a:p>
            <a:r>
              <a:rPr lang="en-US" dirty="0">
                <a:latin typeface="Times New Roman" pitchFamily="18" charset="0"/>
              </a:rPr>
              <a:t>100—Last Apostle died (John) with the message passed on to their disciples, called the </a:t>
            </a:r>
            <a:r>
              <a:rPr lang="ru-RU" dirty="0">
                <a:latin typeface="Times New Roman" pitchFamily="18" charset="0"/>
              </a:rPr>
              <a:t>"</a:t>
            </a:r>
            <a:r>
              <a:rPr lang="en-US" dirty="0">
                <a:latin typeface="Times New Roman" pitchFamily="18" charset="0"/>
              </a:rPr>
              <a:t>Church Fathers</a:t>
            </a:r>
            <a:r>
              <a:rPr lang="ru-RU" dirty="0">
                <a:latin typeface="Times New Roman" pitchFamily="18" charset="0"/>
              </a:rPr>
              <a:t>"</a:t>
            </a:r>
            <a:endParaRPr lang="en-US" dirty="0">
              <a:latin typeface="Times New Roman" pitchFamily="18" charset="0"/>
            </a:endParaRPr>
          </a:p>
          <a:p>
            <a:r>
              <a:rPr lang="en-US" dirty="0">
                <a:latin typeface="Times New Roman" pitchFamily="18" charset="0"/>
              </a:rPr>
              <a:t>313—Constantine began to merge Christianity and paganism.  With paganism illegal, it took on a </a:t>
            </a:r>
            <a:r>
              <a:rPr lang="ru-RU" dirty="0">
                <a:latin typeface="Times New Roman" pitchFamily="18" charset="0"/>
              </a:rPr>
              <a:t>"</a:t>
            </a:r>
            <a:r>
              <a:rPr lang="en-US" dirty="0">
                <a:latin typeface="Times New Roman" pitchFamily="18" charset="0"/>
              </a:rPr>
              <a:t>Christianized</a:t>
            </a:r>
            <a:r>
              <a:rPr lang="ru-RU" dirty="0">
                <a:latin typeface="Times New Roman" pitchFamily="18" charset="0"/>
              </a:rPr>
              <a:t>"</a:t>
            </a:r>
            <a:r>
              <a:rPr lang="en-US" dirty="0">
                <a:latin typeface="Times New Roman" pitchFamily="18" charset="0"/>
              </a:rPr>
              <a:t> form.</a:t>
            </a:r>
          </a:p>
          <a:p>
            <a:r>
              <a:rPr lang="en-US" dirty="0">
                <a:latin typeface="Times New Roman" pitchFamily="18" charset="0"/>
              </a:rPr>
              <a:t>476—Rome</a:t>
            </a:r>
            <a:r>
              <a:rPr lang="uk-UA" dirty="0">
                <a:latin typeface="Times New Roman" pitchFamily="18" charset="0"/>
              </a:rPr>
              <a:t>'</a:t>
            </a:r>
            <a:r>
              <a:rPr lang="en-US" dirty="0">
                <a:latin typeface="Times New Roman" pitchFamily="18" charset="0"/>
              </a:rPr>
              <a:t>s Fall ushered in 1000 years of deviation from classical learning called the </a:t>
            </a:r>
            <a:r>
              <a:rPr lang="ru-RU" dirty="0">
                <a:latin typeface="Times New Roman" pitchFamily="18" charset="0"/>
              </a:rPr>
              <a:t>"</a:t>
            </a:r>
            <a:r>
              <a:rPr lang="en-US" dirty="0">
                <a:latin typeface="Times New Roman" pitchFamily="18" charset="0"/>
              </a:rPr>
              <a:t>Middle Ages</a:t>
            </a:r>
            <a:r>
              <a:rPr lang="ru-RU" dirty="0">
                <a:latin typeface="Times New Roman" pitchFamily="18" charset="0"/>
              </a:rPr>
              <a:t>"</a:t>
            </a:r>
            <a:r>
              <a:rPr lang="en-US" dirty="0">
                <a:latin typeface="Times New Roman" pitchFamily="18" charset="0"/>
              </a:rPr>
              <a:t> with Rome</a:t>
            </a:r>
            <a:r>
              <a:rPr lang="uk-UA" dirty="0">
                <a:latin typeface="Times New Roman" pitchFamily="18" charset="0"/>
              </a:rPr>
              <a:t>'</a:t>
            </a:r>
            <a:r>
              <a:rPr lang="en-US" dirty="0">
                <a:latin typeface="Times New Roman" pitchFamily="18" charset="0"/>
              </a:rPr>
              <a:t>s influence through the RCC</a:t>
            </a:r>
          </a:p>
          <a:p>
            <a:r>
              <a:rPr lang="en-US" dirty="0">
                <a:latin typeface="Times New Roman" pitchFamily="18" charset="0"/>
              </a:rPr>
              <a:t>1453—The conquest of Constantinople by the Turks began the Renaissance, followed by the Reformation</a:t>
            </a:r>
          </a:p>
          <a:p>
            <a:r>
              <a:rPr lang="en-US" dirty="0">
                <a:latin typeface="Times New Roman" pitchFamily="18" charset="0"/>
              </a:rPr>
              <a:t>1793—William Carey left England for India, sparking the movement of the gospel from the West to the Two-Thirds World</a:t>
            </a:r>
          </a:p>
          <a:p>
            <a:r>
              <a:rPr lang="en-US" dirty="0">
                <a:latin typeface="Times New Roman" pitchFamily="18" charset="0"/>
              </a:rPr>
              <a:t>1900—The decline of Christianity in Europe began to be replaced with humanism, materialism, modernism, and post-modernism</a:t>
            </a:r>
          </a:p>
        </p:txBody>
      </p:sp>
      <p:sp>
        <p:nvSpPr>
          <p:cNvPr id="54272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17595772-27C1-4DDB-B5BD-B8A7FF47A54A}" type="slidenum">
              <a:rPr lang="en-GB" sz="1200">
                <a:solidFill>
                  <a:srgbClr val="FFFFFF"/>
                </a:solidFill>
              </a:rPr>
              <a:pPr/>
              <a:t>12</a:t>
            </a:fld>
            <a:endParaRPr lang="en-GB" sz="1200">
              <a:solidFill>
                <a:srgbClr val="FFFFFF"/>
              </a:solidFill>
            </a:endParaRPr>
          </a:p>
        </p:txBody>
      </p:sp>
    </p:spTree>
    <p:extLst>
      <p:ext uri="{BB962C8B-B14F-4D97-AF65-F5344CB8AC3E}">
        <p14:creationId xmlns:p14="http://schemas.microsoft.com/office/powerpoint/2010/main" val="90261056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xfrm>
            <a:off x="5181600" y="6648615"/>
            <a:ext cx="3962400" cy="20938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A57B0D31-577B-FB4C-863E-0A8E9078BC13}" type="slidenum">
              <a:rPr lang="en-US" sz="1200">
                <a:solidFill>
                  <a:prstClr val="black"/>
                </a:solidFill>
              </a:rPr>
              <a:pPr/>
              <a:t>124</a:t>
            </a:fld>
            <a:endParaRPr lang="en-US" sz="1200">
              <a:solidFill>
                <a:prstClr val="black"/>
              </a:solidFill>
            </a:endParaRPr>
          </a:p>
        </p:txBody>
      </p:sp>
      <p:sp>
        <p:nvSpPr>
          <p:cNvPr id="61443" name="Rectangle 2"/>
          <p:cNvSpPr>
            <a:spLocks noGrp="1" noRot="1" noChangeAspect="1" noChangeArrowheads="1" noTextEdit="1"/>
          </p:cNvSpPr>
          <p:nvPr>
            <p:ph type="sldImg"/>
          </p:nvPr>
        </p:nvSpPr>
        <p:spPr>
          <a:xfrm>
            <a:off x="3028950" y="857250"/>
            <a:ext cx="3086100" cy="2314575"/>
          </a:xfrm>
          <a:ln/>
        </p:spPr>
      </p:sp>
      <p:sp>
        <p:nvSpPr>
          <p:cNvPr id="61444" name="Rectangle 3"/>
          <p:cNvSpPr>
            <a:spLocks noGrp="1" noChangeArrowheads="1"/>
          </p:cNvSpPr>
          <p:nvPr>
            <p:ph type="body" idx="1"/>
          </p:nvPr>
        </p:nvSpPr>
        <p:spPr>
          <a:xfrm>
            <a:off x="1219200" y="3257550"/>
            <a:ext cx="6705600" cy="62488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Frequently, but not always, </a:t>
            </a:r>
            <a:r>
              <a:rPr lang="en-US" i="1" dirty="0" err="1">
                <a:solidFill>
                  <a:schemeClr val="bg1"/>
                </a:solidFill>
                <a:latin typeface="Bwgrkl" charset="0"/>
                <a:ea typeface="ＭＳ Ｐゴシック" charset="0"/>
                <a:cs typeface="Bwgrkl" charset="0"/>
              </a:rPr>
              <a:t>ek</a:t>
            </a:r>
            <a:r>
              <a:rPr lang="en-US" dirty="0">
                <a:latin typeface="Times New Roman" charset="0"/>
                <a:ea typeface="ＭＳ Ｐゴシック" charset="0"/>
                <a:cs typeface="ＭＳ Ｐゴシック" charset="0"/>
              </a:rPr>
              <a:t> means </a:t>
            </a:r>
            <a:r>
              <a:rPr lang="en-US" i="1" dirty="0">
                <a:latin typeface="Times New Roman" charset="0"/>
                <a:ea typeface="ＭＳ Ｐゴシック" charset="0"/>
                <a:cs typeface="ＭＳ Ｐゴシック" charset="0"/>
              </a:rPr>
              <a:t>from within</a:t>
            </a:r>
            <a:r>
              <a:rPr lang="en-US" dirty="0">
                <a:latin typeface="Times New Roman" charset="0"/>
                <a:ea typeface="ＭＳ Ｐゴシック" charset="0"/>
                <a:cs typeface="ＭＳ Ｐゴシック" charset="0"/>
              </a:rPr>
              <a:t>, while </a:t>
            </a:r>
            <a:r>
              <a:rPr lang="en-US" i="1" dirty="0" err="1">
                <a:solidFill>
                  <a:schemeClr val="bg1"/>
                </a:solidFill>
                <a:latin typeface="Bwgrkl" charset="0"/>
                <a:ea typeface="ＭＳ Ｐゴシック" charset="0"/>
                <a:cs typeface="Bwgrkl" charset="0"/>
              </a:rPr>
              <a:t>apo</a:t>
            </a:r>
            <a:r>
              <a:rPr lang="en-US" dirty="0">
                <a:solidFill>
                  <a:schemeClr val="bg1"/>
                </a:solidFill>
                <a:latin typeface="Bwgrkl" charset="0"/>
                <a:ea typeface="ＭＳ Ｐゴシック" charset="0"/>
                <a:cs typeface="Bwgrkl" charset="0"/>
              </a:rPr>
              <a:t> </a:t>
            </a:r>
            <a:r>
              <a:rPr lang="en-US" dirty="0">
                <a:latin typeface="Times New Roman" charset="0"/>
                <a:ea typeface="ＭＳ Ｐゴシック" charset="0"/>
                <a:cs typeface="ＭＳ Ｐゴシック" charset="0"/>
              </a:rPr>
              <a:t>means </a:t>
            </a:r>
            <a:r>
              <a:rPr lang="en-US" i="1" dirty="0">
                <a:latin typeface="Times New Roman" charset="0"/>
                <a:ea typeface="ＭＳ Ｐゴシック" charset="0"/>
                <a:cs typeface="ＭＳ Ｐゴシック" charset="0"/>
              </a:rPr>
              <a:t>from </a:t>
            </a:r>
            <a:r>
              <a:rPr lang="en-US" dirty="0">
                <a:latin typeface="Times New Roman" charset="0"/>
                <a:ea typeface="ＭＳ Ｐゴシック" charset="0"/>
                <a:cs typeface="ＭＳ Ｐゴシック" charset="0"/>
              </a:rPr>
              <a:t>in a more general way (e.g., </a:t>
            </a:r>
            <a:r>
              <a:rPr lang="en-US" i="1" dirty="0">
                <a:latin typeface="Times New Roman" charset="0"/>
                <a:ea typeface="ＭＳ Ｐゴシック" charset="0"/>
                <a:cs typeface="ＭＳ Ｐゴシック" charset="0"/>
              </a:rPr>
              <a:t>from the outside of, from the vicinity of</a:t>
            </a:r>
            <a:r>
              <a:rPr 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(Eugene Van Ness </a:t>
            </a:r>
            <a:r>
              <a:rPr lang="en-US" dirty="0" err="1">
                <a:latin typeface="Times New Roman" charset="0"/>
                <a:ea typeface="ＭＳ Ｐゴシック" charset="0"/>
                <a:cs typeface="ＭＳ Ｐゴシック" charset="0"/>
              </a:rPr>
              <a:t>Goetchius</a:t>
            </a:r>
            <a:r>
              <a:rPr lang="en-US" dirty="0">
                <a:latin typeface="Times New Roman" charset="0"/>
                <a:ea typeface="ＭＳ Ｐゴシック" charset="0"/>
                <a:cs typeface="ＭＳ Ｐゴシック" charset="0"/>
              </a:rPr>
              <a:t>, </a:t>
            </a:r>
            <a:r>
              <a:rPr lang="en-US" i="1" dirty="0">
                <a:latin typeface="Times New Roman" charset="0"/>
                <a:ea typeface="ＭＳ Ｐゴシック" charset="0"/>
                <a:cs typeface="ＭＳ Ｐゴシック" charset="0"/>
              </a:rPr>
              <a:t>The Language of the New Testament</a:t>
            </a:r>
            <a:r>
              <a:rPr lang="en-US" dirty="0">
                <a:latin typeface="Times New Roman" charset="0"/>
                <a:ea typeface="ＭＳ Ｐゴシック" charset="0"/>
                <a:cs typeface="ＭＳ Ｐゴシック" charset="0"/>
              </a:rPr>
              <a:t> [New York: Charles </a:t>
            </a:r>
            <a:r>
              <a:rPr lang="en-US" dirty="0" err="1">
                <a:latin typeface="Times New Roman" charset="0"/>
                <a:ea typeface="ＭＳ Ｐゴシック" charset="0"/>
                <a:cs typeface="ＭＳ Ｐゴシック" charset="0"/>
              </a:rPr>
              <a:t>Schribner</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Sons, 1965], 151).  </a:t>
            </a:r>
          </a:p>
        </p:txBody>
      </p:sp>
    </p:spTree>
    <p:extLst>
      <p:ext uri="{BB962C8B-B14F-4D97-AF65-F5344CB8AC3E}">
        <p14:creationId xmlns:p14="http://schemas.microsoft.com/office/powerpoint/2010/main" val="424883432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xfrm>
            <a:off x="5181600" y="6648615"/>
            <a:ext cx="3962400" cy="20938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2E907DCC-0C4C-7348-B17F-4059EFEC84B6}" type="slidenum">
              <a:rPr lang="en-US" sz="1200">
                <a:solidFill>
                  <a:prstClr val="black"/>
                </a:solidFill>
              </a:rPr>
              <a:pPr/>
              <a:t>125</a:t>
            </a:fld>
            <a:endParaRPr lang="en-US" sz="1200">
              <a:solidFill>
                <a:prstClr val="black"/>
              </a:solidFill>
            </a:endParaRPr>
          </a:p>
        </p:txBody>
      </p:sp>
      <p:sp>
        <p:nvSpPr>
          <p:cNvPr id="51203" name="Rectangle 2"/>
          <p:cNvSpPr>
            <a:spLocks noGrp="1" noRot="1" noChangeAspect="1" noChangeArrowheads="1"/>
          </p:cNvSpPr>
          <p:nvPr>
            <p:ph type="sldImg"/>
          </p:nvPr>
        </p:nvSpPr>
        <p:spPr>
          <a:xfrm>
            <a:off x="2857500" y="514350"/>
            <a:ext cx="3429000" cy="2571750"/>
          </a:xfrm>
          <a:solidFill>
            <a:srgbClr val="FFFFFF"/>
          </a:solidFill>
          <a:ln/>
        </p:spPr>
      </p:sp>
      <p:sp>
        <p:nvSpPr>
          <p:cNvPr id="51204" name="Rectangle 3"/>
          <p:cNvSpPr>
            <a:spLocks noGrp="1" noChangeArrowheads="1"/>
          </p:cNvSpPr>
          <p:nvPr>
            <p:ph type="body" idx="1"/>
          </p:nvPr>
        </p:nvSpPr>
        <p:spPr>
          <a:xfrm>
            <a:off x="1219894" y="3257170"/>
            <a:ext cx="6704215" cy="207743"/>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8171654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55C05C1-010E-B24E-8446-C34C6F8760C4}" type="slidenum">
              <a:rPr lang="en-US" sz="1200">
                <a:solidFill>
                  <a:srgbClr val="000000"/>
                </a:solidFill>
                <a:latin typeface="Times New Roman" charset="0"/>
              </a:rPr>
              <a:pPr/>
              <a:t>126</a:t>
            </a:fld>
            <a:endParaRPr lang="en-US" sz="1200">
              <a:solidFill>
                <a:srgbClr val="000000"/>
              </a:solidFill>
              <a:latin typeface="Times New Roman" charset="0"/>
            </a:endParaRPr>
          </a:p>
        </p:txBody>
      </p:sp>
      <p:sp>
        <p:nvSpPr>
          <p:cNvPr id="143362" name="Rectangle 2"/>
          <p:cNvSpPr>
            <a:spLocks noGrp="1" noRot="1" noChangeAspect="1" noChangeArrowheads="1" noTextEdit="1"/>
          </p:cNvSpPr>
          <p:nvPr>
            <p:ph type="sldImg"/>
          </p:nvPr>
        </p:nvSpPr>
        <p:spPr>
          <a:xfrm>
            <a:off x="3028950" y="857250"/>
            <a:ext cx="3086100" cy="2314575"/>
          </a:xfrm>
          <a:ln/>
        </p:spPr>
      </p:sp>
      <p:sp>
        <p:nvSpPr>
          <p:cNvPr id="143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390412580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6935B16-E1B2-0440-8B19-BDDE55417039}" type="slidenum">
              <a:rPr lang="en-GB" sz="1200">
                <a:solidFill>
                  <a:prstClr val="black"/>
                </a:solidFill>
                <a:latin typeface="Comic Sans MS" charset="0"/>
              </a:rPr>
              <a:pPr/>
              <a:t>127</a:t>
            </a:fld>
            <a:endParaRPr lang="en-GB" sz="1200">
              <a:solidFill>
                <a:prstClr val="black"/>
              </a:solidFill>
              <a:latin typeface="Comic Sans MS" charset="0"/>
            </a:endParaRPr>
          </a:p>
        </p:txBody>
      </p:sp>
      <p:sp>
        <p:nvSpPr>
          <p:cNvPr id="141314" name="Rectangle 2"/>
          <p:cNvSpPr>
            <a:spLocks noGrp="1" noRot="1" noChangeAspect="1" noChangeArrowheads="1" noTextEdit="1"/>
          </p:cNvSpPr>
          <p:nvPr>
            <p:ph type="sldImg"/>
          </p:nvPr>
        </p:nvSpPr>
        <p:spPr bwMode="auto">
          <a:xfrm>
            <a:off x="3028950" y="857250"/>
            <a:ext cx="3086100" cy="231457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131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4465291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8D5A4D5-253C-274C-9FDF-3F09412677FA}" type="slidenum">
              <a:rPr lang="en-US" sz="1200">
                <a:solidFill>
                  <a:srgbClr val="000000"/>
                </a:solidFill>
                <a:latin typeface="Times New Roman" charset="0"/>
              </a:rPr>
              <a:pPr/>
              <a:t>128</a:t>
            </a:fld>
            <a:endParaRPr lang="en-US" sz="1200">
              <a:solidFill>
                <a:srgbClr val="000000"/>
              </a:solidFill>
              <a:latin typeface="Times New Roman" charset="0"/>
            </a:endParaRPr>
          </a:p>
        </p:txBody>
      </p:sp>
      <p:sp>
        <p:nvSpPr>
          <p:cNvPr id="256002" name="Rectangle 2"/>
          <p:cNvSpPr>
            <a:spLocks noGrp="1" noRot="1" noChangeAspect="1" noChangeArrowheads="1" noTextEdit="1"/>
          </p:cNvSpPr>
          <p:nvPr>
            <p:ph type="sldImg"/>
          </p:nvPr>
        </p:nvSpPr>
        <p:spPr>
          <a:xfrm>
            <a:off x="3028950" y="857250"/>
            <a:ext cx="3086100" cy="2314575"/>
          </a:xfrm>
          <a:ln/>
        </p:spPr>
      </p:sp>
      <p:sp>
        <p:nvSpPr>
          <p:cNvPr id="256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89594143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5181600" y="6648615"/>
            <a:ext cx="3962400" cy="20938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BE7E7804-7A63-7D42-8FC5-436EC93C4984}" type="slidenum">
              <a:rPr lang="en-US" sz="1200">
                <a:solidFill>
                  <a:prstClr val="black"/>
                </a:solidFill>
              </a:rPr>
              <a:pPr/>
              <a:t>129</a:t>
            </a:fld>
            <a:endParaRPr lang="en-US" sz="1200">
              <a:solidFill>
                <a:prstClr val="black"/>
              </a:solidFill>
            </a:endParaRPr>
          </a:p>
        </p:txBody>
      </p:sp>
      <p:sp>
        <p:nvSpPr>
          <p:cNvPr id="63491" name="Rectangle 2"/>
          <p:cNvSpPr>
            <a:spLocks noGrp="1" noRot="1" noChangeAspect="1" noChangeArrowheads="1" noTextEdit="1"/>
          </p:cNvSpPr>
          <p:nvPr>
            <p:ph type="sldImg"/>
          </p:nvPr>
        </p:nvSpPr>
        <p:spPr>
          <a:xfrm>
            <a:off x="3028950" y="857250"/>
            <a:ext cx="3086100" cy="2314575"/>
          </a:xfrm>
          <a:ln/>
        </p:spPr>
      </p:sp>
      <p:sp>
        <p:nvSpPr>
          <p:cNvPr id="63492" name="Rectangle 3"/>
          <p:cNvSpPr>
            <a:spLocks noGrp="1" noChangeArrowheads="1"/>
          </p:cNvSpPr>
          <p:nvPr>
            <p:ph type="body" idx="1"/>
          </p:nvPr>
        </p:nvSpPr>
        <p:spPr>
          <a:xfrm>
            <a:off x="1219200" y="3257550"/>
            <a:ext cx="6705600" cy="62488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Frequently, but not always, </a:t>
            </a:r>
            <a:r>
              <a:rPr lang="en-US" i="1" dirty="0" err="1">
                <a:solidFill>
                  <a:schemeClr val="bg1"/>
                </a:solidFill>
                <a:latin typeface="Bwgrkl" charset="0"/>
                <a:ea typeface="ＭＳ Ｐゴシック" charset="0"/>
                <a:cs typeface="Bwgrkl" charset="0"/>
              </a:rPr>
              <a:t>ek</a:t>
            </a:r>
            <a:r>
              <a:rPr lang="en-US" dirty="0">
                <a:latin typeface="Times New Roman" charset="0"/>
                <a:ea typeface="ＭＳ Ｐゴシック" charset="0"/>
                <a:cs typeface="ＭＳ Ｐゴシック" charset="0"/>
              </a:rPr>
              <a:t> means </a:t>
            </a:r>
            <a:r>
              <a:rPr lang="en-US" i="1" dirty="0">
                <a:latin typeface="Times New Roman" charset="0"/>
                <a:ea typeface="ＭＳ Ｐゴシック" charset="0"/>
                <a:cs typeface="ＭＳ Ｐゴシック" charset="0"/>
              </a:rPr>
              <a:t>from within</a:t>
            </a:r>
            <a:r>
              <a:rPr lang="en-US" dirty="0">
                <a:latin typeface="Times New Roman" charset="0"/>
                <a:ea typeface="ＭＳ Ｐゴシック" charset="0"/>
                <a:cs typeface="ＭＳ Ｐゴシック" charset="0"/>
              </a:rPr>
              <a:t>, while </a:t>
            </a:r>
            <a:r>
              <a:rPr lang="en-US" i="1" dirty="0" err="1">
                <a:solidFill>
                  <a:schemeClr val="bg1"/>
                </a:solidFill>
                <a:latin typeface="Bwgrkl" charset="0"/>
                <a:ea typeface="ＭＳ Ｐゴシック" charset="0"/>
                <a:cs typeface="Bwgrkl" charset="0"/>
              </a:rPr>
              <a:t>apo</a:t>
            </a:r>
            <a:r>
              <a:rPr lang="en-US" dirty="0">
                <a:solidFill>
                  <a:schemeClr val="bg1"/>
                </a:solidFill>
                <a:latin typeface="Bwgrkl" charset="0"/>
                <a:ea typeface="ＭＳ Ｐゴシック" charset="0"/>
                <a:cs typeface="Bwgrkl" charset="0"/>
              </a:rPr>
              <a:t> </a:t>
            </a:r>
            <a:r>
              <a:rPr lang="en-US" dirty="0">
                <a:latin typeface="Times New Roman" charset="0"/>
                <a:ea typeface="ＭＳ Ｐゴシック" charset="0"/>
                <a:cs typeface="ＭＳ Ｐゴシック" charset="0"/>
              </a:rPr>
              <a:t>means </a:t>
            </a:r>
            <a:r>
              <a:rPr lang="en-US" i="1" dirty="0">
                <a:latin typeface="Times New Roman" charset="0"/>
                <a:ea typeface="ＭＳ Ｐゴシック" charset="0"/>
                <a:cs typeface="ＭＳ Ｐゴシック" charset="0"/>
              </a:rPr>
              <a:t>from </a:t>
            </a:r>
            <a:r>
              <a:rPr lang="en-US" dirty="0">
                <a:latin typeface="Times New Roman" charset="0"/>
                <a:ea typeface="ＭＳ Ｐゴシック" charset="0"/>
                <a:cs typeface="ＭＳ Ｐゴシック" charset="0"/>
              </a:rPr>
              <a:t>in a more general way (e.g., </a:t>
            </a:r>
            <a:r>
              <a:rPr lang="en-US" i="1" dirty="0">
                <a:latin typeface="Times New Roman" charset="0"/>
                <a:ea typeface="ＭＳ Ｐゴシック" charset="0"/>
                <a:cs typeface="ＭＳ Ｐゴシック" charset="0"/>
              </a:rPr>
              <a:t>from the outside of, from the vicinity of</a:t>
            </a:r>
            <a:r>
              <a:rPr 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(Eugene Van Ness </a:t>
            </a:r>
            <a:r>
              <a:rPr lang="en-US" dirty="0" err="1">
                <a:latin typeface="Times New Roman" charset="0"/>
                <a:ea typeface="ＭＳ Ｐゴシック" charset="0"/>
                <a:cs typeface="ＭＳ Ｐゴシック" charset="0"/>
              </a:rPr>
              <a:t>Goetchius</a:t>
            </a:r>
            <a:r>
              <a:rPr lang="en-US" dirty="0">
                <a:latin typeface="Times New Roman" charset="0"/>
                <a:ea typeface="ＭＳ Ｐゴシック" charset="0"/>
                <a:cs typeface="ＭＳ Ｐゴシック" charset="0"/>
              </a:rPr>
              <a:t>, </a:t>
            </a:r>
            <a:r>
              <a:rPr lang="en-US" i="1" dirty="0">
                <a:latin typeface="Times New Roman" charset="0"/>
                <a:ea typeface="ＭＳ Ｐゴシック" charset="0"/>
                <a:cs typeface="ＭＳ Ｐゴシック" charset="0"/>
              </a:rPr>
              <a:t>The Language of the New Testament</a:t>
            </a:r>
            <a:r>
              <a:rPr lang="en-US" dirty="0">
                <a:latin typeface="Times New Roman" charset="0"/>
                <a:ea typeface="ＭＳ Ｐゴシック" charset="0"/>
                <a:cs typeface="ＭＳ Ｐゴシック" charset="0"/>
              </a:rPr>
              <a:t> [New York: Charles </a:t>
            </a:r>
            <a:r>
              <a:rPr lang="en-US" dirty="0" err="1">
                <a:latin typeface="Times New Roman" charset="0"/>
                <a:ea typeface="ＭＳ Ｐゴシック" charset="0"/>
                <a:cs typeface="ＭＳ Ｐゴシック" charset="0"/>
              </a:rPr>
              <a:t>Schribner</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Sons, 1965], 151).  </a:t>
            </a:r>
          </a:p>
        </p:txBody>
      </p:sp>
    </p:spTree>
    <p:extLst>
      <p:ext uri="{BB962C8B-B14F-4D97-AF65-F5344CB8AC3E}">
        <p14:creationId xmlns:p14="http://schemas.microsoft.com/office/powerpoint/2010/main" val="157629008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xfrm>
            <a:off x="5181600" y="6648615"/>
            <a:ext cx="3962400" cy="20938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A6522795-329B-D24B-AE90-624A617767DC}" type="slidenum">
              <a:rPr lang="en-US" sz="1200">
                <a:solidFill>
                  <a:prstClr val="black"/>
                </a:solidFill>
              </a:rPr>
              <a:pPr/>
              <a:t>130</a:t>
            </a:fld>
            <a:endParaRPr lang="en-US" sz="1200">
              <a:solidFill>
                <a:prstClr val="black"/>
              </a:solidFill>
            </a:endParaRPr>
          </a:p>
        </p:txBody>
      </p:sp>
      <p:sp>
        <p:nvSpPr>
          <p:cNvPr id="65539" name="Rectangle 2"/>
          <p:cNvSpPr>
            <a:spLocks noGrp="1" noRot="1" noChangeAspect="1" noChangeArrowheads="1" noTextEdit="1"/>
          </p:cNvSpPr>
          <p:nvPr>
            <p:ph type="sldImg"/>
          </p:nvPr>
        </p:nvSpPr>
        <p:spPr>
          <a:xfrm>
            <a:off x="3028950" y="857250"/>
            <a:ext cx="3086100" cy="2314575"/>
          </a:xfrm>
          <a:ln/>
        </p:spPr>
      </p:sp>
      <p:sp>
        <p:nvSpPr>
          <p:cNvPr id="65540" name="Rectangle 3"/>
          <p:cNvSpPr>
            <a:spLocks noGrp="1" noChangeArrowheads="1"/>
          </p:cNvSpPr>
          <p:nvPr>
            <p:ph type="body" idx="1"/>
          </p:nvPr>
        </p:nvSpPr>
        <p:spPr>
          <a:xfrm>
            <a:off x="1219200" y="3257550"/>
            <a:ext cx="6705600" cy="62488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Frequently, but not always, </a:t>
            </a:r>
            <a:r>
              <a:rPr lang="en-US" i="1" dirty="0" err="1">
                <a:solidFill>
                  <a:schemeClr val="bg1"/>
                </a:solidFill>
                <a:latin typeface="Bwgrkl" charset="0"/>
                <a:ea typeface="ＭＳ Ｐゴシック" charset="0"/>
                <a:cs typeface="Bwgrkl" charset="0"/>
              </a:rPr>
              <a:t>ek</a:t>
            </a:r>
            <a:r>
              <a:rPr lang="en-US" dirty="0">
                <a:latin typeface="Times New Roman" charset="0"/>
                <a:ea typeface="ＭＳ Ｐゴシック" charset="0"/>
                <a:cs typeface="ＭＳ Ｐゴシック" charset="0"/>
              </a:rPr>
              <a:t> means </a:t>
            </a:r>
            <a:r>
              <a:rPr lang="en-US" i="1" dirty="0">
                <a:latin typeface="Times New Roman" charset="0"/>
                <a:ea typeface="ＭＳ Ｐゴシック" charset="0"/>
                <a:cs typeface="ＭＳ Ｐゴシック" charset="0"/>
              </a:rPr>
              <a:t>from within</a:t>
            </a:r>
            <a:r>
              <a:rPr lang="en-US" dirty="0">
                <a:latin typeface="Times New Roman" charset="0"/>
                <a:ea typeface="ＭＳ Ｐゴシック" charset="0"/>
                <a:cs typeface="ＭＳ Ｐゴシック" charset="0"/>
              </a:rPr>
              <a:t>, while </a:t>
            </a:r>
            <a:r>
              <a:rPr lang="en-US" i="1" dirty="0" err="1">
                <a:solidFill>
                  <a:schemeClr val="bg1"/>
                </a:solidFill>
                <a:latin typeface="Bwgrkl" charset="0"/>
                <a:ea typeface="ＭＳ Ｐゴシック" charset="0"/>
                <a:cs typeface="Bwgrkl" charset="0"/>
              </a:rPr>
              <a:t>apo</a:t>
            </a:r>
            <a:r>
              <a:rPr lang="en-US" dirty="0">
                <a:solidFill>
                  <a:schemeClr val="bg1"/>
                </a:solidFill>
                <a:latin typeface="Bwgrkl" charset="0"/>
                <a:ea typeface="ＭＳ Ｐゴシック" charset="0"/>
                <a:cs typeface="Bwgrkl" charset="0"/>
              </a:rPr>
              <a:t> </a:t>
            </a:r>
            <a:r>
              <a:rPr lang="en-US" dirty="0">
                <a:latin typeface="Times New Roman" charset="0"/>
                <a:ea typeface="ＭＳ Ｐゴシック" charset="0"/>
                <a:cs typeface="ＭＳ Ｐゴシック" charset="0"/>
              </a:rPr>
              <a:t>means </a:t>
            </a:r>
            <a:r>
              <a:rPr lang="en-US" i="1" dirty="0">
                <a:latin typeface="Times New Roman" charset="0"/>
                <a:ea typeface="ＭＳ Ｐゴシック" charset="0"/>
                <a:cs typeface="ＭＳ Ｐゴシック" charset="0"/>
              </a:rPr>
              <a:t>from </a:t>
            </a:r>
            <a:r>
              <a:rPr lang="en-US" dirty="0">
                <a:latin typeface="Times New Roman" charset="0"/>
                <a:ea typeface="ＭＳ Ｐゴシック" charset="0"/>
                <a:cs typeface="ＭＳ Ｐゴシック" charset="0"/>
              </a:rPr>
              <a:t>in a more general way (e.g., </a:t>
            </a:r>
            <a:r>
              <a:rPr lang="en-US" i="1" dirty="0">
                <a:latin typeface="Times New Roman" charset="0"/>
                <a:ea typeface="ＭＳ Ｐゴシック" charset="0"/>
                <a:cs typeface="ＭＳ Ｐゴシック" charset="0"/>
              </a:rPr>
              <a:t>from the outside of, from the vicinity of</a:t>
            </a:r>
            <a:r>
              <a:rPr 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(Eugene Van Ness </a:t>
            </a:r>
            <a:r>
              <a:rPr lang="en-US" dirty="0" err="1">
                <a:latin typeface="Times New Roman" charset="0"/>
                <a:ea typeface="ＭＳ Ｐゴシック" charset="0"/>
                <a:cs typeface="ＭＳ Ｐゴシック" charset="0"/>
              </a:rPr>
              <a:t>Goetchius</a:t>
            </a:r>
            <a:r>
              <a:rPr lang="en-US" dirty="0">
                <a:latin typeface="Times New Roman" charset="0"/>
                <a:ea typeface="ＭＳ Ｐゴシック" charset="0"/>
                <a:cs typeface="ＭＳ Ｐゴシック" charset="0"/>
              </a:rPr>
              <a:t>, </a:t>
            </a:r>
            <a:r>
              <a:rPr lang="en-US" i="1" dirty="0">
                <a:latin typeface="Times New Roman" charset="0"/>
                <a:ea typeface="ＭＳ Ｐゴシック" charset="0"/>
                <a:cs typeface="ＭＳ Ｐゴシック" charset="0"/>
              </a:rPr>
              <a:t>The Language of the New Testament</a:t>
            </a:r>
            <a:r>
              <a:rPr lang="en-US" dirty="0">
                <a:latin typeface="Times New Roman" charset="0"/>
                <a:ea typeface="ＭＳ Ｐゴシック" charset="0"/>
                <a:cs typeface="ＭＳ Ｐゴシック" charset="0"/>
              </a:rPr>
              <a:t> [New York: Charles </a:t>
            </a:r>
            <a:r>
              <a:rPr lang="en-US" dirty="0" err="1">
                <a:latin typeface="Times New Roman" charset="0"/>
                <a:ea typeface="ＭＳ Ｐゴシック" charset="0"/>
                <a:cs typeface="ＭＳ Ｐゴシック" charset="0"/>
              </a:rPr>
              <a:t>Schribner</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Sons, 1965], 151).  </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3094874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xfrm>
            <a:off x="5181600" y="6648615"/>
            <a:ext cx="3962400" cy="20938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4BCD1384-30E3-AA43-AB9F-4C587EB21D3A}" type="slidenum">
              <a:rPr lang="en-US" sz="1200">
                <a:solidFill>
                  <a:prstClr val="black"/>
                </a:solidFill>
              </a:rPr>
              <a:pPr/>
              <a:t>131</a:t>
            </a:fld>
            <a:endParaRPr lang="en-US" sz="1200">
              <a:solidFill>
                <a:prstClr val="black"/>
              </a:solidFill>
            </a:endParaRPr>
          </a:p>
        </p:txBody>
      </p:sp>
      <p:sp>
        <p:nvSpPr>
          <p:cNvPr id="67587" name="Rectangle 2"/>
          <p:cNvSpPr>
            <a:spLocks noGrp="1" noRot="1" noChangeAspect="1" noChangeArrowheads="1" noTextEdit="1"/>
          </p:cNvSpPr>
          <p:nvPr>
            <p:ph type="sldImg"/>
          </p:nvPr>
        </p:nvSpPr>
        <p:spPr>
          <a:xfrm>
            <a:off x="3028950" y="857250"/>
            <a:ext cx="3086100" cy="2314575"/>
          </a:xfrm>
          <a:ln/>
        </p:spPr>
      </p:sp>
      <p:sp>
        <p:nvSpPr>
          <p:cNvPr id="67588" name="Rectangle 3"/>
          <p:cNvSpPr>
            <a:spLocks noGrp="1" noChangeArrowheads="1"/>
          </p:cNvSpPr>
          <p:nvPr>
            <p:ph type="body" idx="1"/>
          </p:nvPr>
        </p:nvSpPr>
        <p:spPr>
          <a:xfrm>
            <a:off x="1219200" y="3257550"/>
            <a:ext cx="6705600" cy="20938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8556353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CB6DDBB-6428-EA42-B15C-AC3923C64F43}" type="slidenum">
              <a:rPr lang="en-GB" sz="1200">
                <a:solidFill>
                  <a:srgbClr val="000000"/>
                </a:solidFill>
              </a:rPr>
              <a:pPr/>
              <a:t>132</a:t>
            </a:fld>
            <a:endParaRPr lang="en-GB" sz="1200">
              <a:solidFill>
                <a:srgbClr val="000000"/>
              </a:solidFill>
            </a:endParaRPr>
          </a:p>
        </p:txBody>
      </p:sp>
      <p:sp>
        <p:nvSpPr>
          <p:cNvPr id="153602" name="Rectangle 2"/>
          <p:cNvSpPr>
            <a:spLocks noGrp="1" noRot="1" noChangeAspect="1" noChangeArrowheads="1" noTextEdit="1"/>
          </p:cNvSpPr>
          <p:nvPr>
            <p:ph type="sldImg"/>
          </p:nvPr>
        </p:nvSpPr>
        <p:spPr>
          <a:xfrm>
            <a:off x="3028950" y="857250"/>
            <a:ext cx="3086100" cy="2314575"/>
          </a:xfrm>
          <a:ln/>
        </p:spPr>
      </p:sp>
      <p:sp>
        <p:nvSpPr>
          <p:cNvPr id="153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0936677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40B4028-0068-8742-A6C8-A339D5F5EB93}" type="slidenum">
              <a:rPr lang="en-GB" sz="1200">
                <a:solidFill>
                  <a:srgbClr val="000000"/>
                </a:solidFill>
              </a:rPr>
              <a:pPr/>
              <a:t>133</a:t>
            </a:fld>
            <a:endParaRPr lang="en-GB" sz="1200">
              <a:solidFill>
                <a:srgbClr val="000000"/>
              </a:solidFill>
            </a:endParaRPr>
          </a:p>
        </p:txBody>
      </p:sp>
      <p:sp>
        <p:nvSpPr>
          <p:cNvPr id="155650" name="Rectangle 2"/>
          <p:cNvSpPr>
            <a:spLocks noGrp="1" noRot="1" noChangeAspect="1" noChangeArrowheads="1" noTextEdit="1"/>
          </p:cNvSpPr>
          <p:nvPr>
            <p:ph type="sldImg"/>
          </p:nvPr>
        </p:nvSpPr>
        <p:spPr>
          <a:xfrm>
            <a:off x="3028950" y="857250"/>
            <a:ext cx="3086100" cy="2314575"/>
          </a:xfrm>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10250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marL="0" indent="0">
              <a:buNone/>
            </a:pPr>
            <a:r>
              <a:rPr lang="en-US" sz="1200" baseline="0" dirty="0">
                <a:latin typeface="Times New Roman" charset="0"/>
                <a:ea typeface="ＭＳ Ｐゴシック" charset="0"/>
                <a:cs typeface="ＭＳ Ｐゴシック" charset="0"/>
              </a:rPr>
              <a:t>Four Views:</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baseline="0" dirty="0">
                <a:latin typeface="Times New Roman" charset="0"/>
                <a:ea typeface="ＭＳ Ｐゴシック" charset="0"/>
                <a:cs typeface="ＭＳ Ｐゴシック" charset="0"/>
              </a:rPr>
              <a:t>Historic Churches: The 7 churches were actual churches at John</a:t>
            </a:r>
            <a:r>
              <a:rPr lang="uk-UA" sz="1200" baseline="0" dirty="0">
                <a:latin typeface="Times New Roman" charset="0"/>
                <a:ea typeface="ＭＳ Ｐゴシック" charset="0"/>
                <a:cs typeface="ＭＳ Ｐゴシック" charset="0"/>
              </a:rPr>
              <a:t>'</a:t>
            </a:r>
            <a:r>
              <a:rPr lang="en-US" sz="1200" baseline="0" dirty="0">
                <a:latin typeface="Times New Roman" charset="0"/>
                <a:ea typeface="ＭＳ Ｐゴシック" charset="0"/>
                <a:cs typeface="ＭＳ Ｐゴシック" charset="0"/>
              </a:rPr>
              <a:t>s time.  All actually hold to this view except </a:t>
            </a:r>
            <a:r>
              <a:rPr lang="en-US" sz="1200" baseline="0" dirty="0" err="1">
                <a:latin typeface="Times New Roman" charset="0"/>
                <a:ea typeface="ＭＳ Ｐゴシック" charset="0"/>
                <a:cs typeface="ＭＳ Ｐゴシック" charset="0"/>
              </a:rPr>
              <a:t>Bulllinger</a:t>
            </a:r>
            <a:r>
              <a:rPr lang="en-US" sz="1200" baseline="0" dirty="0">
                <a:latin typeface="Times New Roman" charset="0"/>
                <a:ea typeface="ＭＳ Ｐゴシック" charset="0"/>
                <a:cs typeface="ＭＳ Ｐゴシック" charset="0"/>
              </a:rPr>
              <a:t>, who in 1935 taught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seven churches are seven Jewish congregations in the future Tribulation period.</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Almost all see these as depicting seven churches that can be found in any age.</a:t>
            </a:r>
            <a:endParaRPr lang="en-US" sz="1200" baseline="0" dirty="0">
              <a:latin typeface="Times New Roman" charset="0"/>
              <a:ea typeface="ＭＳ Ｐゴシック" charset="0"/>
              <a:cs typeface="ＭＳ Ｐゴシック"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baseline="0" dirty="0">
                <a:latin typeface="Times New Roman" charset="0"/>
                <a:ea typeface="ＭＳ Ｐゴシック" charset="0"/>
                <a:cs typeface="ＭＳ Ｐゴシック" charset="0"/>
              </a:rPr>
              <a:t>Prophetic: The chapters deal purely with stages of church history without identifying any first century church, shown by remarkable resemblance to successive eras of church history (taught by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Cohen,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Understanding Revelation,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48-49; and J. A.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Seiss</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The Apocalypse </a:t>
            </a:r>
            <a:r>
              <a:rPr lang="en-US" sz="1200" i="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London: Marshall, Morgan, and Scott,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n.d.</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76-86).</a:t>
            </a:r>
            <a:endParaRPr lang="en-US" sz="1200" baseline="0" dirty="0">
              <a:latin typeface="Times New Roman" charset="0"/>
              <a:ea typeface="ＭＳ Ｐゴシック" charset="0"/>
              <a:cs typeface="ＭＳ Ｐゴシック"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baseline="0" dirty="0" err="1">
                <a:latin typeface="Times New Roman" charset="0"/>
                <a:ea typeface="ＭＳ Ｐゴシック" charset="0"/>
                <a:cs typeface="ＭＳ Ｐゴシック" charset="0"/>
              </a:rPr>
              <a:t>Historico</a:t>
            </a:r>
            <a:r>
              <a:rPr lang="en-US" sz="1200" baseline="0" dirty="0">
                <a:latin typeface="Times New Roman" charset="0"/>
                <a:ea typeface="ＭＳ Ｐゴシック" charset="0"/>
                <a:cs typeface="ＭＳ Ｐゴシック" charset="0"/>
              </a:rPr>
              <a:t>-Prophetical: The churches depict BOTH historic churches of the first century and stages of church history.  </a:t>
            </a:r>
            <a:r>
              <a:rPr lang="ru-RU" sz="1200" baseline="0"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This approach is commonly taken in dispensational commentaries; see e.g., Herman A. Hoyt,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The Revelation of the Lord Jesus Christ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(Winona Lake, IN: BMH, 1966) 17,25-29, and John F. Walvoord,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The Revelation of Jesus Christ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(Chicago: Moody, 1966) 52, who holds the view cautiously. See also Menno J.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Brunk</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a:t>
            </a:r>
            <a:r>
              <a:rPr lang="ru-RU"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Seven Churches in Revelation 2-3,</a:t>
            </a:r>
            <a:r>
              <a:rPr lang="ru-RU"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BSac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126 (1969) 240-46, and Gary G. Cohen,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Understanding Revelation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(Collingswood, NJ: Christian Beacon, 1968) 44-65, who presents a more impressive argument. Of course, the prophetic view is held by non-dispensationalists as well (e.g., J. P. Lange,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Commentary on the Holy Scriptures- Revelation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[reprint; Grand Rapids: Zondervan,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n.d.</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139). See also the survey of R. C. Trench,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Commentary on the Epistles to the Seven Churches in Asia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(6th ed., rev.; reprint; Minneapolis: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Klock</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and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Klock</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1978) 237-45</a:t>
            </a:r>
            <a:r>
              <a:rPr lang="ru-RU"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(James L. Boyer, </a:t>
            </a:r>
            <a:r>
              <a:rPr lang="ru-RU"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Are the Churches of Revelation 2–3 Prophetic?</a:t>
            </a:r>
            <a:r>
              <a:rPr lang="ru-RU"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Grace Theological Journal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6.2 [1985] 267-273).</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He answers YES.</a:t>
            </a:r>
            <a:endParaRPr lang="en-US" sz="1200" baseline="0" dirty="0">
              <a:latin typeface="Times New Roman" charset="0"/>
              <a:ea typeface="ＭＳ Ｐゴシック" charset="0"/>
              <a:cs typeface="ＭＳ Ｐゴシック" charset="0"/>
            </a:endParaRPr>
          </a:p>
          <a:p>
            <a:pPr marL="228600" indent="-228600">
              <a:buAutoNum type="arabicPeriod"/>
            </a:pPr>
            <a:r>
              <a:rPr lang="en-US" sz="1200" baseline="0" dirty="0">
                <a:latin typeface="Times New Roman" charset="0"/>
                <a:ea typeface="ＭＳ Ｐゴシック" charset="0"/>
                <a:cs typeface="ＭＳ Ｐゴシック" charset="0"/>
              </a:rPr>
              <a:t>Typical (Representative): They were real churches, but also represent types of churches found throughout church history.  Therefore, this view is also called the typical or representative view.</a:t>
            </a:r>
          </a:p>
          <a:p>
            <a:pPr marL="228600" indent="-228600">
              <a:buAutoNum type="arabicPeriod"/>
            </a:pPr>
            <a:endParaRPr lang="en-US" sz="1200" baseline="0" dirty="0">
              <a:latin typeface="Times New Roman" charset="0"/>
              <a:ea typeface="ＭＳ Ｐゴシック" charset="0"/>
              <a:cs typeface="ＭＳ Ｐゴシック" charset="0"/>
            </a:endParaRPr>
          </a:p>
          <a:p>
            <a:pPr marL="0" indent="0">
              <a:buNone/>
            </a:pPr>
            <a:r>
              <a:rPr lang="en-US" sz="1200" baseline="0" dirty="0">
                <a:latin typeface="Times New Roman" charset="0"/>
                <a:ea typeface="ＭＳ Ｐゴシック" charset="0"/>
                <a:cs typeface="ＭＳ Ｐゴシック" charset="0"/>
              </a:rPr>
              <a:t>Critique of Each View:</a:t>
            </a:r>
          </a:p>
          <a:p>
            <a:pPr marL="228600" indent="-228600">
              <a:buAutoNum type="arabicPeriod"/>
            </a:pPr>
            <a:r>
              <a:rPr lang="en-US" sz="1200" baseline="0" dirty="0">
                <a:latin typeface="Times New Roman" charset="0"/>
                <a:ea typeface="ＭＳ Ｐゴシック" charset="0"/>
                <a:cs typeface="ＭＳ Ｐゴシック" charset="0"/>
              </a:rPr>
              <a:t>Historic Churches: The doubt about whether all of the churches existed is flawed—just because we don</a:t>
            </a:r>
            <a:r>
              <a:rPr lang="uk-UA" sz="1200" baseline="0" dirty="0">
                <a:latin typeface="Times New Roman" charset="0"/>
                <a:ea typeface="ＭＳ Ｐゴシック" charset="0"/>
                <a:cs typeface="ＭＳ Ｐゴシック" charset="0"/>
              </a:rPr>
              <a:t>'</a:t>
            </a:r>
            <a:r>
              <a:rPr lang="en-US" sz="1200" baseline="0" dirty="0">
                <a:latin typeface="Times New Roman" charset="0"/>
                <a:ea typeface="ＭＳ Ｐゴシック" charset="0"/>
                <a:cs typeface="ＭＳ Ｐゴシック" charset="0"/>
              </a:rPr>
              <a:t>t know about each of them does not mean they did not exist (argument from silence)</a:t>
            </a:r>
          </a:p>
          <a:p>
            <a:pPr marL="228600" indent="-228600">
              <a:buAutoNum type="arabicPeriod"/>
            </a:pPr>
            <a:r>
              <a:rPr lang="en-US" sz="1200" baseline="0" dirty="0" err="1">
                <a:latin typeface="Times New Roman" charset="0"/>
                <a:ea typeface="ＭＳ Ｐゴシック" charset="0"/>
                <a:cs typeface="ＭＳ Ｐゴシック" charset="0"/>
              </a:rPr>
              <a:t>Historico</a:t>
            </a:r>
            <a:r>
              <a:rPr lang="en-US" sz="1200" baseline="0" dirty="0">
                <a:latin typeface="Times New Roman" charset="0"/>
                <a:ea typeface="ＭＳ Ｐゴシック" charset="0"/>
                <a:cs typeface="ＭＳ Ｐゴシック" charset="0"/>
              </a:rPr>
              <a:t>-Prophetical: Church history had not 7, but 3, stages: Ancient (to 590), Medieval (590-1517), and Modern (1517-present); designations are arbitrary (e.g., is Sardis pre-Reformation or the Reformation itself?)</a:t>
            </a:r>
          </a:p>
          <a:p>
            <a:pPr marL="228600" indent="-228600">
              <a:buAutoNum type="arabicPeriod"/>
            </a:pPr>
            <a:r>
              <a:rPr lang="en-US" sz="1200" baseline="0" dirty="0">
                <a:latin typeface="Times New Roman" charset="0"/>
                <a:ea typeface="ＭＳ Ｐゴシック" charset="0"/>
                <a:cs typeface="ＭＳ Ｐゴシック" charset="0"/>
              </a:rPr>
              <a:t>Prophetic: (a) Any prophetic element would destroy the doctrine of </a:t>
            </a:r>
            <a:r>
              <a:rPr lang="en-US" sz="1200" baseline="0" dirty="0" err="1">
                <a:latin typeface="Times New Roman" charset="0"/>
                <a:ea typeface="ＭＳ Ｐゴシック" charset="0"/>
                <a:cs typeface="ＭＳ Ｐゴシック" charset="0"/>
              </a:rPr>
              <a:t>imminency</a:t>
            </a:r>
            <a:r>
              <a:rPr lang="en-US" sz="1200" baseline="0" dirty="0">
                <a:latin typeface="Times New Roman" charset="0"/>
                <a:ea typeface="ＭＳ Ｐゴシック" charset="0"/>
                <a:cs typeface="ＭＳ Ｐゴシック" charset="0"/>
              </a:rPr>
              <a:t>, so the chapters must relate only to actual first century churches since the 4</a:t>
            </a:r>
            <a:r>
              <a:rPr lang="en-US" sz="1200" baseline="30000" dirty="0">
                <a:latin typeface="Times New Roman" charset="0"/>
                <a:ea typeface="ＭＳ Ｐゴシック" charset="0"/>
                <a:cs typeface="ＭＳ Ｐゴシック" charset="0"/>
              </a:rPr>
              <a:t>th</a:t>
            </a:r>
            <a:r>
              <a:rPr lang="en-US" sz="1200" baseline="0" dirty="0">
                <a:latin typeface="Times New Roman" charset="0"/>
                <a:ea typeface="ＭＳ Ｐゴシック" charset="0"/>
                <a:cs typeface="ＭＳ Ｐゴシック" charset="0"/>
              </a:rPr>
              <a:t> and 6</a:t>
            </a:r>
            <a:r>
              <a:rPr lang="en-US" sz="1200" baseline="30000" dirty="0">
                <a:latin typeface="Times New Roman" charset="0"/>
                <a:ea typeface="ＭＳ Ｐゴシック" charset="0"/>
                <a:cs typeface="ＭＳ Ｐゴシック" charset="0"/>
              </a:rPr>
              <a:t>th</a:t>
            </a:r>
            <a:r>
              <a:rPr lang="en-US" sz="1200" baseline="0" dirty="0">
                <a:latin typeface="Times New Roman" charset="0"/>
                <a:ea typeface="ＭＳ Ｐゴシック" charset="0"/>
                <a:cs typeface="ＭＳ Ｐゴシック" charset="0"/>
              </a:rPr>
              <a:t> letters refer to Christ</a:t>
            </a:r>
            <a:r>
              <a:rPr lang="uk-UA" sz="1200" baseline="0" dirty="0">
                <a:latin typeface="Times New Roman" charset="0"/>
                <a:ea typeface="ＭＳ Ｐゴシック" charset="0"/>
                <a:cs typeface="ＭＳ Ｐゴシック" charset="0"/>
              </a:rPr>
              <a:t>'</a:t>
            </a:r>
            <a:r>
              <a:rPr lang="en-US" sz="1200" baseline="0" dirty="0">
                <a:latin typeface="Times New Roman" charset="0"/>
                <a:ea typeface="ＭＳ Ｐゴシック" charset="0"/>
                <a:cs typeface="ＭＳ Ｐゴシック" charset="0"/>
              </a:rPr>
              <a:t>s imminent coming, and Philadelphia would be given a false hope of deliverance from wrath (3:10) if the church had to wait until the </a:t>
            </a:r>
            <a:r>
              <a:rPr lang="ru-RU" sz="1200" baseline="0" dirty="0">
                <a:latin typeface="Times New Roman" charset="0"/>
                <a:ea typeface="ＭＳ Ｐゴシック" charset="0"/>
                <a:cs typeface="ＭＳ Ｐゴシック" charset="0"/>
              </a:rPr>
              <a:t>"</a:t>
            </a:r>
            <a:r>
              <a:rPr lang="en-US" sz="1200" baseline="0" dirty="0" err="1">
                <a:latin typeface="Times New Roman" charset="0"/>
                <a:ea typeface="ＭＳ Ｐゴシック" charset="0"/>
                <a:cs typeface="ＭＳ Ｐゴシック" charset="0"/>
              </a:rPr>
              <a:t>Laodicean</a:t>
            </a:r>
            <a:r>
              <a:rPr lang="en-US" sz="1200" baseline="0" dirty="0">
                <a:latin typeface="Times New Roman" charset="0"/>
                <a:ea typeface="ＭＳ Ｐゴシック" charset="0"/>
                <a:cs typeface="ＭＳ Ｐゴシック" charset="0"/>
              </a:rPr>
              <a:t> age.</a:t>
            </a:r>
            <a:r>
              <a:rPr lang="ru-RU" sz="1200" baseline="0" dirty="0">
                <a:latin typeface="Times New Roman" charset="0"/>
                <a:ea typeface="ＭＳ Ｐゴシック" charset="0"/>
                <a:cs typeface="ＭＳ Ｐゴシック" charset="0"/>
              </a:rPr>
              <a:t>"</a:t>
            </a:r>
            <a:r>
              <a:rPr lang="en-US" sz="1200" baseline="0" dirty="0">
                <a:latin typeface="Times New Roman" charset="0"/>
                <a:ea typeface="ＭＳ Ｐゴシック" charset="0"/>
                <a:cs typeface="ＭＳ Ｐゴシック" charset="0"/>
              </a:rPr>
              <a:t> (b) Nothing in these chapters or elsewhere in the NT hint at these being stages of church history. (c) These letters differ from the prophetic portions of the book (Rev. 4–22) in that they are simply epistles similar to those written by Paul.</a:t>
            </a:r>
          </a:p>
          <a:p>
            <a:pPr marL="228600" indent="-228600">
              <a:buAutoNum type="arabicPeriod"/>
            </a:pPr>
            <a:r>
              <a:rPr lang="en-US" sz="1200" baseline="0" dirty="0">
                <a:latin typeface="Times New Roman" charset="0"/>
                <a:ea typeface="ＭＳ Ｐゴシック" charset="0"/>
                <a:cs typeface="ＭＳ Ｐゴシック" charset="0"/>
              </a:rPr>
              <a:t>Typical (Representative): (a) </a:t>
            </a:r>
            <a:r>
              <a:rPr lang="en-US" sz="1200" baseline="0" dirty="0" err="1">
                <a:latin typeface="Times New Roman" charset="0"/>
                <a:ea typeface="ＭＳ Ｐゴシック" charset="0"/>
                <a:cs typeface="ＭＳ Ｐゴシック" charset="0"/>
              </a:rPr>
              <a:t>Imminency</a:t>
            </a:r>
            <a:r>
              <a:rPr lang="en-US" sz="1200" baseline="0" dirty="0">
                <a:latin typeface="Times New Roman" charset="0"/>
                <a:ea typeface="ＭＳ Ｐゴシック" charset="0"/>
                <a:cs typeface="ＭＳ Ｐゴシック" charset="0"/>
              </a:rPr>
              <a:t> would be ruined only </a:t>
            </a:r>
            <a:r>
              <a:rPr lang="ru-RU" sz="1200" baseline="0"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if it stated explicitly there would be a period of at least two thousand years before the second advent, or even if it had stated explicitly that there would be </a:t>
            </a:r>
            <a:r>
              <a:rPr lang="uk-UA"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seven periods of church history</a:t>
            </a:r>
            <a:r>
              <a:rPr lang="uk-UA"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(Boyer, 269-70. (b) These seven churches do not represent</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all types of churches of the first century or any other, for other types exist besides these (e.g., Galatian or Corinthian), and </a:t>
            </a:r>
            <a:r>
              <a:rPr lang="ru-RU" sz="1200" kern="1200" baseline="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seven</a:t>
            </a:r>
            <a:r>
              <a:rPr lang="ru-RU" sz="1200" kern="1200" baseline="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better pictures the whole of the church age than would the 3 stages proposed above.</a:t>
            </a:r>
            <a:endParaRPr lang="en-US" sz="1200" dirty="0"/>
          </a:p>
        </p:txBody>
      </p:sp>
      <p:sp>
        <p:nvSpPr>
          <p:cNvPr id="7813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9A7EA7-73BD-CE45-9B35-B662A4D64E3F}" type="slidenum">
              <a:rPr lang="en-GB" sz="1200">
                <a:solidFill>
                  <a:prstClr val="white"/>
                </a:solidFill>
              </a:rPr>
              <a:pPr/>
              <a:t>13</a:t>
            </a:fld>
            <a:endParaRPr lang="en-GB" sz="1200">
              <a:solidFill>
                <a:prstClr val="white"/>
              </a:solidFill>
            </a:endParaRPr>
          </a:p>
        </p:txBody>
      </p:sp>
    </p:spTree>
    <p:extLst>
      <p:ext uri="{BB962C8B-B14F-4D97-AF65-F5344CB8AC3E}">
        <p14:creationId xmlns:p14="http://schemas.microsoft.com/office/powerpoint/2010/main" val="137734639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xfrm>
            <a:off x="5181600" y="6648615"/>
            <a:ext cx="3962400" cy="20938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D607D826-F788-BC4D-BD93-112C753CA326}" type="slidenum">
              <a:rPr lang="en-US" sz="1200">
                <a:solidFill>
                  <a:prstClr val="black"/>
                </a:solidFill>
              </a:rPr>
              <a:pPr/>
              <a:t>134</a:t>
            </a:fld>
            <a:endParaRPr lang="en-US" sz="1200">
              <a:solidFill>
                <a:prstClr val="black"/>
              </a:solidFill>
            </a:endParaRPr>
          </a:p>
        </p:txBody>
      </p:sp>
      <p:sp>
        <p:nvSpPr>
          <p:cNvPr id="69635" name="Rectangle 2"/>
          <p:cNvSpPr>
            <a:spLocks noGrp="1" noRot="1" noChangeAspect="1" noChangeArrowheads="1" noTextEdit="1"/>
          </p:cNvSpPr>
          <p:nvPr>
            <p:ph type="sldImg"/>
          </p:nvPr>
        </p:nvSpPr>
        <p:spPr>
          <a:xfrm>
            <a:off x="3028950" y="857250"/>
            <a:ext cx="3086100" cy="2314575"/>
          </a:xfrm>
          <a:ln/>
        </p:spPr>
      </p:sp>
      <p:sp>
        <p:nvSpPr>
          <p:cNvPr id="69636" name="Rectangle 3"/>
          <p:cNvSpPr>
            <a:spLocks noGrp="1" noChangeArrowheads="1"/>
          </p:cNvSpPr>
          <p:nvPr>
            <p:ph type="body" idx="1"/>
          </p:nvPr>
        </p:nvSpPr>
        <p:spPr>
          <a:xfrm>
            <a:off x="1219200" y="3257550"/>
            <a:ext cx="6705600" cy="20938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2152700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0" fontAlgn="base" hangingPunct="0">
              <a:spcBef>
                <a:spcPct val="0"/>
              </a:spcBef>
              <a:spcAft>
                <a:spcPct val="0"/>
              </a:spcAft>
            </a:pPr>
            <a:fld id="{836746D5-5443-1F4A-B900-B1AB7E391CD5}" type="slidenum">
              <a:rPr lang="en-GB" sz="1200" smtClean="0">
                <a:solidFill>
                  <a:prstClr val="black"/>
                </a:solidFill>
                <a:latin typeface="Comic Sans MS" charset="0"/>
              </a:rPr>
              <a:pPr algn="r" eaLnBrk="0" fontAlgn="base" hangingPunct="0">
                <a:spcBef>
                  <a:spcPct val="0"/>
                </a:spcBef>
                <a:spcAft>
                  <a:spcPct val="0"/>
                </a:spcAft>
              </a:pPr>
              <a:t>135</a:t>
            </a:fld>
            <a:endParaRPr lang="en-GB" sz="1200">
              <a:solidFill>
                <a:prstClr val="black"/>
              </a:solidFill>
              <a:latin typeface="Comic Sans MS" charset="0"/>
            </a:endParaRPr>
          </a:p>
        </p:txBody>
      </p:sp>
      <p:sp>
        <p:nvSpPr>
          <p:cNvPr id="14541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45411" name="Rectangle 3"/>
          <p:cNvSpPr>
            <a:spLocks noGrp="1" noChangeArrowheads="1"/>
          </p:cNvSpPr>
          <p:nvPr>
            <p:ph type="body" idx="1"/>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375362682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679DE95-B05C-F44F-91E0-63AA8DBA732B}" type="slidenum">
              <a:rPr lang="en-US" sz="1200">
                <a:solidFill>
                  <a:srgbClr val="000000"/>
                </a:solidFill>
                <a:latin typeface="Times New Roman" charset="0"/>
              </a:rPr>
              <a:pPr/>
              <a:t>136</a:t>
            </a:fld>
            <a:endParaRPr lang="en-US" sz="1200">
              <a:solidFill>
                <a:srgbClr val="000000"/>
              </a:solidFill>
              <a:latin typeface="Times New Roman" charset="0"/>
            </a:endParaRPr>
          </a:p>
        </p:txBody>
      </p:sp>
      <p:sp>
        <p:nvSpPr>
          <p:cNvPr id="161794" name="Rectangle 1026"/>
          <p:cNvSpPr>
            <a:spLocks noGrp="1" noRot="1" noChangeAspect="1" noChangeArrowheads="1" noTextEdit="1"/>
          </p:cNvSpPr>
          <p:nvPr>
            <p:ph type="sldImg"/>
          </p:nvPr>
        </p:nvSpPr>
        <p:spPr>
          <a:xfrm>
            <a:off x="3028950" y="857250"/>
            <a:ext cx="3086100" cy="2314575"/>
          </a:xfrm>
          <a:ln/>
        </p:spPr>
      </p:sp>
      <p:sp>
        <p:nvSpPr>
          <p:cNvPr id="16179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347182464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7FB77C5-821B-FD48-8969-7FC3644B3227}" type="slidenum">
              <a:rPr lang="en-US" sz="1200">
                <a:solidFill>
                  <a:srgbClr val="000000"/>
                </a:solidFill>
                <a:latin typeface="Times New Roman" charset="0"/>
              </a:rPr>
              <a:pPr/>
              <a:t>137</a:t>
            </a:fld>
            <a:endParaRPr lang="en-US" sz="1200">
              <a:solidFill>
                <a:srgbClr val="000000"/>
              </a:solidFill>
              <a:latin typeface="Times New Roman" charset="0"/>
            </a:endParaRPr>
          </a:p>
        </p:txBody>
      </p:sp>
      <p:sp>
        <p:nvSpPr>
          <p:cNvPr id="163842" name="Rectangle 1026"/>
          <p:cNvSpPr>
            <a:spLocks noGrp="1" noRot="1" noChangeAspect="1" noChangeArrowheads="1" noTextEdit="1"/>
          </p:cNvSpPr>
          <p:nvPr>
            <p:ph type="sldImg"/>
          </p:nvPr>
        </p:nvSpPr>
        <p:spPr>
          <a:xfrm>
            <a:off x="3028950" y="857250"/>
            <a:ext cx="3086100" cy="2314575"/>
          </a:xfrm>
          <a:ln/>
        </p:spPr>
      </p:sp>
      <p:sp>
        <p:nvSpPr>
          <p:cNvPr id="16384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76920969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7E3F02F-193D-114F-88B3-B583A1F42A0F}" type="slidenum">
              <a:rPr lang="en-US" sz="1200">
                <a:solidFill>
                  <a:srgbClr val="000000"/>
                </a:solidFill>
                <a:latin typeface="Times New Roman" charset="0"/>
              </a:rPr>
              <a:pPr/>
              <a:t>138</a:t>
            </a:fld>
            <a:endParaRPr lang="en-US" sz="1200">
              <a:solidFill>
                <a:srgbClr val="000000"/>
              </a:solidFill>
              <a:latin typeface="Times New Roman" charset="0"/>
            </a:endParaRPr>
          </a:p>
        </p:txBody>
      </p:sp>
      <p:sp>
        <p:nvSpPr>
          <p:cNvPr id="165890" name="Rectangle 1026"/>
          <p:cNvSpPr>
            <a:spLocks noGrp="1" noRot="1" noChangeAspect="1" noChangeArrowheads="1" noTextEdit="1"/>
          </p:cNvSpPr>
          <p:nvPr>
            <p:ph type="sldImg"/>
          </p:nvPr>
        </p:nvSpPr>
        <p:spPr>
          <a:xfrm>
            <a:off x="3028950" y="857250"/>
            <a:ext cx="3086100" cy="2314575"/>
          </a:xfrm>
          <a:ln/>
        </p:spPr>
      </p:sp>
      <p:sp>
        <p:nvSpPr>
          <p:cNvPr id="16589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56057464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93D566-924A-F942-A171-46553117E0C7}" type="slidenum">
              <a:rPr lang="en-US" sz="1200">
                <a:solidFill>
                  <a:srgbClr val="000000"/>
                </a:solidFill>
                <a:latin typeface="Times New Roman" charset="0"/>
              </a:rPr>
              <a:pPr/>
              <a:t>139</a:t>
            </a:fld>
            <a:endParaRPr lang="en-US" sz="1200">
              <a:solidFill>
                <a:srgbClr val="000000"/>
              </a:solidFill>
              <a:latin typeface="Times New Roman" charset="0"/>
            </a:endParaRPr>
          </a:p>
        </p:txBody>
      </p:sp>
      <p:sp>
        <p:nvSpPr>
          <p:cNvPr id="167938" name="Rectangle 1026"/>
          <p:cNvSpPr>
            <a:spLocks noGrp="1" noRot="1" noChangeAspect="1" noChangeArrowheads="1" noTextEdit="1"/>
          </p:cNvSpPr>
          <p:nvPr>
            <p:ph type="sldImg"/>
          </p:nvPr>
        </p:nvSpPr>
        <p:spPr>
          <a:xfrm>
            <a:off x="3028950" y="857250"/>
            <a:ext cx="3086100" cy="2314575"/>
          </a:xfrm>
          <a:ln/>
        </p:spPr>
      </p:sp>
      <p:sp>
        <p:nvSpPr>
          <p:cNvPr id="16793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66915457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591672B-7E12-A441-960F-AAE942C3A4A9}" type="slidenum">
              <a:rPr lang="en-US" sz="1200">
                <a:solidFill>
                  <a:srgbClr val="000000"/>
                </a:solidFill>
                <a:latin typeface="Times New Roman" charset="0"/>
              </a:rPr>
              <a:pPr/>
              <a:t>140</a:t>
            </a:fld>
            <a:endParaRPr lang="en-US" sz="1200">
              <a:solidFill>
                <a:srgbClr val="000000"/>
              </a:solidFill>
              <a:latin typeface="Times New Roman" charset="0"/>
            </a:endParaRPr>
          </a:p>
        </p:txBody>
      </p:sp>
      <p:sp>
        <p:nvSpPr>
          <p:cNvPr id="169986" name="Rectangle 2"/>
          <p:cNvSpPr>
            <a:spLocks noGrp="1" noRot="1" noChangeAspect="1" noChangeArrowheads="1" noTextEdit="1"/>
          </p:cNvSpPr>
          <p:nvPr>
            <p:ph type="sldImg"/>
          </p:nvPr>
        </p:nvSpPr>
        <p:spPr>
          <a:xfrm>
            <a:off x="3028950" y="857250"/>
            <a:ext cx="3086100" cy="2314575"/>
          </a:xfrm>
          <a:ln/>
        </p:spPr>
      </p:sp>
      <p:sp>
        <p:nvSpPr>
          <p:cNvPr id="169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420938845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DAE493E-4AB4-DE4F-AC24-3B2CDAA1C6FB}" type="slidenum">
              <a:rPr lang="en-US" sz="1200">
                <a:solidFill>
                  <a:srgbClr val="000000"/>
                </a:solidFill>
                <a:latin typeface="Times New Roman" charset="0"/>
              </a:rPr>
              <a:pPr/>
              <a:t>141</a:t>
            </a:fld>
            <a:endParaRPr lang="en-US" sz="1200">
              <a:solidFill>
                <a:srgbClr val="000000"/>
              </a:solidFill>
              <a:latin typeface="Times New Roman" charset="0"/>
            </a:endParaRPr>
          </a:p>
        </p:txBody>
      </p:sp>
      <p:sp>
        <p:nvSpPr>
          <p:cNvPr id="172034" name="Rectangle 2"/>
          <p:cNvSpPr>
            <a:spLocks noGrp="1" noRot="1" noChangeAspect="1" noChangeArrowheads="1" noTextEdit="1"/>
          </p:cNvSpPr>
          <p:nvPr>
            <p:ph type="sldImg"/>
          </p:nvPr>
        </p:nvSpPr>
        <p:spPr>
          <a:xfrm>
            <a:off x="3028950" y="857250"/>
            <a:ext cx="3086100" cy="2314575"/>
          </a:xfrm>
          <a:ln/>
        </p:spPr>
      </p:sp>
      <p:sp>
        <p:nvSpPr>
          <p:cNvPr id="172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381478505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47A5907-BE34-3B45-BD3F-F389C73C9F89}" type="slidenum">
              <a:rPr lang="en-GB" sz="1200">
                <a:solidFill>
                  <a:srgbClr val="000000"/>
                </a:solidFill>
              </a:rPr>
              <a:pPr/>
              <a:t>142</a:t>
            </a:fld>
            <a:endParaRPr lang="en-GB" sz="1200">
              <a:solidFill>
                <a:srgbClr val="000000"/>
              </a:solidFill>
            </a:endParaRPr>
          </a:p>
        </p:txBody>
      </p:sp>
      <p:sp>
        <p:nvSpPr>
          <p:cNvPr id="174082" name="Rectangle 2"/>
          <p:cNvSpPr>
            <a:spLocks noGrp="1" noRot="1" noChangeAspect="1" noChangeArrowheads="1" noTextEdit="1"/>
          </p:cNvSpPr>
          <p:nvPr>
            <p:ph type="sldImg"/>
          </p:nvPr>
        </p:nvSpPr>
        <p:spPr>
          <a:xfrm>
            <a:off x="3028950" y="857250"/>
            <a:ext cx="3086100" cy="2314575"/>
          </a:xfrm>
          <a:ln/>
        </p:spPr>
      </p:sp>
      <p:sp>
        <p:nvSpPr>
          <p:cNvPr id="174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9806758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21051A-650A-CC41-A334-8F580C26B738}" type="slidenum">
              <a:rPr lang="en-US" sz="1200">
                <a:solidFill>
                  <a:srgbClr val="000000"/>
                </a:solidFill>
                <a:latin typeface="Times New Roman" charset="0"/>
              </a:rPr>
              <a:pPr/>
              <a:t>143</a:t>
            </a:fld>
            <a:endParaRPr lang="en-US" sz="1200">
              <a:solidFill>
                <a:srgbClr val="000000"/>
              </a:solidFill>
              <a:latin typeface="Times New Roman" charset="0"/>
            </a:endParaRPr>
          </a:p>
        </p:txBody>
      </p:sp>
      <p:sp>
        <p:nvSpPr>
          <p:cNvPr id="176130" name="Rectangle 2"/>
          <p:cNvSpPr>
            <a:spLocks noGrp="1" noRot="1" noChangeAspect="1" noChangeArrowheads="1" noTextEdit="1"/>
          </p:cNvSpPr>
          <p:nvPr>
            <p:ph type="sldImg"/>
          </p:nvPr>
        </p:nvSpPr>
        <p:spPr>
          <a:xfrm>
            <a:off x="2813050" y="508000"/>
            <a:ext cx="3452813" cy="2589213"/>
          </a:xfrm>
          <a:solidFill>
            <a:srgbClr val="FFFFFF"/>
          </a:solidFill>
          <a:ln/>
        </p:spPr>
      </p:sp>
      <p:sp>
        <p:nvSpPr>
          <p:cNvPr id="176131" name="Rectangle 3"/>
          <p:cNvSpPr>
            <a:spLocks noGrp="1" noChangeArrowheads="1"/>
          </p:cNvSpPr>
          <p:nvPr>
            <p:ph type="body" idx="1"/>
          </p:nvPr>
        </p:nvSpPr>
        <p:spPr>
          <a:xfrm>
            <a:off x="1198034" y="3265885"/>
            <a:ext cx="6682317" cy="309562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3477182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9F3AE12C-FAC3-40C6-8713-0D266FB94B57}" type="slidenum">
              <a:rPr lang="en-GB" sz="1200">
                <a:solidFill>
                  <a:srgbClr val="FFFFFF"/>
                </a:solidFill>
              </a:rPr>
              <a:pPr/>
              <a:t>14</a:t>
            </a:fld>
            <a:endParaRPr lang="en-GB" sz="1200">
              <a:solidFill>
                <a:srgbClr val="FFFFFF"/>
              </a:solidFill>
            </a:endParaRPr>
          </a:p>
        </p:txBody>
      </p:sp>
      <p:sp>
        <p:nvSpPr>
          <p:cNvPr id="544771" name="Rectangle 2"/>
          <p:cNvSpPr>
            <a:spLocks noGrp="1" noRot="1" noChangeAspect="1" noChangeArrowheads="1" noTextEdit="1"/>
          </p:cNvSpPr>
          <p:nvPr>
            <p:ph type="sldImg"/>
          </p:nvPr>
        </p:nvSpPr>
        <p:spPr>
          <a:xfrm>
            <a:off x="3028950" y="857250"/>
            <a:ext cx="3086100" cy="2314575"/>
          </a:xfrm>
          <a:ln/>
        </p:spPr>
      </p:sp>
      <p:sp>
        <p:nvSpPr>
          <p:cNvPr id="5447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300946845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4288A96-4240-EC43-8D74-0E8489F23837}" type="slidenum">
              <a:rPr lang="en-US" sz="1200">
                <a:solidFill>
                  <a:srgbClr val="000000"/>
                </a:solidFill>
                <a:latin typeface="Times New Roman" charset="0"/>
              </a:rPr>
              <a:pPr/>
              <a:t>144</a:t>
            </a:fld>
            <a:endParaRPr lang="en-US" sz="1200">
              <a:solidFill>
                <a:srgbClr val="000000"/>
              </a:solidFill>
              <a:latin typeface="Times New Roman" charset="0"/>
            </a:endParaRPr>
          </a:p>
        </p:txBody>
      </p:sp>
      <p:sp>
        <p:nvSpPr>
          <p:cNvPr id="178178" name="Rectangle 2"/>
          <p:cNvSpPr>
            <a:spLocks noGrp="1" noRot="1" noChangeAspect="1" noChangeArrowheads="1" noTextEdit="1"/>
          </p:cNvSpPr>
          <p:nvPr>
            <p:ph type="sldImg"/>
          </p:nvPr>
        </p:nvSpPr>
        <p:spPr>
          <a:xfrm>
            <a:off x="2813050" y="508000"/>
            <a:ext cx="3452813" cy="2589213"/>
          </a:xfrm>
          <a:solidFill>
            <a:srgbClr val="FFFFFF"/>
          </a:solidFill>
          <a:ln/>
        </p:spPr>
      </p:sp>
      <p:sp>
        <p:nvSpPr>
          <p:cNvPr id="178179" name="Rectangle 3"/>
          <p:cNvSpPr>
            <a:spLocks noGrp="1" noChangeArrowheads="1"/>
          </p:cNvSpPr>
          <p:nvPr>
            <p:ph type="body" idx="1"/>
          </p:nvPr>
        </p:nvSpPr>
        <p:spPr>
          <a:xfrm>
            <a:off x="1198034" y="3265885"/>
            <a:ext cx="6682317" cy="309562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73979365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fontAlgn="base">
              <a:spcBef>
                <a:spcPct val="0"/>
              </a:spcBef>
              <a:spcAft>
                <a:spcPct val="0"/>
              </a:spcAft>
            </a:pPr>
            <a:fld id="{E6300A7F-2F09-684A-993D-40D3DCCB6B44}" type="slidenum">
              <a:rPr lang="en-US" sz="1200">
                <a:solidFill>
                  <a:srgbClr val="000000"/>
                </a:solidFill>
                <a:latin typeface="Arial" charset="0"/>
              </a:rPr>
              <a:pPr algn="r" fontAlgn="base">
                <a:spcBef>
                  <a:spcPct val="0"/>
                </a:spcBef>
                <a:spcAft>
                  <a:spcPct val="0"/>
                </a:spcAft>
              </a:pPr>
              <a:t>145</a:t>
            </a:fld>
            <a:endParaRPr lang="en-US" sz="1200">
              <a:solidFill>
                <a:srgbClr val="000000"/>
              </a:solidFill>
              <a:latin typeface="Arial" charset="0"/>
            </a:endParaRPr>
          </a:p>
        </p:txBody>
      </p:sp>
      <p:sp>
        <p:nvSpPr>
          <p:cNvPr id="182274" name="Rectangle 2"/>
          <p:cNvSpPr>
            <a:spLocks noGrp="1" noRot="1" noChangeAspect="1" noChangeArrowheads="1" noTextEdit="1"/>
          </p:cNvSpPr>
          <p:nvPr>
            <p:ph type="sldImg"/>
          </p:nvPr>
        </p:nvSpPr>
        <p:spPr>
          <a:xfrm>
            <a:off x="3028950" y="857250"/>
            <a:ext cx="3086100" cy="2314575"/>
          </a:xfrm>
          <a:solidFill>
            <a:srgbClr val="FFFFFF"/>
          </a:solidFill>
          <a:ln/>
        </p:spPr>
      </p:sp>
      <p:sp>
        <p:nvSpPr>
          <p:cNvPr id="182275" name="Rectangle 3"/>
          <p:cNvSpPr>
            <a:spLocks noGrp="1" noChangeArrowheads="1"/>
          </p:cNvSpPr>
          <p:nvPr>
            <p:ph type="body" idx="1"/>
          </p:nvPr>
        </p:nvSpPr>
        <p:spPr>
          <a:xfrm>
            <a:off x="1219200" y="3257550"/>
            <a:ext cx="6705600" cy="20955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0604934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146</a:t>
            </a:fld>
            <a:endParaRPr lang="en-GB" sz="1200">
              <a:solidFill>
                <a:prstClr val="white"/>
              </a:solidFill>
            </a:endParaRPr>
          </a:p>
        </p:txBody>
      </p:sp>
      <p:sp>
        <p:nvSpPr>
          <p:cNvPr id="830466" name="Rectangle 2"/>
          <p:cNvSpPr>
            <a:spLocks noGrp="1" noRot="1" noChangeAspect="1" noChangeArrowheads="1" noTextEdit="1"/>
          </p:cNvSpPr>
          <p:nvPr>
            <p:ph type="sldImg"/>
          </p:nvPr>
        </p:nvSpPr>
        <p:spPr>
          <a:xfrm>
            <a:off x="3028950" y="857250"/>
            <a:ext cx="3086100" cy="2314575"/>
          </a:xfrm>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6371161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147</a:t>
            </a:fld>
            <a:endParaRPr lang="en-GB" sz="1200">
              <a:solidFill>
                <a:prstClr val="white"/>
              </a:solidFill>
            </a:endParaRPr>
          </a:p>
        </p:txBody>
      </p:sp>
      <p:sp>
        <p:nvSpPr>
          <p:cNvPr id="830466" name="Rectangle 2"/>
          <p:cNvSpPr>
            <a:spLocks noGrp="1" noRot="1" noChangeAspect="1" noChangeArrowheads="1" noTextEdit="1"/>
          </p:cNvSpPr>
          <p:nvPr>
            <p:ph type="sldImg"/>
          </p:nvPr>
        </p:nvSpPr>
        <p:spPr>
          <a:xfrm>
            <a:off x="3028950" y="857250"/>
            <a:ext cx="3086100" cy="2314575"/>
          </a:xfrm>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5327145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Slide Image Placeholder 1"/>
          <p:cNvSpPr>
            <a:spLocks noGrp="1" noRot="1" noChangeAspect="1"/>
          </p:cNvSpPr>
          <p:nvPr>
            <p:ph type="sldImg"/>
          </p:nvPr>
        </p:nvSpPr>
        <p:spPr>
          <a:ln/>
        </p:spPr>
      </p:sp>
      <p:sp>
        <p:nvSpPr>
          <p:cNvPr id="8181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81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BF6B80C-2F37-BB41-B64D-C176BAD5CCE3}" type="slidenum">
              <a:rPr lang="en-GB" sz="1200">
                <a:solidFill>
                  <a:prstClr val="white"/>
                </a:solidFill>
              </a:rPr>
              <a:pPr/>
              <a:t>148</a:t>
            </a:fld>
            <a:endParaRPr lang="en-GB" sz="1200">
              <a:solidFill>
                <a:prstClr val="white"/>
              </a:solidFill>
            </a:endParaRPr>
          </a:p>
        </p:txBody>
      </p:sp>
    </p:spTree>
    <p:extLst>
      <p:ext uri="{BB962C8B-B14F-4D97-AF65-F5344CB8AC3E}">
        <p14:creationId xmlns:p14="http://schemas.microsoft.com/office/powerpoint/2010/main" val="410271050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B36CA3-24B8-374E-BAB9-641666B01B66}" type="slidenum">
              <a:rPr lang="en-US">
                <a:solidFill>
                  <a:prstClr val="black"/>
                </a:solidFill>
              </a:rPr>
              <a:pPr/>
              <a:t>149</a:t>
            </a:fld>
            <a:endParaRPr lang="en-US">
              <a:solidFill>
                <a:prstClr val="black"/>
              </a:solidFill>
            </a:endParaRPr>
          </a:p>
        </p:txBody>
      </p:sp>
      <p:sp>
        <p:nvSpPr>
          <p:cNvPr id="20482" name="Rectangle 2"/>
          <p:cNvSpPr>
            <a:spLocks noGrp="1" noRot="1" noChangeAspect="1" noChangeArrowheads="1" noTextEdit="1"/>
          </p:cNvSpPr>
          <p:nvPr>
            <p:ph type="sldImg"/>
          </p:nvPr>
        </p:nvSpPr>
        <p:spPr>
          <a:xfrm>
            <a:off x="3028950" y="857250"/>
            <a:ext cx="3086100" cy="2314575"/>
          </a:xfrm>
          <a:ln/>
          <a:extLst>
            <a:ext uri="{FAA26D3D-D897-4be2-8F04-BA451C77F1D7}">
              <ma14:placeholderFlag xmlns="" xmlns:ma14="http://schemas.microsoft.com/office/mac/drawingml/2011/main" val="1"/>
            </a:ext>
          </a:extLst>
        </p:spPr>
      </p:sp>
      <p:sp>
        <p:nvSpPr>
          <p:cNvPr id="20483" name="Rectangle 3"/>
          <p:cNvSpPr>
            <a:spLocks noGrp="1" noChangeArrowheads="1"/>
          </p:cNvSpPr>
          <p:nvPr>
            <p:ph type="body" idx="1"/>
          </p:nvPr>
        </p:nvSpPr>
        <p:spPr/>
        <p:txBody>
          <a:bodyPr/>
          <a:lstStyle/>
          <a:p>
            <a:pPr marL="228600" indent="-228600"/>
            <a:r>
              <a:rPr lang="en-US" b="1" dirty="0"/>
              <a:t>Biblical Significance</a:t>
            </a:r>
            <a:endParaRPr lang="en-US" dirty="0"/>
          </a:p>
          <a:p>
            <a:pPr marL="228600" indent="-228600"/>
            <a:r>
              <a:rPr lang="en-US" dirty="0"/>
              <a:t>Philadelphia is only mentioned in the book of Revelation.  It was one of the two churches to whom the apostle John wrote during his exile on Patmos not receiving condemnation.  Philadelphia was also the most recently founded city among the seven churches.</a:t>
            </a:r>
          </a:p>
          <a:p>
            <a:pPr marL="228600" indent="-228600">
              <a:buFontTx/>
              <a:buAutoNum type="arabicPeriod"/>
            </a:pPr>
            <a:r>
              <a:rPr lang="en-US" dirty="0"/>
              <a:t>Revelation 3:9 (KJV) </a:t>
            </a:r>
            <a:r>
              <a:rPr lang="ru-RU" altLang="ja-JP" dirty="0">
                <a:latin typeface="Arial"/>
              </a:rPr>
              <a:t>"</a:t>
            </a:r>
            <a:r>
              <a:rPr lang="en-US" dirty="0"/>
              <a:t>Behold, I will make them of the synagogue of Satan, which say they are Jews, and are not, but do lie; behold, I will make them to come and worship before thy feet, and to know that I have loved thee.</a:t>
            </a:r>
            <a:r>
              <a:rPr lang="ru-RU" altLang="ja-JP" dirty="0">
                <a:latin typeface="Arial"/>
              </a:rPr>
              <a:t>"</a:t>
            </a:r>
            <a:r>
              <a:rPr lang="en-US" dirty="0"/>
              <a:t>  This is a reference to the opposition of believers in Philadelphia, the unbelieving Jewish population of the city.  Many Jews lived in the city of Philadelphia.</a:t>
            </a:r>
          </a:p>
          <a:p>
            <a:pPr marL="228600" indent="-228600">
              <a:buFontTx/>
              <a:buAutoNum type="arabicPeriod"/>
            </a:pPr>
            <a:r>
              <a:rPr lang="en-US" dirty="0"/>
              <a:t>Revelation 3:12 (KJV) </a:t>
            </a:r>
            <a:r>
              <a:rPr lang="ru-RU" altLang="ja-JP" dirty="0">
                <a:latin typeface="Arial"/>
              </a:rPr>
              <a:t>"</a:t>
            </a:r>
            <a:r>
              <a:rPr lang="en-US" dirty="0"/>
              <a:t>Him that </a:t>
            </a:r>
            <a:r>
              <a:rPr lang="en-US" dirty="0" err="1"/>
              <a:t>overcometh</a:t>
            </a:r>
            <a:r>
              <a:rPr lang="en-US" dirty="0"/>
              <a:t> will I make a pillar in the temple of my God, and he shall go no more out: and I will write upon him the name of my God, and the name of the city of my God, which is new Jerusalem, which cometh down out of heaven from my God: and I will write upon him my new name.</a:t>
            </a:r>
            <a:r>
              <a:rPr lang="ru-RU" altLang="ja-JP" dirty="0">
                <a:latin typeface="Arial"/>
              </a:rPr>
              <a:t>"</a:t>
            </a:r>
            <a:r>
              <a:rPr lang="en-US" dirty="0"/>
              <a:t>  The word picture of the pillar would have had special significance for the inhabitants of a city plagued with earthquakes.  Pillars were support for buildings; this is a picture of God</a:t>
            </a:r>
            <a:r>
              <a:rPr lang="uk-UA" altLang="ja-JP" dirty="0">
                <a:latin typeface="Arial"/>
              </a:rPr>
              <a:t>'</a:t>
            </a:r>
            <a:r>
              <a:rPr lang="en-US" dirty="0"/>
              <a:t>s solid nature and holy temple, compared with the fallen pillars of the pagan gods.  The name mentioned in the verse would have had significance in light of the city</a:t>
            </a:r>
            <a:r>
              <a:rPr lang="uk-UA" altLang="ja-JP" dirty="0">
                <a:latin typeface="Arial"/>
              </a:rPr>
              <a:t>'</a:t>
            </a:r>
            <a:r>
              <a:rPr lang="en-US" dirty="0"/>
              <a:t>s numerous name changes over the years.  Naming is one way to claim possession; just as each emperor tried to claim dominion from the city by re-naming it, so God establishes His eternal dominion over the believers by giving them an eternal, unchanging name.</a:t>
            </a:r>
          </a:p>
          <a:p>
            <a:pPr marL="228600" indent="-228600"/>
            <a:endParaRPr lang="en-US" dirty="0"/>
          </a:p>
        </p:txBody>
      </p:sp>
    </p:spTree>
    <p:extLst>
      <p:ext uri="{BB962C8B-B14F-4D97-AF65-F5344CB8AC3E}">
        <p14:creationId xmlns:p14="http://schemas.microsoft.com/office/powerpoint/2010/main" val="5147203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01E8E0-5F47-8446-A9D8-B5F430898214}" type="slidenum">
              <a:rPr lang="en-US">
                <a:solidFill>
                  <a:prstClr val="black"/>
                </a:solidFill>
              </a:rPr>
              <a:pPr/>
              <a:t>150</a:t>
            </a:fld>
            <a:endParaRPr lang="en-US">
              <a:solidFill>
                <a:prstClr val="black"/>
              </a:solidFill>
            </a:endParaRPr>
          </a:p>
        </p:txBody>
      </p:sp>
      <p:sp>
        <p:nvSpPr>
          <p:cNvPr id="23554" name="Rectangle 2"/>
          <p:cNvSpPr>
            <a:spLocks noGrp="1" noRot="1" noChangeAspect="1" noChangeArrowheads="1" noTextEdit="1"/>
          </p:cNvSpPr>
          <p:nvPr>
            <p:ph type="sldImg"/>
          </p:nvPr>
        </p:nvSpPr>
        <p:spPr>
          <a:xfrm>
            <a:off x="3028950" y="857250"/>
            <a:ext cx="3086100" cy="2314575"/>
          </a:xfrm>
          <a:ln/>
          <a:extLst>
            <a:ext uri="{FAA26D3D-D897-4be2-8F04-BA451C77F1D7}">
              <ma14:placeholderFlag xmlns="" xmlns:ma14="http://schemas.microsoft.com/office/mac/drawingml/2011/main" val="1"/>
            </a:ext>
          </a:extLst>
        </p:spPr>
      </p:sp>
      <p:sp>
        <p:nvSpPr>
          <p:cNvPr id="235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7661714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Slide Image Placeholder 1"/>
          <p:cNvSpPr>
            <a:spLocks noGrp="1" noRot="1" noChangeAspect="1"/>
          </p:cNvSpPr>
          <p:nvPr>
            <p:ph type="sldImg"/>
          </p:nvPr>
        </p:nvSpPr>
        <p:spPr>
          <a:xfrm>
            <a:off x="3028950" y="857250"/>
            <a:ext cx="3086100" cy="2314575"/>
          </a:xfrm>
          <a:ln/>
        </p:spPr>
      </p:sp>
      <p:sp>
        <p:nvSpPr>
          <p:cNvPr id="8181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81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BF6B80C-2F37-BB41-B64D-C176BAD5CCE3}" type="slidenum">
              <a:rPr lang="en-GB" sz="1200">
                <a:solidFill>
                  <a:prstClr val="white"/>
                </a:solidFill>
              </a:rPr>
              <a:pPr/>
              <a:t>151</a:t>
            </a:fld>
            <a:endParaRPr lang="en-GB" sz="1200">
              <a:solidFill>
                <a:prstClr val="white"/>
              </a:solidFill>
            </a:endParaRPr>
          </a:p>
        </p:txBody>
      </p:sp>
    </p:spTree>
    <p:extLst>
      <p:ext uri="{BB962C8B-B14F-4D97-AF65-F5344CB8AC3E}">
        <p14:creationId xmlns:p14="http://schemas.microsoft.com/office/powerpoint/2010/main" val="12733503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152</a:t>
            </a:fld>
            <a:endParaRPr lang="en-GB" sz="1200">
              <a:solidFill>
                <a:prstClr val="white"/>
              </a:solidFill>
            </a:endParaRPr>
          </a:p>
        </p:txBody>
      </p:sp>
      <p:sp>
        <p:nvSpPr>
          <p:cNvPr id="830466" name="Rectangle 2"/>
          <p:cNvSpPr>
            <a:spLocks noGrp="1" noRot="1" noChangeAspect="1" noChangeArrowheads="1" noTextEdit="1"/>
          </p:cNvSpPr>
          <p:nvPr>
            <p:ph type="sldImg"/>
          </p:nvPr>
        </p:nvSpPr>
        <p:spPr>
          <a:xfrm>
            <a:off x="3028950" y="857250"/>
            <a:ext cx="3086100" cy="2314575"/>
          </a:xfrm>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8656295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153</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24502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CD14F2F-3061-4E43-B2FA-CFE8A97F603B}" type="slidenum">
              <a:rPr lang="en-GB" sz="1200">
                <a:solidFill>
                  <a:srgbClr val="FFFFFF"/>
                </a:solidFill>
              </a:rPr>
              <a:pPr/>
              <a:t>15</a:t>
            </a:fld>
            <a:endParaRPr lang="en-GB" sz="1200">
              <a:solidFill>
                <a:srgbClr val="FFFFFF"/>
              </a:solidFill>
            </a:endParaRPr>
          </a:p>
        </p:txBody>
      </p:sp>
      <p:sp>
        <p:nvSpPr>
          <p:cNvPr id="545795" name="Rectangle 2"/>
          <p:cNvSpPr>
            <a:spLocks noGrp="1" noRot="1" noChangeAspect="1" noChangeArrowheads="1" noTextEdit="1"/>
          </p:cNvSpPr>
          <p:nvPr>
            <p:ph type="sldImg"/>
          </p:nvPr>
        </p:nvSpPr>
        <p:spPr>
          <a:xfrm>
            <a:off x="3028950" y="857250"/>
            <a:ext cx="3086100" cy="2314575"/>
          </a:xfrm>
          <a:ln/>
        </p:spPr>
      </p:sp>
      <p:sp>
        <p:nvSpPr>
          <p:cNvPr id="5457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173903125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154</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9947566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155</a:t>
            </a:fld>
            <a:endParaRPr lang="en-GB" sz="1200">
              <a:solidFill>
                <a:prstClr val="white"/>
              </a:solidFill>
            </a:endParaRPr>
          </a:p>
        </p:txBody>
      </p:sp>
      <p:sp>
        <p:nvSpPr>
          <p:cNvPr id="830466" name="Rectangle 2"/>
          <p:cNvSpPr>
            <a:spLocks noGrp="1" noRot="1" noChangeAspect="1" noChangeArrowheads="1" noTextEdit="1"/>
          </p:cNvSpPr>
          <p:nvPr>
            <p:ph type="sldImg"/>
          </p:nvPr>
        </p:nvSpPr>
        <p:spPr>
          <a:xfrm>
            <a:off x="3028950" y="857250"/>
            <a:ext cx="3086100" cy="2314575"/>
          </a:xfrm>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5458512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156</a:t>
            </a:fld>
            <a:endParaRPr lang="en-GB" sz="1200">
              <a:solidFill>
                <a:prstClr val="white"/>
              </a:solidFill>
            </a:endParaRPr>
          </a:p>
        </p:txBody>
      </p:sp>
      <p:sp>
        <p:nvSpPr>
          <p:cNvPr id="830466" name="Rectangle 2"/>
          <p:cNvSpPr>
            <a:spLocks noGrp="1" noRot="1" noChangeAspect="1" noChangeArrowheads="1" noTextEdit="1"/>
          </p:cNvSpPr>
          <p:nvPr>
            <p:ph type="sldImg"/>
          </p:nvPr>
        </p:nvSpPr>
        <p:spPr>
          <a:xfrm>
            <a:off x="3028950" y="857250"/>
            <a:ext cx="3086100" cy="2314575"/>
          </a:xfrm>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8159970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157</a:t>
            </a:fld>
            <a:endParaRPr lang="en-GB" sz="1200">
              <a:solidFill>
                <a:prstClr val="white"/>
              </a:solidFill>
            </a:endParaRPr>
          </a:p>
        </p:txBody>
      </p:sp>
      <p:sp>
        <p:nvSpPr>
          <p:cNvPr id="830466" name="Rectangle 2"/>
          <p:cNvSpPr>
            <a:spLocks noGrp="1" noRot="1" noChangeAspect="1" noChangeArrowheads="1" noTextEdit="1"/>
          </p:cNvSpPr>
          <p:nvPr>
            <p:ph type="sldImg"/>
          </p:nvPr>
        </p:nvSpPr>
        <p:spPr>
          <a:xfrm>
            <a:off x="3028950" y="857250"/>
            <a:ext cx="3086100" cy="2314575"/>
          </a:xfrm>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6522292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158</a:t>
            </a:fld>
            <a:endParaRPr lang="en-GB" sz="1200">
              <a:solidFill>
                <a:prstClr val="white"/>
              </a:solidFill>
            </a:endParaRPr>
          </a:p>
        </p:txBody>
      </p:sp>
      <p:sp>
        <p:nvSpPr>
          <p:cNvPr id="830466" name="Rectangle 2"/>
          <p:cNvSpPr>
            <a:spLocks noGrp="1" noRot="1" noChangeAspect="1" noChangeArrowheads="1" noTextEdit="1"/>
          </p:cNvSpPr>
          <p:nvPr>
            <p:ph type="sldImg"/>
          </p:nvPr>
        </p:nvSpPr>
        <p:spPr>
          <a:xfrm>
            <a:off x="3028950" y="857250"/>
            <a:ext cx="3086100" cy="2314575"/>
          </a:xfrm>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3306323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160</a:t>
            </a:fld>
            <a:endParaRPr lang="en-GB" sz="1200">
              <a:solidFill>
                <a:prstClr val="white"/>
              </a:solidFill>
            </a:endParaRPr>
          </a:p>
        </p:txBody>
      </p:sp>
      <p:sp>
        <p:nvSpPr>
          <p:cNvPr id="830466" name="Rectangle 2"/>
          <p:cNvSpPr>
            <a:spLocks noGrp="1" noRot="1" noChangeAspect="1" noChangeArrowheads="1" noTextEdit="1"/>
          </p:cNvSpPr>
          <p:nvPr>
            <p:ph type="sldImg"/>
          </p:nvPr>
        </p:nvSpPr>
        <p:spPr>
          <a:xfrm>
            <a:off x="3028950" y="857250"/>
            <a:ext cx="3086100" cy="2314575"/>
          </a:xfrm>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499234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161</a:t>
            </a:fld>
            <a:endParaRPr lang="en-GB" sz="1200">
              <a:solidFill>
                <a:prstClr val="white"/>
              </a:solidFill>
            </a:endParaRPr>
          </a:p>
        </p:txBody>
      </p:sp>
      <p:sp>
        <p:nvSpPr>
          <p:cNvPr id="830466" name="Rectangle 2"/>
          <p:cNvSpPr>
            <a:spLocks noGrp="1" noRot="1" noChangeAspect="1" noChangeArrowheads="1" noTextEdit="1"/>
          </p:cNvSpPr>
          <p:nvPr>
            <p:ph type="sldImg"/>
          </p:nvPr>
        </p:nvSpPr>
        <p:spPr>
          <a:xfrm>
            <a:off x="3028950" y="857250"/>
            <a:ext cx="3086100" cy="2314575"/>
          </a:xfrm>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Did any of the mission trips seem like a fit for you?</a:t>
            </a:r>
          </a:p>
          <a:p>
            <a:r>
              <a:rPr lang="en-US" dirty="0">
                <a:latin typeface="Times New Roman" charset="0"/>
                <a:ea typeface="ＭＳ Ｐゴシック" charset="0"/>
                <a:cs typeface="ＭＳ Ｐゴシック" charset="0"/>
              </a:rPr>
              <a:t>How about local ministry to youth or prisoners?</a:t>
            </a:r>
          </a:p>
          <a:p>
            <a:r>
              <a:rPr lang="en-US" dirty="0">
                <a:latin typeface="Times New Roman" charset="0"/>
                <a:ea typeface="ＭＳ Ｐゴシック" charset="0"/>
                <a:cs typeface="ＭＳ Ｐゴシック" charset="0"/>
              </a:rPr>
              <a:t>God is bringing more young professionals here.  Can you help gather them together?</a:t>
            </a:r>
          </a:p>
          <a:p>
            <a:r>
              <a:rPr lang="en-US" dirty="0">
                <a:latin typeface="Times New Roman" charset="0"/>
                <a:ea typeface="ＭＳ Ｐゴシック" charset="0"/>
                <a:cs typeface="ＭＳ Ｐゴシック" charset="0"/>
              </a:rPr>
              <a:t>Some love kids and babies, so there are open doors there too.</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1970871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163</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6777098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164</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INTERRUPT ME LORD, I</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M PRAYING (a 2-person skit reflecting on the Lord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Prayer by Clyde Lee Herring, adapted from Bread magazine, Nazarene Publishing House (http://</a:t>
            </a:r>
            <a:r>
              <a:rPr lang="en-US" sz="1200" kern="1200" dirty="0" err="1">
                <a:solidFill>
                  <a:schemeClr val="tx1"/>
                </a:solidFill>
                <a:effectLst/>
                <a:latin typeface="+mn-lt"/>
                <a:ea typeface="+mn-ea"/>
                <a:cs typeface="+mn-cs"/>
              </a:rPr>
              <a:t>www.murraymoerman.com</a:t>
            </a:r>
            <a:r>
              <a:rPr lang="en-US" sz="1200" kern="1200" dirty="0">
                <a:solidFill>
                  <a:schemeClr val="tx1"/>
                </a:solidFill>
                <a:effectLst/>
                <a:latin typeface="+mn-lt"/>
                <a:ea typeface="+mn-ea"/>
                <a:cs typeface="+mn-cs"/>
              </a:rPr>
              <a:t>/3downloads/don%27t_interrupt_me_lord_i%27m_praying.pdf)</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4481027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165</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70690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67D01A8D-D306-4406-8DCE-D1ED740150EB}" type="slidenum">
              <a:rPr lang="en-GB" sz="1200">
                <a:solidFill>
                  <a:srgbClr val="FFFFFF"/>
                </a:solidFill>
              </a:rPr>
              <a:pPr/>
              <a:t>16</a:t>
            </a:fld>
            <a:endParaRPr lang="en-GB" sz="1200">
              <a:solidFill>
                <a:srgbClr val="FFFFFF"/>
              </a:solidFill>
            </a:endParaRPr>
          </a:p>
        </p:txBody>
      </p:sp>
      <p:sp>
        <p:nvSpPr>
          <p:cNvPr id="546819" name="Rectangle 1026"/>
          <p:cNvSpPr>
            <a:spLocks noGrp="1" noRot="1" noChangeAspect="1" noChangeArrowheads="1" noTextEdit="1"/>
          </p:cNvSpPr>
          <p:nvPr>
            <p:ph type="sldImg"/>
          </p:nvPr>
        </p:nvSpPr>
        <p:spPr>
          <a:xfrm>
            <a:off x="3028950" y="857250"/>
            <a:ext cx="3086100" cy="2314575"/>
          </a:xfrm>
          <a:ln/>
        </p:spPr>
      </p:sp>
      <p:sp>
        <p:nvSpPr>
          <p:cNvPr id="546820"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240436158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166</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6562344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169</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110206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170</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9431600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171</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7122230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172</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We have NO actual accounts</a:t>
            </a:r>
            <a:r>
              <a:rPr lang="en-US" baseline="0" dirty="0">
                <a:latin typeface="Times New Roman" charset="0"/>
                <a:ea typeface="ＭＳ Ｐゴシック" charset="0"/>
                <a:cs typeface="ＭＳ Ｐゴシック" charset="0"/>
              </a:rPr>
              <a:t> of Jesus writing anything except what he wrote in the sand in John 8—and we have no idea what he wrote!</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7180628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174</a:t>
            </a:fld>
            <a:endParaRPr lang="en-GB" sz="1200">
              <a:solidFill>
                <a:prstClr val="white"/>
              </a:solidFill>
            </a:endParaRPr>
          </a:p>
        </p:txBody>
      </p:sp>
      <p:sp>
        <p:nvSpPr>
          <p:cNvPr id="617474" name="Rectangle 2"/>
          <p:cNvSpPr>
            <a:spLocks noGrp="1" noRot="1" noChangeAspect="1" noChangeArrowheads="1" noTextEdit="1"/>
          </p:cNvSpPr>
          <p:nvPr>
            <p:ph type="sldImg"/>
          </p:nvPr>
        </p:nvSpPr>
        <p:spPr>
          <a:xfrm>
            <a:off x="3028950" y="857250"/>
            <a:ext cx="3086100" cy="2314575"/>
          </a:xfrm>
          <a:ln/>
        </p:spPr>
      </p:sp>
      <p:sp>
        <p:nvSpPr>
          <p:cNvPr id="617475" name="Rectangle 3"/>
          <p:cNvSpPr>
            <a:spLocks noGrp="1" noChangeArrowheads="1"/>
          </p:cNvSpPr>
          <p:nvPr>
            <p:ph type="body" idx="1"/>
          </p:nvPr>
        </p:nvSpPr>
        <p:spPr>
          <a:xfrm>
            <a:off x="1219200" y="3257550"/>
            <a:ext cx="6705600" cy="34788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Slide 80</a:t>
            </a:r>
          </a:p>
        </p:txBody>
      </p:sp>
    </p:spTree>
    <p:extLst>
      <p:ext uri="{BB962C8B-B14F-4D97-AF65-F5344CB8AC3E}">
        <p14:creationId xmlns:p14="http://schemas.microsoft.com/office/powerpoint/2010/main" val="330847083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175</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536461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176</a:t>
            </a:fld>
            <a:endParaRPr lang="en-GB" sz="1200">
              <a:solidFill>
                <a:prstClr val="white"/>
              </a:solidFill>
            </a:endParaRPr>
          </a:p>
        </p:txBody>
      </p:sp>
    </p:spTree>
    <p:extLst>
      <p:ext uri="{BB962C8B-B14F-4D97-AF65-F5344CB8AC3E}">
        <p14:creationId xmlns:p14="http://schemas.microsoft.com/office/powerpoint/2010/main" val="39227441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177</a:t>
            </a:fld>
            <a:endParaRPr lang="en-GB" sz="1200">
              <a:solidFill>
                <a:prstClr val="white"/>
              </a:solidFill>
            </a:endParaRPr>
          </a:p>
        </p:txBody>
      </p:sp>
      <p:sp>
        <p:nvSpPr>
          <p:cNvPr id="617474" name="Rectangle 2"/>
          <p:cNvSpPr>
            <a:spLocks noGrp="1" noRot="1" noChangeAspect="1" noChangeArrowheads="1" noTextEdit="1"/>
          </p:cNvSpPr>
          <p:nvPr>
            <p:ph type="sldImg"/>
          </p:nvPr>
        </p:nvSpPr>
        <p:spPr>
          <a:xfrm>
            <a:off x="3028950" y="857250"/>
            <a:ext cx="3086100" cy="2314575"/>
          </a:xfrm>
          <a:ln/>
        </p:spPr>
      </p:sp>
      <p:sp>
        <p:nvSpPr>
          <p:cNvPr id="617475" name="Rectangle 3"/>
          <p:cNvSpPr>
            <a:spLocks noGrp="1" noChangeArrowheads="1"/>
          </p:cNvSpPr>
          <p:nvPr>
            <p:ph type="body" idx="1"/>
          </p:nvPr>
        </p:nvSpPr>
        <p:spPr>
          <a:xfrm>
            <a:off x="1219200" y="3257550"/>
            <a:ext cx="6705600" cy="34788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6012146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2AAEDC-985E-A24C-A1A9-EFF3188E5E27}" type="slidenum">
              <a:rPr lang="en-US">
                <a:solidFill>
                  <a:prstClr val="black"/>
                </a:solidFill>
              </a:rPr>
              <a:pPr/>
              <a:t>178</a:t>
            </a:fld>
            <a:endParaRPr lang="en-US">
              <a:solidFill>
                <a:prstClr val="black"/>
              </a:solidFill>
            </a:endParaRPr>
          </a:p>
        </p:txBody>
      </p:sp>
      <p:sp>
        <p:nvSpPr>
          <p:cNvPr id="38914" name="Rectangle 2"/>
          <p:cNvSpPr>
            <a:spLocks noGrp="1" noRot="1" noChangeAspect="1" noChangeArrowheads="1" noTextEdit="1"/>
          </p:cNvSpPr>
          <p:nvPr>
            <p:ph type="sldImg"/>
          </p:nvPr>
        </p:nvSpPr>
        <p:spPr>
          <a:xfrm>
            <a:off x="3028950" y="857250"/>
            <a:ext cx="3086100" cy="2314575"/>
          </a:xfrm>
          <a:ln/>
          <a:extLst>
            <a:ext uri="{FAA26D3D-D897-4be2-8F04-BA451C77F1D7}">
              <ma14:placeholderFlag xmlns="" xmlns:ma14="http://schemas.microsoft.com/office/mac/drawingml/2011/main" val="1"/>
            </a:ext>
          </a:extLst>
        </p:spPr>
      </p:sp>
      <p:sp>
        <p:nvSpPr>
          <p:cNvPr id="38915" name="Rectangle 3"/>
          <p:cNvSpPr>
            <a:spLocks noGrp="1" noChangeArrowheads="1"/>
          </p:cNvSpPr>
          <p:nvPr>
            <p:ph type="body" idx="1"/>
          </p:nvPr>
        </p:nvSpPr>
        <p:spPr/>
        <p:txBody>
          <a:bodyPr/>
          <a:lstStyle/>
          <a:p>
            <a:pPr marL="228600" indent="-228600">
              <a:lnSpc>
                <a:spcPct val="80000"/>
              </a:lnSpc>
            </a:pPr>
            <a:r>
              <a:rPr lang="en-US" b="1" dirty="0"/>
              <a:t>Historical Background</a:t>
            </a:r>
            <a:endParaRPr lang="en-US" dirty="0"/>
          </a:p>
          <a:p>
            <a:pPr marL="228600" indent="-228600">
              <a:lnSpc>
                <a:spcPct val="80000"/>
              </a:lnSpc>
              <a:buFontTx/>
              <a:buAutoNum type="arabicPeriod"/>
            </a:pPr>
            <a:r>
              <a:rPr lang="en-US" dirty="0"/>
              <a:t>Antiochus the Great (261-246 B.C.), Seleucid king of Syria after the death of Alexander the Great, fortified </a:t>
            </a:r>
            <a:r>
              <a:rPr lang="en-US" dirty="0" err="1"/>
              <a:t>Diospolis</a:t>
            </a:r>
            <a:r>
              <a:rPr lang="en-US" dirty="0"/>
              <a:t>/</a:t>
            </a:r>
            <a:r>
              <a:rPr lang="en-US" dirty="0" err="1"/>
              <a:t>Rhoas</a:t>
            </a:r>
            <a:r>
              <a:rPr lang="en-US" dirty="0"/>
              <a:t> (in modern Turkey) between 261 and 253 B.C.  This he made into a Seleucid outpost, naming it </a:t>
            </a:r>
            <a:r>
              <a:rPr lang="ru-RU" altLang="ja-JP" dirty="0">
                <a:latin typeface="Arial"/>
              </a:rPr>
              <a:t>"</a:t>
            </a:r>
            <a:r>
              <a:rPr lang="en-US" dirty="0"/>
              <a:t>Laodicea</a:t>
            </a:r>
            <a:r>
              <a:rPr lang="ru-RU" altLang="ja-JP" dirty="0">
                <a:latin typeface="Arial"/>
              </a:rPr>
              <a:t>"</a:t>
            </a:r>
            <a:r>
              <a:rPr lang="en-US" dirty="0"/>
              <a:t> after his wife, </a:t>
            </a:r>
            <a:r>
              <a:rPr lang="en-US" dirty="0" err="1"/>
              <a:t>Laodice</a:t>
            </a:r>
            <a:r>
              <a:rPr lang="en-US" dirty="0"/>
              <a:t>, whom he later divorced.  Laodicea</a:t>
            </a:r>
            <a:r>
              <a:rPr lang="uk-UA" altLang="ja-JP" dirty="0">
                <a:latin typeface="Arial"/>
              </a:rPr>
              <a:t>'</a:t>
            </a:r>
            <a:r>
              <a:rPr lang="en-US" dirty="0"/>
              <a:t>s formal name was </a:t>
            </a:r>
            <a:r>
              <a:rPr lang="ru-RU" altLang="ja-JP" dirty="0">
                <a:latin typeface="Arial"/>
              </a:rPr>
              <a:t>"</a:t>
            </a:r>
            <a:r>
              <a:rPr lang="en-US" dirty="0"/>
              <a:t>Laodicea on the Lycus</a:t>
            </a:r>
            <a:r>
              <a:rPr lang="ru-RU" altLang="ja-JP" dirty="0">
                <a:latin typeface="Arial"/>
              </a:rPr>
              <a:t>"</a:t>
            </a:r>
            <a:r>
              <a:rPr lang="en-US" dirty="0"/>
              <a:t> (</a:t>
            </a:r>
            <a:r>
              <a:rPr lang="en-US" i="1" dirty="0"/>
              <a:t>Laodicea ad </a:t>
            </a:r>
            <a:r>
              <a:rPr lang="en-US" i="1" dirty="0" err="1"/>
              <a:t>Lycum</a:t>
            </a:r>
            <a:r>
              <a:rPr lang="en-US" dirty="0"/>
              <a:t>), or </a:t>
            </a:r>
            <a:r>
              <a:rPr lang="ru-RU" altLang="ja-JP" dirty="0">
                <a:latin typeface="Arial"/>
              </a:rPr>
              <a:t>"</a:t>
            </a:r>
            <a:r>
              <a:rPr lang="en-US" dirty="0"/>
              <a:t>Laodicea of Asia,</a:t>
            </a:r>
            <a:r>
              <a:rPr lang="ru-RU" altLang="ja-JP" dirty="0">
                <a:latin typeface="Arial"/>
              </a:rPr>
              <a:t>"</a:t>
            </a:r>
            <a:r>
              <a:rPr lang="en-US" dirty="0"/>
              <a:t> to distinguish it from six other Seleucid cities with the same name.  </a:t>
            </a:r>
          </a:p>
          <a:p>
            <a:pPr marL="228600" indent="-228600">
              <a:lnSpc>
                <a:spcPct val="80000"/>
              </a:lnSpc>
              <a:buFontTx/>
              <a:buAutoNum type="arabicPeriod"/>
            </a:pPr>
            <a:r>
              <a:rPr lang="en-US" dirty="0"/>
              <a:t>Situated on a plateau of the </a:t>
            </a:r>
            <a:r>
              <a:rPr lang="en-US" dirty="0" err="1"/>
              <a:t>Lycus</a:t>
            </a:r>
            <a:r>
              <a:rPr lang="en-US" dirty="0"/>
              <a:t> River Valley at the junction of the north-south road from Pergamum to the Mediterranean and east-west road from Ephesus to the interior of an Asia Minor, Laodicea was an important commercial city.  Ephesus lay about one hundred miles to its west and Philadelphia about forty miles to its northwest.  Laodicea was one of a triad in this valley: six miles to the north was Hierapolis, noted for its wool industry, and eleven miles to the east was Colossae.</a:t>
            </a:r>
          </a:p>
          <a:p>
            <a:pPr marL="228600" indent="-228600">
              <a:lnSpc>
                <a:spcPct val="80000"/>
              </a:lnSpc>
              <a:buFontTx/>
              <a:buAutoNum type="arabicPeriod"/>
            </a:pPr>
            <a:r>
              <a:rPr lang="en-US" dirty="0"/>
              <a:t>In 133 B.C. the city came under the </a:t>
            </a:r>
            <a:r>
              <a:rPr lang="en-US" dirty="0" err="1"/>
              <a:t>Pax</a:t>
            </a:r>
            <a:r>
              <a:rPr lang="en-US" dirty="0"/>
              <a:t> </a:t>
            </a:r>
            <a:r>
              <a:rPr lang="en-US" dirty="0" err="1"/>
              <a:t>Romana</a:t>
            </a:r>
            <a:r>
              <a:rPr lang="en-US" dirty="0"/>
              <a:t> and greatly prospered.  First century B.C. Roman statesman and philosopher Cicero, proconsul of Cilicia, lived in Laodicea in 50 B.C. and cashed his letters of credit here, for it was a strategic banking center and prosperous city.  Even the Talmud spoke scornfully of the life of ease and laxity lived by the </a:t>
            </a:r>
            <a:r>
              <a:rPr lang="en-US" dirty="0" err="1"/>
              <a:t>Laodicean</a:t>
            </a:r>
            <a:r>
              <a:rPr lang="en-US" dirty="0"/>
              <a:t> Jews.</a:t>
            </a:r>
          </a:p>
          <a:p>
            <a:pPr marL="228600" indent="-228600">
              <a:lnSpc>
                <a:spcPct val="80000"/>
              </a:lnSpc>
              <a:buFontTx/>
              <a:buAutoNum type="arabicPeriod"/>
            </a:pPr>
            <a:r>
              <a:rPr lang="en-US" dirty="0"/>
              <a:t>In 26 A.D. Laodicea was among several cities in Asia competing for the honor of erecting a temple to emperor </a:t>
            </a:r>
            <a:r>
              <a:rPr lang="en-US" dirty="0" err="1"/>
              <a:t>Tiberias</a:t>
            </a:r>
            <a:r>
              <a:rPr lang="en-US" dirty="0"/>
              <a:t>, but it lost out to Smyrna.  Only later, during the reigns of Commodus and </a:t>
            </a:r>
            <a:r>
              <a:rPr lang="en-US" dirty="0" err="1"/>
              <a:t>Carcalla</a:t>
            </a:r>
            <a:r>
              <a:rPr lang="en-US" dirty="0"/>
              <a:t> (180-217 A.D.), was it granted the coveted title of </a:t>
            </a:r>
            <a:r>
              <a:rPr lang="ru-RU" altLang="ja-JP" dirty="0">
                <a:latin typeface="Arial"/>
              </a:rPr>
              <a:t>"</a:t>
            </a:r>
            <a:r>
              <a:rPr lang="en-US" dirty="0"/>
              <a:t>Temple-Warden.</a:t>
            </a:r>
            <a:r>
              <a:rPr lang="ru-RU" altLang="ja-JP" dirty="0">
                <a:latin typeface="Arial"/>
              </a:rPr>
              <a:t>"</a:t>
            </a:r>
            <a:r>
              <a:rPr lang="en-US" dirty="0"/>
              <a:t>  </a:t>
            </a:r>
          </a:p>
          <a:p>
            <a:pPr marL="228600" indent="-228600">
              <a:lnSpc>
                <a:spcPct val="80000"/>
              </a:lnSpc>
              <a:buFontTx/>
              <a:buAutoNum type="arabicPeriod"/>
            </a:pPr>
            <a:r>
              <a:rPr lang="en-US" dirty="0"/>
              <a:t>In the 4th century A.D., Laodicea, called at the time the </a:t>
            </a:r>
            <a:r>
              <a:rPr lang="ru-RU" altLang="ja-JP" dirty="0">
                <a:latin typeface="Arial"/>
              </a:rPr>
              <a:t>"</a:t>
            </a:r>
            <a:r>
              <a:rPr lang="en-US" dirty="0"/>
              <a:t>Metropolis of Asia,</a:t>
            </a:r>
            <a:r>
              <a:rPr lang="ru-RU" altLang="ja-JP" dirty="0">
                <a:latin typeface="Arial"/>
              </a:rPr>
              <a:t>"</a:t>
            </a:r>
            <a:r>
              <a:rPr lang="en-US" dirty="0"/>
              <a:t> was the capital of West Phrygia.  Its prosperity continued into the 5th century, when an earthquake devastated it (494 A.D.).  As nearby </a:t>
            </a:r>
            <a:r>
              <a:rPr lang="en-US" dirty="0" err="1"/>
              <a:t>Denizli</a:t>
            </a:r>
            <a:r>
              <a:rPr lang="en-US" dirty="0"/>
              <a:t> grew, many natives there immigrated into Laodicea and under Turkish rule named it </a:t>
            </a:r>
            <a:r>
              <a:rPr lang="ru-RU" altLang="ja-JP" dirty="0">
                <a:latin typeface="Arial"/>
              </a:rPr>
              <a:t>"</a:t>
            </a:r>
            <a:r>
              <a:rPr lang="en-US" dirty="0" err="1"/>
              <a:t>Ladik</a:t>
            </a:r>
            <a:r>
              <a:rPr lang="en-US" dirty="0"/>
              <a:t>,</a:t>
            </a:r>
            <a:r>
              <a:rPr lang="ru-RU" altLang="ja-JP" dirty="0">
                <a:latin typeface="Arial"/>
              </a:rPr>
              <a:t>"</a:t>
            </a:r>
            <a:r>
              <a:rPr lang="en-US" dirty="0"/>
              <a:t> but they could not revive its former greatness.  Laodicea was finally abandoned in the 13th century A.D.</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a:t>
            </a:r>
            <a:r>
              <a:rPr kumimoji="0" lang="ru-RU"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Laodicea,</a:t>
            </a:r>
            <a:r>
              <a:rPr kumimoji="0" lang="ru-RU"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2)</a:t>
            </a:r>
          </a:p>
          <a:p>
            <a:pPr marL="228600" indent="-228600">
              <a:lnSpc>
                <a:spcPct val="80000"/>
              </a:lnSpc>
              <a:buFontTx/>
              <a:buAutoNum type="arabicPeriod"/>
            </a:pPr>
            <a:endParaRPr lang="en-US" dirty="0"/>
          </a:p>
        </p:txBody>
      </p:sp>
    </p:spTree>
    <p:extLst>
      <p:ext uri="{BB962C8B-B14F-4D97-AF65-F5344CB8AC3E}">
        <p14:creationId xmlns:p14="http://schemas.microsoft.com/office/powerpoint/2010/main" val="1937437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Slide Image Placeholder 1"/>
          <p:cNvSpPr>
            <a:spLocks noGrp="1" noRot="1" noChangeAspect="1"/>
          </p:cNvSpPr>
          <p:nvPr>
            <p:ph type="sldImg"/>
          </p:nvPr>
        </p:nvSpPr>
        <p:spPr>
          <a:ln/>
        </p:spPr>
      </p:sp>
      <p:sp>
        <p:nvSpPr>
          <p:cNvPr id="7874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Though some exceptions exist (noted with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N/A</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above), the basic pattern of the seven letters is a sevenfold outline:</a:t>
            </a:r>
          </a:p>
          <a:p>
            <a:pPr marL="228600" indent="-228600">
              <a:buAutoNum type="arabicPeriod"/>
            </a:pPr>
            <a:r>
              <a:rPr lang="en-US" sz="1200" u="sng" kern="1200" dirty="0">
                <a:solidFill>
                  <a:schemeClr val="tx1"/>
                </a:solidFill>
                <a:effectLst/>
                <a:latin typeface="+mn-lt"/>
                <a:ea typeface="+mn-ea"/>
                <a:cs typeface="+mn-cs"/>
              </a:rPr>
              <a:t>Church</a:t>
            </a:r>
            <a:r>
              <a:rPr lang="en-US" sz="1200" kern="1200" dirty="0">
                <a:solidFill>
                  <a:schemeClr val="tx1"/>
                </a:solidFill>
                <a:effectLst/>
                <a:latin typeface="+mn-lt"/>
                <a:ea typeface="+mn-ea"/>
                <a:cs typeface="+mn-cs"/>
              </a:rPr>
              <a:t> name</a:t>
            </a:r>
          </a:p>
          <a:p>
            <a:pPr marL="228600" indent="-228600">
              <a:buAutoNum type="arabicPeriod"/>
            </a:pPr>
            <a:r>
              <a:rPr lang="en-US" sz="1200" u="sng" kern="1200" dirty="0">
                <a:solidFill>
                  <a:schemeClr val="tx1"/>
                </a:solidFill>
                <a:effectLst/>
                <a:latin typeface="+mn-lt"/>
                <a:ea typeface="+mn-ea"/>
                <a:cs typeface="+mn-cs"/>
              </a:rPr>
              <a:t>Christ</a:t>
            </a:r>
            <a:r>
              <a:rPr lang="en-US" sz="1200" kern="1200" dirty="0">
                <a:solidFill>
                  <a:schemeClr val="tx1"/>
                </a:solidFill>
                <a:effectLst/>
                <a:latin typeface="+mn-lt"/>
                <a:ea typeface="+mn-ea"/>
                <a:cs typeface="+mn-cs"/>
              </a:rPr>
              <a:t> Described in a Unique Way for that Church</a:t>
            </a:r>
          </a:p>
          <a:p>
            <a:pPr marL="228600" indent="-228600">
              <a:buAutoNum type="arabicPeriod"/>
            </a:pPr>
            <a:r>
              <a:rPr lang="en-US" sz="1200" u="sng" kern="1200" dirty="0">
                <a:solidFill>
                  <a:schemeClr val="tx1"/>
                </a:solidFill>
                <a:effectLst/>
                <a:latin typeface="+mn-lt"/>
                <a:ea typeface="+mn-ea"/>
                <a:cs typeface="+mn-cs"/>
              </a:rPr>
              <a:t>Commendation</a:t>
            </a:r>
            <a:r>
              <a:rPr lang="en-US" sz="1200" kern="1200" dirty="0">
                <a:solidFill>
                  <a:schemeClr val="tx1"/>
                </a:solidFill>
                <a:effectLst/>
                <a:latin typeface="+mn-lt"/>
                <a:ea typeface="+mn-ea"/>
                <a:cs typeface="+mn-cs"/>
              </a:rPr>
              <a:t> of Good Deeds among the Believers</a:t>
            </a:r>
          </a:p>
          <a:p>
            <a:pPr marL="228600" indent="-228600">
              <a:buAutoNum type="arabicPeriod"/>
            </a:pPr>
            <a:r>
              <a:rPr lang="en-US" sz="1200" u="sng" kern="1200" dirty="0">
                <a:solidFill>
                  <a:schemeClr val="tx1"/>
                </a:solidFill>
                <a:effectLst/>
                <a:latin typeface="+mn-lt"/>
                <a:ea typeface="+mn-ea"/>
                <a:cs typeface="+mn-cs"/>
              </a:rPr>
              <a:t>Rebuke</a:t>
            </a:r>
            <a:r>
              <a:rPr lang="en-US" sz="1200" kern="1200" dirty="0">
                <a:solidFill>
                  <a:schemeClr val="tx1"/>
                </a:solidFill>
                <a:effectLst/>
                <a:latin typeface="+mn-lt"/>
                <a:ea typeface="+mn-ea"/>
                <a:cs typeface="+mn-cs"/>
              </a:rPr>
              <a:t> of Sin within the Church</a:t>
            </a:r>
          </a:p>
          <a:p>
            <a:pPr marL="228600" indent="-228600">
              <a:buAutoNum type="arabicPeriod"/>
            </a:pPr>
            <a:r>
              <a:rPr lang="en-US" sz="1200" u="sng" kern="1200" dirty="0">
                <a:solidFill>
                  <a:schemeClr val="tx1"/>
                </a:solidFill>
                <a:effectLst/>
                <a:latin typeface="+mn-lt"/>
                <a:ea typeface="+mn-ea"/>
                <a:cs typeface="+mn-cs"/>
              </a:rPr>
              <a:t>Exhortation</a:t>
            </a:r>
            <a:r>
              <a:rPr lang="en-US" sz="1200" kern="1200" dirty="0">
                <a:solidFill>
                  <a:schemeClr val="tx1"/>
                </a:solidFill>
                <a:effectLst/>
                <a:latin typeface="+mn-lt"/>
                <a:ea typeface="+mn-ea"/>
                <a:cs typeface="+mn-cs"/>
              </a:rPr>
              <a:t> or Encouragement to Repent</a:t>
            </a:r>
          </a:p>
          <a:p>
            <a:pPr marL="228600" indent="-228600">
              <a:buAutoNum type="arabicPeriod"/>
            </a:pPr>
            <a:r>
              <a:rPr lang="en-US" sz="1200" u="sng" kern="1200" dirty="0">
                <a:solidFill>
                  <a:schemeClr val="tx1"/>
                </a:solidFill>
                <a:effectLst/>
                <a:latin typeface="+mn-lt"/>
                <a:ea typeface="+mn-ea"/>
                <a:cs typeface="+mn-cs"/>
              </a:rPr>
              <a:t>Warning</a:t>
            </a:r>
            <a:r>
              <a:rPr lang="en-US" sz="1200" kern="1200" dirty="0">
                <a:solidFill>
                  <a:schemeClr val="tx1"/>
                </a:solidFill>
                <a:effectLst/>
                <a:latin typeface="+mn-lt"/>
                <a:ea typeface="+mn-ea"/>
                <a:cs typeface="+mn-cs"/>
              </a:rPr>
              <a:t> if the Exhortation is Disobeyed</a:t>
            </a:r>
          </a:p>
          <a:p>
            <a:pPr marL="228600" indent="-228600">
              <a:buAutoNum type="arabicPeriod"/>
            </a:pPr>
            <a:r>
              <a:rPr lang="en-US" sz="1200" u="sng" kern="1200" dirty="0">
                <a:solidFill>
                  <a:schemeClr val="tx1"/>
                </a:solidFill>
                <a:effectLst/>
                <a:latin typeface="+mn-lt"/>
                <a:ea typeface="+mn-ea"/>
                <a:cs typeface="+mn-cs"/>
              </a:rPr>
              <a:t>Promise</a:t>
            </a:r>
            <a:r>
              <a:rPr lang="en-US" sz="1200" kern="1200" dirty="0">
                <a:solidFill>
                  <a:schemeClr val="tx1"/>
                </a:solidFill>
                <a:effectLst/>
                <a:latin typeface="+mn-lt"/>
                <a:ea typeface="+mn-ea"/>
                <a:cs typeface="+mn-cs"/>
              </a:rPr>
              <a:t> for Faithfulness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Notice also that each letter not only begins with a reference to Christ but ends with an appeal from the Spirit.</a:t>
            </a:r>
          </a:p>
        </p:txBody>
      </p:sp>
      <p:sp>
        <p:nvSpPr>
          <p:cNvPr id="7874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E41C86-EA08-BA4E-8D69-6162DB12E0FE}" type="slidenum">
              <a:rPr lang="en-GB" sz="1200">
                <a:solidFill>
                  <a:prstClr val="white"/>
                </a:solidFill>
              </a:rPr>
              <a:pPr/>
              <a:t>17</a:t>
            </a:fld>
            <a:endParaRPr lang="en-GB" sz="1200">
              <a:solidFill>
                <a:prstClr val="white"/>
              </a:solidFill>
            </a:endParaRPr>
          </a:p>
        </p:txBody>
      </p:sp>
    </p:spTree>
    <p:extLst>
      <p:ext uri="{BB962C8B-B14F-4D97-AF65-F5344CB8AC3E}">
        <p14:creationId xmlns:p14="http://schemas.microsoft.com/office/powerpoint/2010/main" val="225973767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BAA0DA-9D2D-3C44-B36E-BAE56B340DFF}" type="slidenum">
              <a:rPr lang="en-US">
                <a:solidFill>
                  <a:prstClr val="black"/>
                </a:solidFill>
              </a:rPr>
              <a:pPr/>
              <a:t>179</a:t>
            </a:fld>
            <a:endParaRPr lang="en-US">
              <a:solidFill>
                <a:prstClr val="black"/>
              </a:solidFill>
            </a:endParaRPr>
          </a:p>
        </p:txBody>
      </p:sp>
      <p:sp>
        <p:nvSpPr>
          <p:cNvPr id="39938" name="Rectangle 2"/>
          <p:cNvSpPr>
            <a:spLocks noGrp="1" noRot="1" noChangeAspect="1" noChangeArrowheads="1" noTextEdit="1"/>
          </p:cNvSpPr>
          <p:nvPr>
            <p:ph type="sldImg"/>
          </p:nvPr>
        </p:nvSpPr>
        <p:spPr>
          <a:xfrm>
            <a:off x="3028950" y="857250"/>
            <a:ext cx="3086100" cy="2314575"/>
          </a:xfrm>
          <a:ln/>
          <a:extLst>
            <a:ext uri="{FAA26D3D-D897-4be2-8F04-BA451C77F1D7}">
              <ma14:placeholderFlag xmlns="" xmlns:ma14="http://schemas.microsoft.com/office/mac/drawingml/2011/main" val="1"/>
            </a:ext>
          </a:extLst>
        </p:spPr>
      </p:sp>
      <p:sp>
        <p:nvSpPr>
          <p:cNvPr id="39939" name="Rectangle 3"/>
          <p:cNvSpPr>
            <a:spLocks noGrp="1" noChangeArrowheads="1"/>
          </p:cNvSpPr>
          <p:nvPr>
            <p:ph type="body" idx="1"/>
          </p:nvPr>
        </p:nvSpPr>
        <p:spPr/>
        <p:txBody>
          <a:bodyPr/>
          <a:lstStyle/>
          <a:p>
            <a:r>
              <a:rPr lang="en-US" b="1" dirty="0"/>
              <a:t>Jewish Influence and the Church</a:t>
            </a:r>
          </a:p>
          <a:p>
            <a:pPr marL="228600" indent="-228600">
              <a:lnSpc>
                <a:spcPct val="80000"/>
              </a:lnSpc>
              <a:buFontTx/>
              <a:buAutoNum type="arabicPeriod"/>
            </a:pPr>
            <a:r>
              <a:rPr lang="en-US" dirty="0"/>
              <a:t>Laodicea</a:t>
            </a:r>
            <a:r>
              <a:rPr lang="uk-UA" altLang="ja-JP" dirty="0">
                <a:latin typeface="Arial"/>
              </a:rPr>
              <a:t>'</a:t>
            </a:r>
            <a:r>
              <a:rPr lang="en-US" dirty="0"/>
              <a:t>s original settlers were mostly from Syria, but Antiochus also settled a significant number of Jewish families here and in nearby Hierapolis and Colossae.  At its height the city had about 7500 Jewish men alone, calculated by a shipment of temple tax seized by governor </a:t>
            </a:r>
            <a:r>
              <a:rPr lang="en-US" dirty="0" err="1"/>
              <a:t>Flaccus</a:t>
            </a:r>
            <a:r>
              <a:rPr lang="en-US" dirty="0"/>
              <a:t> on his way to Jerusalem.  This large Jewish population of Laodicea probably formed the nucleus of the early Christian community.</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a:t>
            </a:r>
            <a:r>
              <a:rPr kumimoji="0" lang="ru-RU"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Laodicea,</a:t>
            </a:r>
            <a:r>
              <a:rPr kumimoji="0" lang="ru-RU"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3)</a:t>
            </a:r>
            <a:endParaRPr lang="en-US" dirty="0"/>
          </a:p>
        </p:txBody>
      </p:sp>
    </p:spTree>
    <p:extLst>
      <p:ext uri="{BB962C8B-B14F-4D97-AF65-F5344CB8AC3E}">
        <p14:creationId xmlns:p14="http://schemas.microsoft.com/office/powerpoint/2010/main" val="133769494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180</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3577715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4424E5-2CC9-3944-8597-4BAB9C0EDA2D}" type="slidenum">
              <a:rPr lang="en-US">
                <a:solidFill>
                  <a:prstClr val="black"/>
                </a:solidFill>
              </a:rPr>
              <a:pPr/>
              <a:t>181</a:t>
            </a:fld>
            <a:endParaRPr lang="en-US">
              <a:solidFill>
                <a:prstClr val="black"/>
              </a:solidFill>
            </a:endParaRPr>
          </a:p>
        </p:txBody>
      </p:sp>
      <p:sp>
        <p:nvSpPr>
          <p:cNvPr id="45058" name="Rectangle 2"/>
          <p:cNvSpPr>
            <a:spLocks noGrp="1" noRot="1" noChangeAspect="1" noChangeArrowheads="1" noTextEdit="1"/>
          </p:cNvSpPr>
          <p:nvPr>
            <p:ph type="sldImg"/>
          </p:nvPr>
        </p:nvSpPr>
        <p:spPr>
          <a:xfrm>
            <a:off x="3028950" y="857250"/>
            <a:ext cx="3086100" cy="2314575"/>
          </a:xfrm>
          <a:ln/>
          <a:extLst>
            <a:ext uri="{FAA26D3D-D897-4be2-8F04-BA451C77F1D7}">
              <ma14:placeholderFlag xmlns="" xmlns:ma14="http://schemas.microsoft.com/office/mac/drawingml/2011/main" val="1"/>
            </a:ext>
          </a:extLst>
        </p:spPr>
      </p:sp>
      <p:sp>
        <p:nvSpPr>
          <p:cNvPr id="45059" name="Rectangle 3"/>
          <p:cNvSpPr>
            <a:spLocks noGrp="1" noChangeArrowheads="1"/>
          </p:cNvSpPr>
          <p:nvPr>
            <p:ph type="body" idx="1"/>
          </p:nvPr>
        </p:nvSpPr>
        <p:spPr/>
        <p:txBody>
          <a:bodyPr/>
          <a:lstStyle/>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a:t>
            </a:r>
            <a:r>
              <a:rPr kumimoji="0" lang="ru-RU"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Laodicea,</a:t>
            </a:r>
            <a:r>
              <a:rPr kumimoji="0" lang="ru-RU"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8)</a:t>
            </a:r>
            <a:endParaRPr lang="en-US" dirty="0"/>
          </a:p>
        </p:txBody>
      </p:sp>
    </p:spTree>
    <p:extLst>
      <p:ext uri="{BB962C8B-B14F-4D97-AF65-F5344CB8AC3E}">
        <p14:creationId xmlns:p14="http://schemas.microsoft.com/office/powerpoint/2010/main" val="85964411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C087EC-5AD4-2E49-9AB9-D2C1A23E8BF5}" type="slidenum">
              <a:rPr lang="en-US">
                <a:solidFill>
                  <a:prstClr val="black"/>
                </a:solidFill>
              </a:rPr>
              <a:pPr/>
              <a:t>182</a:t>
            </a:fld>
            <a:endParaRPr lang="en-US">
              <a:solidFill>
                <a:prstClr val="black"/>
              </a:solidFill>
            </a:endParaRPr>
          </a:p>
        </p:txBody>
      </p:sp>
      <p:sp>
        <p:nvSpPr>
          <p:cNvPr id="50178" name="Rectangle 2"/>
          <p:cNvSpPr>
            <a:spLocks noGrp="1" noRot="1" noChangeAspect="1" noChangeArrowheads="1" noTextEdit="1"/>
          </p:cNvSpPr>
          <p:nvPr>
            <p:ph type="sldImg"/>
          </p:nvPr>
        </p:nvSpPr>
        <p:spPr>
          <a:xfrm>
            <a:off x="3028950" y="857250"/>
            <a:ext cx="3086100" cy="2314575"/>
          </a:xfrm>
          <a:ln/>
          <a:extLst>
            <a:ext uri="{FAA26D3D-D897-4be2-8F04-BA451C77F1D7}">
              <ma14:placeholderFlag xmlns="" xmlns:ma14="http://schemas.microsoft.com/office/mac/drawingml/2011/main" val="1"/>
            </a:ext>
          </a:extLst>
        </p:spPr>
      </p:sp>
      <p:sp>
        <p:nvSpPr>
          <p:cNvPr id="50179" name="Rectangle 3"/>
          <p:cNvSpPr>
            <a:spLocks noGrp="1" noChangeArrowheads="1"/>
          </p:cNvSpPr>
          <p:nvPr>
            <p:ph type="body" idx="1"/>
          </p:nvPr>
        </p:nvSpPr>
        <p:spPr/>
        <p:txBody>
          <a:bodyPr/>
          <a:lstStyle/>
          <a:p>
            <a:r>
              <a:rPr lang="en-US" b="1" dirty="0">
                <a:cs typeface="Times New Roman" charset="0"/>
              </a:rPr>
              <a:t>Interpreting </a:t>
            </a:r>
            <a:r>
              <a:rPr lang="ru-RU" altLang="ja-JP" b="1" dirty="0">
                <a:latin typeface="Arial"/>
                <a:cs typeface="Times New Roman" charset="0"/>
              </a:rPr>
              <a:t>"</a:t>
            </a:r>
            <a:r>
              <a:rPr lang="en-US" b="1" dirty="0">
                <a:cs typeface="Times New Roman" charset="0"/>
              </a:rPr>
              <a:t>Hot</a:t>
            </a:r>
            <a:r>
              <a:rPr lang="ru-RU" altLang="ja-JP" b="1" dirty="0">
                <a:latin typeface="Arial"/>
                <a:cs typeface="Times New Roman" charset="0"/>
              </a:rPr>
              <a:t>"</a:t>
            </a:r>
            <a:r>
              <a:rPr lang="en-US" b="1" dirty="0">
                <a:cs typeface="Times New Roman" charset="0"/>
              </a:rPr>
              <a:t> and </a:t>
            </a:r>
            <a:r>
              <a:rPr lang="ru-RU" altLang="ja-JP" b="1" dirty="0">
                <a:latin typeface="Arial"/>
                <a:cs typeface="Times New Roman" charset="0"/>
              </a:rPr>
              <a:t>"</a:t>
            </a:r>
            <a:r>
              <a:rPr lang="en-US" b="1" dirty="0">
                <a:cs typeface="Times New Roman" charset="0"/>
              </a:rPr>
              <a:t>Cold</a:t>
            </a:r>
            <a:r>
              <a:rPr lang="ru-RU" altLang="ja-JP" b="1" dirty="0">
                <a:latin typeface="Arial"/>
                <a:cs typeface="Times New Roman" charset="0"/>
              </a:rPr>
              <a:t>"</a:t>
            </a:r>
            <a:r>
              <a:rPr lang="en-US" b="1" dirty="0">
                <a:cs typeface="Times New Roman" charset="0"/>
              </a:rPr>
              <a:t>: One View (cont.)</a:t>
            </a:r>
          </a:p>
          <a:p>
            <a:r>
              <a:rPr lang="en-US" dirty="0">
                <a:cs typeface="Times New Roman" charset="0"/>
              </a:rPr>
              <a:t>Laodicea was located six miles from Hierapolis (</a:t>
            </a:r>
            <a:r>
              <a:rPr lang="en-US" dirty="0" err="1">
                <a:cs typeface="Times New Roman" charset="0"/>
              </a:rPr>
              <a:t>Pamukkale</a:t>
            </a:r>
            <a:r>
              <a:rPr lang="en-US" dirty="0">
                <a:cs typeface="Times New Roman" charset="0"/>
              </a:rPr>
              <a:t> today) which has hot springs which are valuable for medicinal purposes (in ancient times and today).  Laodicea is located not far away from Colossae (supported by the sharing of the letter to the Colossians; Col 4:13, 16), which is home to springs that form a cold, pure source of water.  Laodicea did not have its own water supply, but instead imported it from a town to the south of the city by means of an aqueduct.  This water supply was not only warm but emetic (caused vomiting).  The vomiting was/is not necessarily caused by the temperature of the water, but by its quality. The latter is attested by the heavy deposits visible on the aqueduct pipes.  Ancient and modern sources speak of the poor quality of the water.  The point seems to be that Jesus is unhappy with the deeds of the </a:t>
            </a:r>
            <a:r>
              <a:rPr lang="en-US" dirty="0" err="1">
                <a:cs typeface="Times New Roman" charset="0"/>
              </a:rPr>
              <a:t>Laodiceans</a:t>
            </a:r>
            <a:r>
              <a:rPr lang="en-US" dirty="0">
                <a:cs typeface="Times New Roman" charset="0"/>
              </a:rPr>
              <a:t> and he uses a metaphor to make his point clear: their deeds were not satisfying to Jesus; if they had been hot like Hierapolis, they would have served an important purpose.  If they had been cold like Colossae, they also would have had a value.  But their deeds were like the </a:t>
            </a:r>
            <a:r>
              <a:rPr lang="en-US" dirty="0" err="1">
                <a:cs typeface="Times New Roman" charset="0"/>
              </a:rPr>
              <a:t>untasty</a:t>
            </a:r>
            <a:r>
              <a:rPr lang="en-US" dirty="0">
                <a:cs typeface="Times New Roman" charset="0"/>
              </a:rPr>
              <a:t> water that flowed into their city.</a:t>
            </a:r>
          </a:p>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a:t>
            </a:r>
            <a:r>
              <a:rPr kumimoji="0" lang="ru-RU"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Laodicea,</a:t>
            </a:r>
            <a:r>
              <a:rPr kumimoji="0" lang="ru-RU"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10)</a:t>
            </a:r>
            <a:endParaRPr lang="en-US" dirty="0"/>
          </a:p>
        </p:txBody>
      </p:sp>
    </p:spTree>
    <p:extLst>
      <p:ext uri="{BB962C8B-B14F-4D97-AF65-F5344CB8AC3E}">
        <p14:creationId xmlns:p14="http://schemas.microsoft.com/office/powerpoint/2010/main" val="293349929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BEF64E-F69D-7348-97F4-07EFF88E03DE}" type="slidenum">
              <a:rPr lang="en-US">
                <a:solidFill>
                  <a:prstClr val="black"/>
                </a:solidFill>
              </a:rPr>
              <a:pPr/>
              <a:t>183</a:t>
            </a:fld>
            <a:endParaRPr lang="en-US">
              <a:solidFill>
                <a:prstClr val="black"/>
              </a:solidFill>
            </a:endParaRPr>
          </a:p>
        </p:txBody>
      </p:sp>
      <p:sp>
        <p:nvSpPr>
          <p:cNvPr id="43010" name="Rectangle 2"/>
          <p:cNvSpPr>
            <a:spLocks noGrp="1" noRot="1" noChangeAspect="1" noChangeArrowheads="1" noTextEdit="1"/>
          </p:cNvSpPr>
          <p:nvPr>
            <p:ph type="sldImg"/>
          </p:nvPr>
        </p:nvSpPr>
        <p:spPr>
          <a:xfrm>
            <a:off x="3028950" y="857250"/>
            <a:ext cx="3086100" cy="2314575"/>
          </a:xfrm>
          <a:ln/>
          <a:extLst>
            <a:ext uri="{FAA26D3D-D897-4be2-8F04-BA451C77F1D7}">
              <ma14:placeholderFlag xmlns="" xmlns:ma14="http://schemas.microsoft.com/office/mac/drawingml/2011/main" val="1"/>
            </a:ext>
          </a:extLst>
        </p:spPr>
      </p:sp>
      <p:sp>
        <p:nvSpPr>
          <p:cNvPr id="43011" name="Rectangle 3"/>
          <p:cNvSpPr>
            <a:spLocks noGrp="1" noChangeArrowheads="1"/>
          </p:cNvSpPr>
          <p:nvPr>
            <p:ph type="body" idx="1"/>
          </p:nvPr>
        </p:nvSpPr>
        <p:spPr/>
        <p:txBody>
          <a:bodyPr/>
          <a:lstStyle/>
          <a:p>
            <a:r>
              <a:rPr lang="en-US" b="1" dirty="0"/>
              <a:t>Excavations</a:t>
            </a:r>
          </a:p>
          <a:p>
            <a:r>
              <a:rPr lang="en-US" dirty="0"/>
              <a:t>A Canadian team led by Jean des </a:t>
            </a:r>
            <a:r>
              <a:rPr lang="en-US" dirty="0" err="1"/>
              <a:t>Gagniers</a:t>
            </a:r>
            <a:r>
              <a:rPr lang="en-US" dirty="0"/>
              <a:t> in 1961-1963 carried out a small-scale excavation of Laodicea, focusing on the </a:t>
            </a:r>
            <a:r>
              <a:rPr lang="en-US" dirty="0" err="1"/>
              <a:t>nymphaeum</a:t>
            </a:r>
            <a:r>
              <a:rPr lang="en-US" dirty="0"/>
              <a:t> (dated to the early third century A.D.).  Very little archaeological work has actually been done at Laodicea, and most of the remains lie in ruins.  Nonetheless, it is a large, impressive tell, marble remains everywhere showing wealth of the city.  Some archaeological points of interest in the ruins today include inscriptions, two theatres, a stadium, a gate, and a large visible building thought to be a bathhouse.</a:t>
            </a:r>
          </a:p>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a:t>
            </a:r>
            <a:r>
              <a:rPr kumimoji="0" lang="ru-RU"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Laodicea,</a:t>
            </a:r>
            <a:r>
              <a:rPr kumimoji="0" lang="ru-RU"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6)</a:t>
            </a:r>
            <a:endParaRPr lang="en-US" dirty="0"/>
          </a:p>
        </p:txBody>
      </p:sp>
    </p:spTree>
    <p:extLst>
      <p:ext uri="{BB962C8B-B14F-4D97-AF65-F5344CB8AC3E}">
        <p14:creationId xmlns:p14="http://schemas.microsoft.com/office/powerpoint/2010/main" val="11291337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E19774-A5E3-FB4B-8F85-9F5E51624227}" type="slidenum">
              <a:rPr lang="en-US">
                <a:solidFill>
                  <a:prstClr val="black"/>
                </a:solidFill>
              </a:rPr>
              <a:pPr/>
              <a:t>184</a:t>
            </a:fld>
            <a:endParaRPr lang="en-US">
              <a:solidFill>
                <a:prstClr val="black"/>
              </a:solidFill>
            </a:endParaRPr>
          </a:p>
        </p:txBody>
      </p:sp>
      <p:sp>
        <p:nvSpPr>
          <p:cNvPr id="51202" name="Rectangle 2"/>
          <p:cNvSpPr>
            <a:spLocks noGrp="1" noRot="1" noChangeAspect="1" noChangeArrowheads="1" noTextEdit="1"/>
          </p:cNvSpPr>
          <p:nvPr>
            <p:ph type="sldImg"/>
          </p:nvPr>
        </p:nvSpPr>
        <p:spPr>
          <a:xfrm>
            <a:off x="3028950" y="857250"/>
            <a:ext cx="3086100" cy="2314575"/>
          </a:xfrm>
          <a:ln/>
          <a:extLst>
            <a:ext uri="{FAA26D3D-D897-4be2-8F04-BA451C77F1D7}">
              <ma14:placeholderFlag xmlns="" xmlns:ma14="http://schemas.microsoft.com/office/mac/drawingml/2011/main" val="1"/>
            </a:ext>
          </a:extLst>
        </p:spPr>
      </p:sp>
      <p:sp>
        <p:nvSpPr>
          <p:cNvPr id="51203" name="Rectangle 3"/>
          <p:cNvSpPr>
            <a:spLocks noGrp="1" noChangeArrowheads="1"/>
          </p:cNvSpPr>
          <p:nvPr>
            <p:ph type="body" idx="1"/>
          </p:nvPr>
        </p:nvSpPr>
        <p:spPr/>
        <p:txBody>
          <a:bodyPr/>
          <a:lstStyle/>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a:t>
            </a:r>
            <a:r>
              <a:rPr kumimoji="0" lang="ru-RU"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Laodicea,</a:t>
            </a:r>
            <a:r>
              <a:rPr kumimoji="0" lang="ru-RU"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14)</a:t>
            </a:r>
            <a:endParaRPr lang="en-US" dirty="0"/>
          </a:p>
        </p:txBody>
      </p:sp>
    </p:spTree>
    <p:extLst>
      <p:ext uri="{BB962C8B-B14F-4D97-AF65-F5344CB8AC3E}">
        <p14:creationId xmlns:p14="http://schemas.microsoft.com/office/powerpoint/2010/main" val="318963967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A2E8F1-703D-124E-8BA0-8B5D8A2F5DE6}" type="slidenum">
              <a:rPr lang="en-US">
                <a:solidFill>
                  <a:prstClr val="black"/>
                </a:solidFill>
              </a:rPr>
              <a:pPr/>
              <a:t>185</a:t>
            </a:fld>
            <a:endParaRPr lang="en-US">
              <a:solidFill>
                <a:prstClr val="black"/>
              </a:solidFill>
            </a:endParaRPr>
          </a:p>
        </p:txBody>
      </p:sp>
      <p:sp>
        <p:nvSpPr>
          <p:cNvPr id="48130" name="Rectangle 2"/>
          <p:cNvSpPr>
            <a:spLocks noGrp="1" noRot="1" noChangeAspect="1" noChangeArrowheads="1" noTextEdit="1"/>
          </p:cNvSpPr>
          <p:nvPr>
            <p:ph type="sldImg"/>
          </p:nvPr>
        </p:nvSpPr>
        <p:spPr>
          <a:xfrm>
            <a:off x="3028950" y="857250"/>
            <a:ext cx="3086100" cy="2314575"/>
          </a:xfrm>
          <a:ln/>
          <a:extLst>
            <a:ext uri="{FAA26D3D-D897-4be2-8F04-BA451C77F1D7}">
              <ma14:placeholderFlag xmlns="" xmlns:ma14="http://schemas.microsoft.com/office/mac/drawingml/2011/main" val="1"/>
            </a:ext>
          </a:extLst>
        </p:spPr>
      </p:sp>
      <p:sp>
        <p:nvSpPr>
          <p:cNvPr id="48131" name="Rectangle 3"/>
          <p:cNvSpPr>
            <a:spLocks noGrp="1" noChangeArrowheads="1"/>
          </p:cNvSpPr>
          <p:nvPr>
            <p:ph type="body" idx="1"/>
          </p:nvPr>
        </p:nvSpPr>
        <p:spPr/>
        <p:txBody>
          <a:bodyPr/>
          <a:lstStyle/>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a:t>
            </a:r>
            <a:r>
              <a:rPr kumimoji="0" lang="ru-RU"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Laodicea,</a:t>
            </a:r>
            <a:r>
              <a:rPr kumimoji="0" lang="ru-RU"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28)</a:t>
            </a:r>
            <a:endParaRPr lang="en-US" dirty="0"/>
          </a:p>
        </p:txBody>
      </p:sp>
    </p:spTree>
    <p:extLst>
      <p:ext uri="{BB962C8B-B14F-4D97-AF65-F5344CB8AC3E}">
        <p14:creationId xmlns:p14="http://schemas.microsoft.com/office/powerpoint/2010/main" val="142475342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A86F7B-8012-AA46-9327-90235757795C}" type="slidenum">
              <a:rPr lang="en-US">
                <a:solidFill>
                  <a:prstClr val="black"/>
                </a:solidFill>
              </a:rPr>
              <a:pPr/>
              <a:t>186</a:t>
            </a:fld>
            <a:endParaRPr lang="en-US">
              <a:solidFill>
                <a:prstClr val="black"/>
              </a:solidFill>
            </a:endParaRPr>
          </a:p>
        </p:txBody>
      </p:sp>
      <p:sp>
        <p:nvSpPr>
          <p:cNvPr id="67586" name="Rectangle 2"/>
          <p:cNvSpPr>
            <a:spLocks noGrp="1" noRot="1" noChangeAspect="1" noChangeArrowheads="1" noTextEdit="1"/>
          </p:cNvSpPr>
          <p:nvPr>
            <p:ph type="sldImg"/>
          </p:nvPr>
        </p:nvSpPr>
        <p:spPr>
          <a:xfrm>
            <a:off x="3028950" y="857250"/>
            <a:ext cx="3086100" cy="2314575"/>
          </a:xfrm>
          <a:ln/>
          <a:extLst>
            <a:ext uri="{FAA26D3D-D897-4be2-8F04-BA451C77F1D7}">
              <ma14:placeholderFlag xmlns="" xmlns:ma14="http://schemas.microsoft.com/office/mac/drawingml/2011/main" val="1"/>
            </a:ext>
          </a:extLst>
        </p:spPr>
      </p:sp>
      <p:sp>
        <p:nvSpPr>
          <p:cNvPr id="67587" name="Rectangle 3"/>
          <p:cNvSpPr>
            <a:spLocks noGrp="1" noChangeArrowheads="1"/>
          </p:cNvSpPr>
          <p:nvPr>
            <p:ph type="body" idx="1"/>
          </p:nvPr>
        </p:nvSpPr>
        <p:spPr/>
        <p:txBody>
          <a:bodyPr/>
          <a:lstStyle/>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a:t>
            </a:r>
            <a:r>
              <a:rPr kumimoji="0" lang="ru-RU"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Laodicea,</a:t>
            </a:r>
            <a:r>
              <a:rPr kumimoji="0" lang="ru-RU"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29)</a:t>
            </a:r>
            <a:endParaRPr lang="en-US" dirty="0"/>
          </a:p>
        </p:txBody>
      </p:sp>
    </p:spTree>
    <p:extLst>
      <p:ext uri="{BB962C8B-B14F-4D97-AF65-F5344CB8AC3E}">
        <p14:creationId xmlns:p14="http://schemas.microsoft.com/office/powerpoint/2010/main" val="288293773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677830-6164-D142-A431-AB2D0AC871A4}" type="slidenum">
              <a:rPr lang="en-US">
                <a:solidFill>
                  <a:prstClr val="black"/>
                </a:solidFill>
              </a:rPr>
              <a:pPr/>
              <a:t>187</a:t>
            </a:fld>
            <a:endParaRPr lang="en-US">
              <a:solidFill>
                <a:prstClr val="black"/>
              </a:solidFill>
            </a:endParaRPr>
          </a:p>
        </p:txBody>
      </p:sp>
      <p:sp>
        <p:nvSpPr>
          <p:cNvPr id="60418" name="Rectangle 2"/>
          <p:cNvSpPr>
            <a:spLocks noGrp="1" noRot="1" noChangeAspect="1" noChangeArrowheads="1" noTextEdit="1"/>
          </p:cNvSpPr>
          <p:nvPr>
            <p:ph type="sldImg"/>
          </p:nvPr>
        </p:nvSpPr>
        <p:spPr>
          <a:xfrm>
            <a:off x="3028950" y="857250"/>
            <a:ext cx="3086100" cy="2314575"/>
          </a:xfrm>
          <a:ln/>
          <a:extLst>
            <a:ext uri="{FAA26D3D-D897-4be2-8F04-BA451C77F1D7}">
              <ma14:placeholderFlag xmlns="" xmlns:ma14="http://schemas.microsoft.com/office/mac/drawingml/2011/main" val="1"/>
            </a:ext>
          </a:extLst>
        </p:spPr>
      </p:sp>
      <p:sp>
        <p:nvSpPr>
          <p:cNvPr id="60419" name="Rectangle 3"/>
          <p:cNvSpPr>
            <a:spLocks noGrp="1" noChangeArrowheads="1"/>
          </p:cNvSpPr>
          <p:nvPr>
            <p:ph type="body" idx="1"/>
          </p:nvPr>
        </p:nvSpPr>
        <p:spPr/>
        <p:txBody>
          <a:bodyPr/>
          <a:lstStyle/>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a:t>
            </a:r>
            <a:r>
              <a:rPr kumimoji="0" lang="ru-RU"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Laodicea,</a:t>
            </a:r>
            <a:r>
              <a:rPr kumimoji="0" lang="ru-RU"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20)</a:t>
            </a:r>
            <a:endParaRPr lang="en-US" dirty="0"/>
          </a:p>
        </p:txBody>
      </p:sp>
    </p:spTree>
    <p:extLst>
      <p:ext uri="{BB962C8B-B14F-4D97-AF65-F5344CB8AC3E}">
        <p14:creationId xmlns:p14="http://schemas.microsoft.com/office/powerpoint/2010/main" val="162469651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539E47-A50D-4649-AB9B-5EA78D862E96}" type="slidenum">
              <a:rPr lang="en-US">
                <a:solidFill>
                  <a:prstClr val="black"/>
                </a:solidFill>
              </a:rPr>
              <a:pPr/>
              <a:t>188</a:t>
            </a:fld>
            <a:endParaRPr lang="en-US">
              <a:solidFill>
                <a:prstClr val="black"/>
              </a:solidFill>
            </a:endParaRPr>
          </a:p>
        </p:txBody>
      </p:sp>
      <p:sp>
        <p:nvSpPr>
          <p:cNvPr id="69634" name="Rectangle 2"/>
          <p:cNvSpPr>
            <a:spLocks noGrp="1" noRot="1" noChangeAspect="1" noChangeArrowheads="1" noTextEdit="1"/>
          </p:cNvSpPr>
          <p:nvPr>
            <p:ph type="sldImg"/>
          </p:nvPr>
        </p:nvSpPr>
        <p:spPr>
          <a:xfrm>
            <a:off x="3028950" y="857250"/>
            <a:ext cx="3086100" cy="2314575"/>
          </a:xfrm>
          <a:ln/>
          <a:extLst>
            <a:ext uri="{FAA26D3D-D897-4be2-8F04-BA451C77F1D7}">
              <ma14:placeholderFlag xmlns="" xmlns:ma14="http://schemas.microsoft.com/office/mac/drawingml/2011/main" val="1"/>
            </a:ext>
          </a:extLst>
        </p:spPr>
      </p:sp>
      <p:sp>
        <p:nvSpPr>
          <p:cNvPr id="69635" name="Rectangle 3"/>
          <p:cNvSpPr>
            <a:spLocks noGrp="1" noChangeArrowheads="1"/>
          </p:cNvSpPr>
          <p:nvPr>
            <p:ph type="body" idx="1"/>
          </p:nvPr>
        </p:nvSpPr>
        <p:spPr/>
        <p:txBody>
          <a:bodyPr/>
          <a:lstStyle/>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a:t>
            </a:r>
            <a:r>
              <a:rPr kumimoji="0" lang="ru-RU"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Laodicea,</a:t>
            </a:r>
            <a:r>
              <a:rPr kumimoji="0" lang="ru-RU"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31)</a:t>
            </a:r>
            <a:endParaRPr lang="en-US" dirty="0"/>
          </a:p>
        </p:txBody>
      </p:sp>
    </p:spTree>
    <p:extLst>
      <p:ext uri="{BB962C8B-B14F-4D97-AF65-F5344CB8AC3E}">
        <p14:creationId xmlns:p14="http://schemas.microsoft.com/office/powerpoint/2010/main" val="2231899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1002953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189</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6338207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190</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9558517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a:xfrm>
            <a:off x="1219200" y="3257550"/>
            <a:ext cx="6705600" cy="2273027"/>
          </a:xfr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ru-RU" sz="1200" kern="1200" dirty="0">
                <a:solidFill>
                  <a:schemeClr val="tx1"/>
                </a:solidFill>
                <a:latin typeface="Times New Roman" pitchFamily="-112" charset="0"/>
                <a:ea typeface="ＭＳ Ｐゴシック" pitchFamily="-108" charset="-128"/>
                <a:cs typeface="ＭＳ Ｐゴシック" pitchFamily="-108" charset="-128"/>
              </a:rPr>
              <a:t>"</a:t>
            </a:r>
            <a:r>
              <a:rPr lang="en-US" dirty="0"/>
              <a:t>The city was very rich. They had also experienced damage from the AD 17 earthquake that decimated Philadelphia. But unlike Philadelphia, Laodicea was well capable of funding the city</a:t>
            </a:r>
            <a:r>
              <a:rPr lang="uk-UA" dirty="0"/>
              <a:t>'</a:t>
            </a:r>
            <a:r>
              <a:rPr lang="en-US" dirty="0"/>
              <a:t>s rebuild on its own. In fact, the city also supplied funds to help rebuild several smaller cities in the area.</a:t>
            </a:r>
            <a:r>
              <a:rPr lang="ru-RU"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 http://</a:t>
            </a:r>
            <a:r>
              <a:rPr lang="en-US" sz="1200" u="none" strike="noStrike" kern="1200" dirty="0" err="1">
                <a:solidFill>
                  <a:schemeClr val="tx1"/>
                </a:solidFill>
                <a:effectLst/>
                <a:latin typeface="Times New Roman" pitchFamily="-112" charset="0"/>
                <a:ea typeface="ＭＳ Ｐゴシック" pitchFamily="-108" charset="-128"/>
                <a:cs typeface="ＭＳ Ｐゴシック" pitchFamily="-108" charset="-128"/>
              </a:rPr>
              <a:t>www.truthwhys.com</a:t>
            </a:r>
            <a:r>
              <a:rPr lang="en-US"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/news/revelation-part-15-chapter-3-sardis-philadelphia-and-laodicea/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u="none" strike="noStrike" kern="1200" dirty="0">
              <a:solidFill>
                <a:schemeClr val="tx2"/>
              </a:solidFill>
              <a:effectLst/>
              <a:latin typeface="Times New Roman" pitchFamily="-112" charset="0"/>
              <a:ea typeface="ＭＳ Ｐゴシック" pitchFamily="-108" charset="-128"/>
              <a:cs typeface="ＭＳ Ｐゴシック" pitchFamily="-108"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2"/>
                </a:solidFill>
                <a:latin typeface="Times New Roman" pitchFamily="-112" charset="0"/>
                <a:ea typeface="ＭＳ Ｐゴシック" pitchFamily="-108" charset="-128"/>
                <a:cs typeface="ＭＳ Ｐゴシック" pitchFamily="-108" charset="-128"/>
              </a:rPr>
              <a:t>Coin of Julia </a:t>
            </a:r>
            <a:r>
              <a:rPr lang="en-US" sz="1200" kern="1200" dirty="0" err="1">
                <a:solidFill>
                  <a:schemeClr val="tx2"/>
                </a:solidFill>
                <a:latin typeface="Times New Roman" pitchFamily="-112" charset="0"/>
                <a:ea typeface="ＭＳ Ｐゴシック" pitchFamily="-108" charset="-128"/>
                <a:cs typeface="ＭＳ Ｐゴシック" pitchFamily="-108" charset="-128"/>
              </a:rPr>
              <a:t>Domna</a:t>
            </a:r>
            <a:r>
              <a:rPr lang="en-US" sz="1200" kern="1200" dirty="0">
                <a:solidFill>
                  <a:schemeClr val="tx2"/>
                </a:solidFill>
                <a:latin typeface="Times New Roman" pitchFamily="-112" charset="0"/>
                <a:ea typeface="ＭＳ Ｐゴシック" pitchFamily="-108" charset="-128"/>
                <a:cs typeface="ＭＳ Ｐゴシック" pitchFamily="-108" charset="-128"/>
              </a:rPr>
              <a:t>, AD 197, mother of Caracalla, AR (Silver) Denarius,</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3.12 </a:t>
            </a:r>
            <a:r>
              <a:rPr lang="en-US" sz="1200" kern="1200" dirty="0" err="1">
                <a:solidFill>
                  <a:schemeClr val="tx2"/>
                </a:solidFill>
                <a:latin typeface="Times New Roman" pitchFamily="-112" charset="0"/>
                <a:ea typeface="ＭＳ Ｐゴシック" pitchFamily="-108" charset="-128"/>
                <a:cs typeface="ＭＳ Ｐゴシック" pitchFamily="-108" charset="-128"/>
              </a:rPr>
              <a:t>gm</a:t>
            </a:r>
            <a:r>
              <a:rPr lang="en-US" sz="1200" kern="1200" dirty="0">
                <a:solidFill>
                  <a:schemeClr val="tx2"/>
                </a:solidFill>
                <a:latin typeface="Times New Roman" pitchFamily="-112" charset="0"/>
                <a:ea typeface="ＭＳ Ｐゴシック" pitchFamily="-108" charset="-128"/>
                <a:cs typeface="ＭＳ Ｐゴシック" pitchFamily="-108" charset="-128"/>
              </a:rPr>
              <a:t>, minted in Laodicea, SearM-6614</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a:t>
            </a:r>
            <a:r>
              <a:rPr lang="en-US" sz="1200" kern="1200" dirty="0" err="1">
                <a:solidFill>
                  <a:schemeClr val="tx2"/>
                </a:solidFill>
                <a:latin typeface="Times New Roman" pitchFamily="-112" charset="0"/>
                <a:ea typeface="ＭＳ Ｐゴシック" pitchFamily="-108" charset="-128"/>
                <a:cs typeface="ＭＳ Ｐゴシック" pitchFamily="-108" charset="-128"/>
              </a:rPr>
              <a:t>obv</a:t>
            </a:r>
            <a:r>
              <a:rPr lang="en-US" sz="1200" kern="1200" dirty="0">
                <a:solidFill>
                  <a:schemeClr val="tx2"/>
                </a:solidFill>
                <a:latin typeface="Times New Roman" pitchFamily="-112" charset="0"/>
                <a:ea typeface="ＭＳ Ｐゴシック" pitchFamily="-108" charset="-128"/>
                <a:cs typeface="ＭＳ Ｐゴシック" pitchFamily="-108" charset="-128"/>
              </a:rPr>
              <a:t>.:  </a:t>
            </a:r>
            <a:r>
              <a:rPr lang="ru-RU" sz="1200" kern="1200" dirty="0">
                <a:solidFill>
                  <a:schemeClr val="tx2"/>
                </a:solidFill>
                <a:latin typeface="Times New Roman" pitchFamily="-112" charset="0"/>
                <a:ea typeface="ＭＳ Ｐゴシック" pitchFamily="-108" charset="-128"/>
                <a:cs typeface="ＭＳ Ｐゴシック" pitchFamily="-108" charset="-128"/>
              </a:rPr>
              <a:t>"</a:t>
            </a:r>
            <a:r>
              <a:rPr lang="en-US" sz="1200" kern="1200" dirty="0">
                <a:solidFill>
                  <a:schemeClr val="tx2"/>
                </a:solidFill>
                <a:latin typeface="Times New Roman" pitchFamily="-112" charset="0"/>
                <a:ea typeface="ＭＳ Ｐゴシック" pitchFamily="-108" charset="-128"/>
                <a:cs typeface="ＭＳ Ｐゴシック" pitchFamily="-108" charset="-128"/>
              </a:rPr>
              <a:t>[IVLIA] AVGVSTA</a:t>
            </a:r>
            <a:r>
              <a:rPr lang="ru-RU" sz="1200" kern="1200" dirty="0">
                <a:solidFill>
                  <a:schemeClr val="tx2"/>
                </a:solidFill>
                <a:latin typeface="Times New Roman" pitchFamily="-112" charset="0"/>
                <a:ea typeface="ＭＳ Ｐゴシック" pitchFamily="-108" charset="-128"/>
                <a:cs typeface="ＭＳ Ｐゴシック" pitchFamily="-108" charset="-128"/>
              </a:rPr>
              <a:t>"</a:t>
            </a:r>
            <a:r>
              <a:rPr lang="en-US" sz="1200" kern="1200" dirty="0">
                <a:solidFill>
                  <a:schemeClr val="tx2"/>
                </a:solidFill>
                <a:latin typeface="Times New Roman" pitchFamily="-112" charset="0"/>
                <a:ea typeface="ＭＳ Ｐゴシック" pitchFamily="-108" charset="-128"/>
                <a:cs typeface="ＭＳ Ｐゴシック" pitchFamily="-108" charset="-128"/>
              </a:rPr>
              <a:t> </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Bare-headed and draped bust right</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rev.:  </a:t>
            </a:r>
            <a:r>
              <a:rPr lang="ru-RU" sz="1200" kern="1200" dirty="0">
                <a:solidFill>
                  <a:schemeClr val="tx2"/>
                </a:solidFill>
                <a:latin typeface="Times New Roman" pitchFamily="-112" charset="0"/>
                <a:ea typeface="ＭＳ Ｐゴシック" pitchFamily="-108" charset="-128"/>
                <a:cs typeface="ＭＳ Ｐゴシック" pitchFamily="-108" charset="-128"/>
              </a:rPr>
              <a:t>"</a:t>
            </a:r>
            <a:r>
              <a:rPr lang="en-US" sz="1200" kern="1200" dirty="0">
                <a:solidFill>
                  <a:schemeClr val="tx2"/>
                </a:solidFill>
                <a:latin typeface="Times New Roman" pitchFamily="-112" charset="0"/>
                <a:ea typeface="ＭＳ Ｐゴシック" pitchFamily="-108" charset="-128"/>
                <a:cs typeface="ＭＳ Ｐゴシック" pitchFamily="-108" charset="-128"/>
              </a:rPr>
              <a:t>VESTAE SANCTAE</a:t>
            </a:r>
            <a:r>
              <a:rPr lang="ru-RU" sz="1200" kern="1200" dirty="0">
                <a:solidFill>
                  <a:schemeClr val="tx2"/>
                </a:solidFill>
                <a:latin typeface="Times New Roman" pitchFamily="-112" charset="0"/>
                <a:ea typeface="ＭＳ Ｐゴシック" pitchFamily="-108" charset="-128"/>
                <a:cs typeface="ＭＳ Ｐゴシック" pitchFamily="-108" charset="-128"/>
              </a:rPr>
              <a:t>"</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a:t>
            </a:r>
            <a:r>
              <a:rPr lang="en-US" sz="1200" kern="1200" dirty="0" err="1">
                <a:solidFill>
                  <a:schemeClr val="tx2"/>
                </a:solidFill>
                <a:latin typeface="Times New Roman" pitchFamily="-112" charset="0"/>
                <a:ea typeface="ＭＳ Ｐゴシック" pitchFamily="-108" charset="-128"/>
                <a:cs typeface="ＭＳ Ｐゴシック" pitchFamily="-108" charset="-128"/>
              </a:rPr>
              <a:t>Vesta</a:t>
            </a:r>
            <a:r>
              <a:rPr lang="en-US" sz="1200" kern="1200" dirty="0">
                <a:solidFill>
                  <a:schemeClr val="tx2"/>
                </a:solidFill>
                <a:latin typeface="Times New Roman" pitchFamily="-112" charset="0"/>
                <a:ea typeface="ＭＳ Ｐゴシック" pitchFamily="-108" charset="-128"/>
                <a:cs typeface="ＭＳ Ｐゴシック" pitchFamily="-108" charset="-128"/>
              </a:rPr>
              <a:t> standing left,</a:t>
            </a:r>
          </a:p>
          <a:p>
            <a:r>
              <a:rPr lang="en-US" sz="1200" kern="1200" dirty="0">
                <a:solidFill>
                  <a:schemeClr val="tx1"/>
                </a:solidFill>
                <a:latin typeface="Times New Roman" pitchFamily="-112" charset="0"/>
                <a:ea typeface="ＭＳ Ｐゴシック" pitchFamily="-108" charset="-128"/>
                <a:cs typeface="ＭＳ Ｐゴシック" pitchFamily="-108" charset="-128"/>
              </a:rPr>
              <a:t>http://</a:t>
            </a:r>
            <a:r>
              <a:rPr lang="en-US" sz="1200" kern="1200" dirty="0" err="1">
                <a:solidFill>
                  <a:schemeClr val="tx1"/>
                </a:solidFill>
                <a:latin typeface="Times New Roman" pitchFamily="-112" charset="0"/>
                <a:ea typeface="ＭＳ Ｐゴシック" pitchFamily="-108" charset="-128"/>
                <a:cs typeface="ＭＳ Ｐゴシック" pitchFamily="-108" charset="-128"/>
              </a:rPr>
              <a:t>ettuantiquities.com</a:t>
            </a:r>
            <a:r>
              <a:rPr lang="en-US" sz="1200" kern="1200" dirty="0">
                <a:solidFill>
                  <a:schemeClr val="tx1"/>
                </a:solidFill>
                <a:latin typeface="Times New Roman" pitchFamily="-112" charset="0"/>
                <a:ea typeface="ＭＳ Ｐゴシック" pitchFamily="-108" charset="-128"/>
                <a:cs typeface="ＭＳ Ｐゴシック" pitchFamily="-108" charset="-128"/>
              </a:rPr>
              <a:t>/roman_coins_page_21.htm holding </a:t>
            </a:r>
            <a:r>
              <a:rPr lang="en-US" sz="1200" kern="1200" dirty="0" err="1">
                <a:solidFill>
                  <a:schemeClr val="tx1"/>
                </a:solidFill>
                <a:latin typeface="Times New Roman" pitchFamily="-112" charset="0"/>
                <a:ea typeface="ＭＳ Ｐゴシック" pitchFamily="-108" charset="-128"/>
                <a:cs typeface="ＭＳ Ｐゴシック" pitchFamily="-108" charset="-128"/>
              </a:rPr>
              <a:t>patera</a:t>
            </a:r>
            <a:r>
              <a:rPr lang="en-US" sz="1200" kern="1200" dirty="0">
                <a:solidFill>
                  <a:schemeClr val="tx1"/>
                </a:solidFill>
                <a:latin typeface="Times New Roman" pitchFamily="-112" charset="0"/>
                <a:ea typeface="ＭＳ Ｐゴシック" pitchFamily="-108" charset="-128"/>
                <a:cs typeface="ＭＳ Ｐゴシック" pitchFamily="-108" charset="-128"/>
              </a:rPr>
              <a:t> and scepter. </a:t>
            </a:r>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191</a:t>
            </a:fld>
            <a:endParaRPr lang="en-GB">
              <a:solidFill>
                <a:prstClr val="black"/>
              </a:solidFill>
            </a:endParaRPr>
          </a:p>
        </p:txBody>
      </p:sp>
    </p:spTree>
    <p:extLst>
      <p:ext uri="{BB962C8B-B14F-4D97-AF65-F5344CB8AC3E}">
        <p14:creationId xmlns:p14="http://schemas.microsoft.com/office/powerpoint/2010/main" val="103236463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r>
              <a:rPr lang="en-US" dirty="0">
                <a:solidFill>
                  <a:schemeClr val="tx1"/>
                </a:solidFill>
              </a:rPr>
              <a:t>The church is </a:t>
            </a:r>
            <a:r>
              <a:rPr lang="ru-RU" dirty="0">
                <a:solidFill>
                  <a:schemeClr val="tx1"/>
                </a:solidFill>
              </a:rPr>
              <a:t>"</a:t>
            </a:r>
            <a:r>
              <a:rPr lang="en-US" dirty="0">
                <a:solidFill>
                  <a:schemeClr val="tx1"/>
                </a:solidFill>
              </a:rPr>
              <a:t>naked,</a:t>
            </a:r>
            <a:r>
              <a:rPr lang="ru-RU" dirty="0">
                <a:solidFill>
                  <a:schemeClr val="tx1"/>
                </a:solidFill>
              </a:rPr>
              <a:t>"</a:t>
            </a:r>
            <a:r>
              <a:rPr lang="en-US" dirty="0">
                <a:solidFill>
                  <a:schemeClr val="tx1"/>
                </a:solidFill>
              </a:rPr>
              <a:t> a local allusion which relates to the major industry of the entire region: the manufacture and preparation of textiles. Laodicea</a:t>
            </a:r>
            <a:r>
              <a:rPr lang="uk-UA" dirty="0">
                <a:solidFill>
                  <a:schemeClr val="tx1"/>
                </a:solidFill>
              </a:rPr>
              <a:t>'</a:t>
            </a:r>
            <a:r>
              <a:rPr lang="en-US" dirty="0">
                <a:solidFill>
                  <a:schemeClr val="tx1"/>
                </a:solidFill>
              </a:rPr>
              <a:t>s glossy, black wool earned her a grand reputation, and her citizens wore black garments with pride, contrasting John</a:t>
            </a:r>
            <a:r>
              <a:rPr lang="uk-UA" dirty="0">
                <a:solidFill>
                  <a:schemeClr val="tx1"/>
                </a:solidFill>
              </a:rPr>
              <a:t>'</a:t>
            </a:r>
            <a:r>
              <a:rPr lang="en-US" dirty="0">
                <a:solidFill>
                  <a:schemeClr val="tx1"/>
                </a:solidFill>
              </a:rPr>
              <a:t>s advice to the Christians of the city to buy </a:t>
            </a:r>
            <a:r>
              <a:rPr lang="ru-RU" dirty="0">
                <a:solidFill>
                  <a:schemeClr val="tx1"/>
                </a:solidFill>
              </a:rPr>
              <a:t>"</a:t>
            </a:r>
            <a:r>
              <a:rPr lang="en-US" dirty="0">
                <a:solidFill>
                  <a:schemeClr val="tx1"/>
                </a:solidFill>
              </a:rPr>
              <a:t>white raiment, that thou </a:t>
            </a:r>
            <a:r>
              <a:rPr lang="en-US" dirty="0" err="1">
                <a:solidFill>
                  <a:schemeClr val="tx1"/>
                </a:solidFill>
              </a:rPr>
              <a:t>mayest</a:t>
            </a:r>
            <a:r>
              <a:rPr lang="en-US" dirty="0">
                <a:solidFill>
                  <a:schemeClr val="tx1"/>
                </a:solidFill>
              </a:rPr>
              <a:t> be clothed.</a:t>
            </a:r>
            <a:r>
              <a:rPr lang="ru-RU" dirty="0">
                <a:solidFill>
                  <a:schemeClr val="tx1"/>
                </a:solidFill>
              </a:rPr>
              <a:t>"</a:t>
            </a:r>
            <a:endParaRPr lang="en-US" dirty="0">
              <a:solidFill>
                <a:schemeClr val="tx1"/>
              </a:solidFill>
            </a:endParaRPr>
          </a:p>
          <a:p>
            <a:endParaRPr lang="en-US" dirty="0">
              <a:solidFill>
                <a:schemeClr val="tx1"/>
              </a:solidFill>
            </a:endParaRPr>
          </a:p>
          <a:p>
            <a:r>
              <a:rPr lang="en-US" dirty="0">
                <a:solidFill>
                  <a:schemeClr val="tx1"/>
                </a:solidFill>
              </a:rPr>
              <a:t>(Todd Bolen, </a:t>
            </a:r>
            <a:r>
              <a:rPr lang="ru-RU" dirty="0">
                <a:solidFill>
                  <a:schemeClr val="tx1"/>
                </a:solidFill>
              </a:rPr>
              <a:t>"</a:t>
            </a:r>
            <a:r>
              <a:rPr lang="en-US" dirty="0">
                <a:solidFill>
                  <a:schemeClr val="tx1"/>
                </a:solidFill>
              </a:rPr>
              <a:t>Laodicea,</a:t>
            </a:r>
            <a:r>
              <a:rPr lang="ru-RU" dirty="0">
                <a:solidFill>
                  <a:schemeClr val="tx1"/>
                </a:solidFill>
              </a:rPr>
              <a:t>"</a:t>
            </a:r>
            <a:r>
              <a:rPr lang="en-US" dirty="0">
                <a:solidFill>
                  <a:schemeClr val="tx1"/>
                </a:solidFill>
              </a:rPr>
              <a:t> in The Pictorial Library of Bible Lands, slide 7)</a:t>
            </a:r>
          </a:p>
          <a:p>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192</a:t>
            </a:fld>
            <a:endParaRPr lang="en-GB">
              <a:solidFill>
                <a:prstClr val="black"/>
              </a:solidFill>
            </a:endParaRPr>
          </a:p>
        </p:txBody>
      </p:sp>
    </p:spTree>
    <p:extLst>
      <p:ext uri="{BB962C8B-B14F-4D97-AF65-F5344CB8AC3E}">
        <p14:creationId xmlns:p14="http://schemas.microsoft.com/office/powerpoint/2010/main" val="422234300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Slide Image Placeholder 1"/>
          <p:cNvSpPr>
            <a:spLocks noGrp="1" noRot="1" noChangeAspect="1" noTextEdit="1"/>
          </p:cNvSpPr>
          <p:nvPr>
            <p:ph type="sldImg"/>
          </p:nvPr>
        </p:nvSpPr>
        <p:spPr>
          <a:xfrm>
            <a:off x="3028950" y="857250"/>
            <a:ext cx="3086100" cy="2314575"/>
          </a:xfrm>
          <a:ln/>
        </p:spPr>
      </p:sp>
      <p:sp>
        <p:nvSpPr>
          <p:cNvPr id="1925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Coin of Julia </a:t>
            </a:r>
            <a:r>
              <a:rPr lang="en-US" dirty="0" err="1">
                <a:latin typeface="Times New Roman" charset="0"/>
                <a:ea typeface="ＭＳ Ｐゴシック" charset="0"/>
                <a:cs typeface="ＭＳ Ｐゴシック" charset="0"/>
              </a:rPr>
              <a:t>Domna</a:t>
            </a:r>
            <a:r>
              <a:rPr lang="en-US" dirty="0">
                <a:latin typeface="Times New Roman" charset="0"/>
                <a:ea typeface="ＭＳ Ｐゴシック" charset="0"/>
                <a:cs typeface="ＭＳ Ｐゴシック" charset="0"/>
              </a:rPr>
              <a:t>, AD 197, mother of Caracalla, AR (Silver) Denarius,</a:t>
            </a:r>
            <a:br>
              <a:rPr lang="en-US" dirty="0">
                <a:latin typeface="Times New Roman" charset="0"/>
                <a:ea typeface="ＭＳ Ｐゴシック" charset="0"/>
                <a:cs typeface="ＭＳ Ｐゴシック" charset="0"/>
              </a:rPr>
            </a:br>
            <a:r>
              <a:rPr lang="en-US" dirty="0">
                <a:latin typeface="Times New Roman" charset="0"/>
                <a:ea typeface="ＭＳ Ｐゴシック" charset="0"/>
                <a:cs typeface="ＭＳ Ｐゴシック" charset="0"/>
              </a:rPr>
              <a:t>                  3.12 </a:t>
            </a:r>
            <a:r>
              <a:rPr lang="en-US" dirty="0" err="1">
                <a:latin typeface="Times New Roman" charset="0"/>
                <a:ea typeface="ＭＳ Ｐゴシック" charset="0"/>
                <a:cs typeface="ＭＳ Ｐゴシック" charset="0"/>
              </a:rPr>
              <a:t>gm</a:t>
            </a:r>
            <a:r>
              <a:rPr lang="en-US" dirty="0">
                <a:latin typeface="Times New Roman" charset="0"/>
                <a:ea typeface="ＭＳ Ｐゴシック" charset="0"/>
                <a:cs typeface="ＭＳ Ｐゴシック" charset="0"/>
              </a:rPr>
              <a:t>, minted in Laodicea, SearM-6614</a:t>
            </a:r>
            <a:br>
              <a:rPr lang="en-US" dirty="0">
                <a:latin typeface="Times New Roman" charset="0"/>
                <a:ea typeface="ＭＳ Ｐゴシック" charset="0"/>
                <a:cs typeface="ＭＳ Ｐゴシック" charset="0"/>
              </a:rPr>
            </a:br>
            <a:r>
              <a:rPr lang="en-US" dirty="0">
                <a:latin typeface="Times New Roman" charset="0"/>
                <a:ea typeface="ＭＳ Ｐゴシック" charset="0"/>
                <a:cs typeface="ＭＳ Ｐゴシック" charset="0"/>
              </a:rPr>
              <a:t>          </a:t>
            </a:r>
            <a:r>
              <a:rPr lang="en-US" dirty="0" err="1">
                <a:latin typeface="Times New Roman" charset="0"/>
                <a:ea typeface="ＭＳ Ｐゴシック" charset="0"/>
                <a:cs typeface="ＭＳ Ｐゴシック" charset="0"/>
              </a:rPr>
              <a:t>obv</a:t>
            </a:r>
            <a:r>
              <a:rPr lang="en-US" dirty="0">
                <a:latin typeface="Times New Roman" charset="0"/>
                <a:ea typeface="ＭＳ Ｐゴシック" charset="0"/>
                <a:cs typeface="ＭＳ Ｐゴシック" charset="0"/>
              </a:rPr>
              <a:t>.:  </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[IVLIA] AVGVSTA</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a:t>
            </a:r>
            <a:br>
              <a:rPr lang="en-US" dirty="0">
                <a:latin typeface="Times New Roman" charset="0"/>
                <a:ea typeface="ＭＳ Ｐゴシック" charset="0"/>
                <a:cs typeface="ＭＳ Ｐゴシック" charset="0"/>
              </a:rPr>
            </a:br>
            <a:r>
              <a:rPr lang="en-US" dirty="0">
                <a:latin typeface="Times New Roman" charset="0"/>
                <a:ea typeface="ＭＳ Ｐゴシック" charset="0"/>
                <a:cs typeface="ＭＳ Ｐゴシック" charset="0"/>
              </a:rPr>
              <a:t>                     Bare-headed and draped bust right</a:t>
            </a:r>
            <a:br>
              <a:rPr lang="en-US" dirty="0">
                <a:latin typeface="Times New Roman" charset="0"/>
                <a:ea typeface="ＭＳ Ｐゴシック" charset="0"/>
                <a:cs typeface="ＭＳ Ｐゴシック" charset="0"/>
              </a:rPr>
            </a:br>
            <a:r>
              <a:rPr lang="en-US" dirty="0">
                <a:latin typeface="Times New Roman" charset="0"/>
                <a:ea typeface="ＭＳ Ｐゴシック" charset="0"/>
                <a:cs typeface="ＭＳ Ｐゴシック" charset="0"/>
              </a:rPr>
              <a:t>          rev.:  </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VESTAE SANCTAE</a:t>
            </a:r>
            <a:r>
              <a:rPr lang="ru-RU" dirty="0">
                <a:latin typeface="Times New Roman" charset="0"/>
                <a:ea typeface="ＭＳ Ｐゴシック" charset="0"/>
                <a:cs typeface="ＭＳ Ｐゴシック" charset="0"/>
              </a:rPr>
              <a:t>"</a:t>
            </a:r>
            <a:br>
              <a:rPr lang="en-US" dirty="0">
                <a:latin typeface="Times New Roman" charset="0"/>
                <a:ea typeface="ＭＳ Ｐゴシック" charset="0"/>
                <a:cs typeface="ＭＳ Ｐゴシック" charset="0"/>
              </a:rPr>
            </a:br>
            <a:r>
              <a:rPr lang="en-US" dirty="0">
                <a:latin typeface="Times New Roman" charset="0"/>
                <a:ea typeface="ＭＳ Ｐゴシック" charset="0"/>
                <a:cs typeface="ＭＳ Ｐゴシック" charset="0"/>
              </a:rPr>
              <a:t>                     </a:t>
            </a:r>
            <a:r>
              <a:rPr lang="en-US" dirty="0" err="1">
                <a:latin typeface="Times New Roman" charset="0"/>
                <a:ea typeface="ＭＳ Ｐゴシック" charset="0"/>
                <a:cs typeface="ＭＳ Ｐゴシック" charset="0"/>
              </a:rPr>
              <a:t>Vesta</a:t>
            </a:r>
            <a:r>
              <a:rPr lang="en-US" dirty="0">
                <a:latin typeface="Times New Roman" charset="0"/>
                <a:ea typeface="ＭＳ Ｐゴシック" charset="0"/>
                <a:cs typeface="ＭＳ Ｐゴシック" charset="0"/>
              </a:rPr>
              <a:t> standing left,</a:t>
            </a:r>
          </a:p>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ettuantiquities.com</a:t>
            </a:r>
            <a:r>
              <a:rPr lang="en-US" dirty="0">
                <a:latin typeface="Times New Roman" charset="0"/>
                <a:ea typeface="ＭＳ Ｐゴシック" charset="0"/>
                <a:cs typeface="ＭＳ Ｐゴシック" charset="0"/>
              </a:rPr>
              <a:t>/roman_coins_page_21.htm holding </a:t>
            </a:r>
            <a:r>
              <a:rPr lang="en-US" dirty="0" err="1">
                <a:latin typeface="Times New Roman" charset="0"/>
                <a:ea typeface="ＭＳ Ｐゴシック" charset="0"/>
                <a:cs typeface="ＭＳ Ｐゴシック" charset="0"/>
              </a:rPr>
              <a:t>patera</a:t>
            </a:r>
            <a:r>
              <a:rPr lang="en-US" dirty="0">
                <a:latin typeface="Times New Roman" charset="0"/>
                <a:ea typeface="ＭＳ Ｐゴシック" charset="0"/>
                <a:cs typeface="ＭＳ Ｐゴシック" charset="0"/>
              </a:rPr>
              <a:t> and scepter. </a:t>
            </a:r>
          </a:p>
        </p:txBody>
      </p:sp>
      <p:sp>
        <p:nvSpPr>
          <p:cNvPr id="1925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63403F7-34B9-5845-9F01-20BD752DBAEB}" type="slidenum">
              <a:rPr lang="en-GB" sz="1200">
                <a:solidFill>
                  <a:srgbClr val="FFFFFF"/>
                </a:solidFill>
              </a:rPr>
              <a:pPr/>
              <a:t>193</a:t>
            </a:fld>
            <a:endParaRPr lang="en-GB" sz="1200">
              <a:solidFill>
                <a:srgbClr val="FFFFFF"/>
              </a:solidFill>
            </a:endParaRPr>
          </a:p>
        </p:txBody>
      </p:sp>
    </p:spTree>
    <p:extLst>
      <p:ext uri="{BB962C8B-B14F-4D97-AF65-F5344CB8AC3E}">
        <p14:creationId xmlns:p14="http://schemas.microsoft.com/office/powerpoint/2010/main" val="221891485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/news/revelation-part-15-chapter-3-sardis-philadelphia-and-laodicea/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A44B61-38F9-924C-9B2A-DB0C7F195908}" type="slidenum">
              <a:rPr lang="en-GB" sz="1200">
                <a:solidFill>
                  <a:prstClr val="white"/>
                </a:solidFill>
              </a:rPr>
              <a:pPr/>
              <a:t>194</a:t>
            </a:fld>
            <a:endParaRPr lang="en-GB" sz="1200">
              <a:solidFill>
                <a:prstClr val="white"/>
              </a:solidFill>
            </a:endParaRPr>
          </a:p>
        </p:txBody>
      </p:sp>
    </p:spTree>
    <p:extLst>
      <p:ext uri="{BB962C8B-B14F-4D97-AF65-F5344CB8AC3E}">
        <p14:creationId xmlns:p14="http://schemas.microsoft.com/office/powerpoint/2010/main" val="71619185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195</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8810134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196</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0703032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197</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0903707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198</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46597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19</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3590828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199</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52760428"/>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200</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8907106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/news/revelation-part-15-chapter-3-sardis-philadelphia-and-laodicea/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A44B61-38F9-924C-9B2A-DB0C7F195908}" type="slidenum">
              <a:rPr lang="en-GB" sz="1200">
                <a:solidFill>
                  <a:prstClr val="white"/>
                </a:solidFill>
              </a:rPr>
              <a:pPr/>
              <a:t>201</a:t>
            </a:fld>
            <a:endParaRPr lang="en-GB" sz="1200">
              <a:solidFill>
                <a:prstClr val="white"/>
              </a:solidFill>
            </a:endParaRPr>
          </a:p>
        </p:txBody>
      </p:sp>
    </p:spTree>
    <p:extLst>
      <p:ext uri="{BB962C8B-B14F-4D97-AF65-F5344CB8AC3E}">
        <p14:creationId xmlns:p14="http://schemas.microsoft.com/office/powerpoint/2010/main" val="102127605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205</a:t>
            </a:fld>
            <a:endParaRPr lang="en-GB" sz="1200">
              <a:solidFill>
                <a:prstClr val="white"/>
              </a:solidFill>
            </a:endParaRPr>
          </a:p>
        </p:txBody>
      </p:sp>
      <p:sp>
        <p:nvSpPr>
          <p:cNvPr id="617474" name="Rectangle 2"/>
          <p:cNvSpPr>
            <a:spLocks noGrp="1" noRot="1" noChangeAspect="1" noChangeArrowheads="1" noTextEdit="1"/>
          </p:cNvSpPr>
          <p:nvPr>
            <p:ph type="sldImg"/>
          </p:nvPr>
        </p:nvSpPr>
        <p:spPr>
          <a:xfrm>
            <a:off x="3028950" y="857250"/>
            <a:ext cx="3086100" cy="2314575"/>
          </a:xfrm>
          <a:ln/>
        </p:spPr>
      </p:sp>
      <p:sp>
        <p:nvSpPr>
          <p:cNvPr id="617475" name="Rectangle 3"/>
          <p:cNvSpPr>
            <a:spLocks noGrp="1" noChangeArrowheads="1"/>
          </p:cNvSpPr>
          <p:nvPr>
            <p:ph type="body" idx="1"/>
          </p:nvPr>
        </p:nvSpPr>
        <p:spPr>
          <a:xfrm>
            <a:off x="1219200" y="3257550"/>
            <a:ext cx="6705600" cy="34788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4430505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206</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0128677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207</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3842487"/>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20695136"/>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Slide 208</a:t>
            </a:r>
          </a:p>
        </p:txBody>
      </p:sp>
    </p:spTree>
    <p:extLst>
      <p:ext uri="{BB962C8B-B14F-4D97-AF65-F5344CB8AC3E}">
        <p14:creationId xmlns:p14="http://schemas.microsoft.com/office/powerpoint/2010/main" val="2292199554"/>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210</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6670743"/>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213</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316625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33636903"/>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1" name="Slide Image Placeholder 1"/>
          <p:cNvSpPr>
            <a:spLocks noGrp="1" noRot="1" noChangeAspect="1"/>
          </p:cNvSpPr>
          <p:nvPr>
            <p:ph type="sldImg"/>
          </p:nvPr>
        </p:nvSpPr>
        <p:spPr>
          <a:ln/>
        </p:spPr>
      </p:sp>
      <p:sp>
        <p:nvSpPr>
          <p:cNvPr id="78336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33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5AE2B59-5B8D-064D-9374-2628577C9ECD}" type="slidenum">
              <a:rPr lang="en-GB" sz="1200">
                <a:solidFill>
                  <a:prstClr val="white"/>
                </a:solidFill>
              </a:rPr>
              <a:pPr/>
              <a:t>214</a:t>
            </a:fld>
            <a:endParaRPr lang="en-GB" sz="1200">
              <a:solidFill>
                <a:prstClr val="white"/>
              </a:solidFill>
            </a:endParaRPr>
          </a:p>
        </p:txBody>
      </p:sp>
    </p:spTree>
    <p:extLst>
      <p:ext uri="{BB962C8B-B14F-4D97-AF65-F5344CB8AC3E}">
        <p14:creationId xmlns:p14="http://schemas.microsoft.com/office/powerpoint/2010/main" val="121335721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216</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4274492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217</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6382410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218</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0117638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220</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46371418"/>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221</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9407066"/>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222</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99638037"/>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/news/revelation-part-15-chapter-3-sardis-philadelphia-and-laodicea/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A44B61-38F9-924C-9B2A-DB0C7F195908}" type="slidenum">
              <a:rPr lang="en-GB" sz="1200">
                <a:solidFill>
                  <a:prstClr val="white"/>
                </a:solidFill>
              </a:rPr>
              <a:pPr/>
              <a:t>223</a:t>
            </a:fld>
            <a:endParaRPr lang="en-GB" sz="1200">
              <a:solidFill>
                <a:prstClr val="white"/>
              </a:solidFill>
            </a:endParaRPr>
          </a:p>
        </p:txBody>
      </p:sp>
    </p:spTree>
    <p:extLst>
      <p:ext uri="{BB962C8B-B14F-4D97-AF65-F5344CB8AC3E}">
        <p14:creationId xmlns:p14="http://schemas.microsoft.com/office/powerpoint/2010/main" val="3708881355"/>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/news/revelation-part-15-chapter-3-sardis-philadelphia-and-laodicea/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A44B61-38F9-924C-9B2A-DB0C7F195908}" type="slidenum">
              <a:rPr lang="en-GB" sz="1200">
                <a:solidFill>
                  <a:prstClr val="white"/>
                </a:solidFill>
              </a:rPr>
              <a:pPr/>
              <a:t>224</a:t>
            </a:fld>
            <a:endParaRPr lang="en-GB" sz="1200">
              <a:solidFill>
                <a:prstClr val="white"/>
              </a:solidFill>
            </a:endParaRPr>
          </a:p>
        </p:txBody>
      </p:sp>
    </p:spTree>
    <p:extLst>
      <p:ext uri="{BB962C8B-B14F-4D97-AF65-F5344CB8AC3E}">
        <p14:creationId xmlns:p14="http://schemas.microsoft.com/office/powerpoint/2010/main" val="3395922548"/>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Image Placeholder 1"/>
          <p:cNvSpPr>
            <a:spLocks noGrp="1" noRot="1" noChangeAspect="1" noTextEdit="1"/>
          </p:cNvSpPr>
          <p:nvPr>
            <p:ph type="sldImg"/>
          </p:nvPr>
        </p:nvSpPr>
        <p:spPr>
          <a:xfrm>
            <a:off x="3028950" y="857250"/>
            <a:ext cx="3086100" cy="2314575"/>
          </a:xfrm>
          <a:ln/>
        </p:spPr>
      </p:sp>
      <p:sp>
        <p:nvSpPr>
          <p:cNvPr id="186370" name="Notes Placeholder 2"/>
          <p:cNvSpPr>
            <a:spLocks noGrp="1"/>
          </p:cNvSpPr>
          <p:nvPr>
            <p:ph type="body" idx="1"/>
          </p:nvPr>
        </p:nvSpPr>
        <p:spPr>
          <a:xfrm>
            <a:off x="1219200" y="3257550"/>
            <a:ext cx="6705600" cy="22729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ru-RU"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The city was very rich. They had also experienced damage from the AD 17 earthquake that decimated Philadelphia. But unlike Philadelphia, Laodicea was well capable of funding the city</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rebuild on its own. In fact, the city also supplied funds to help rebuild several smaller cities in the area.</a:t>
            </a:r>
            <a:r>
              <a:rPr lang="ru-RU"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 http://</a:t>
            </a:r>
            <a:r>
              <a:rPr lang="en-US" altLang="ja-JP" dirty="0" err="1">
                <a:latin typeface="Times New Roman" charset="0"/>
                <a:ea typeface="ＭＳ Ｐゴシック" charset="0"/>
                <a:cs typeface="ＭＳ Ｐゴシック" charset="0"/>
              </a:rPr>
              <a:t>www.truthwhys.com</a:t>
            </a:r>
            <a:r>
              <a:rPr lang="en-US" altLang="ja-JP" dirty="0">
                <a:latin typeface="Times New Roman" charset="0"/>
                <a:ea typeface="ＭＳ Ｐゴシック" charset="0"/>
                <a:cs typeface="ＭＳ Ｐゴシック" charset="0"/>
              </a:rPr>
              <a:t>/news/revelation-part-15-chapter-3-sardis-philadelphia-and-laodicea/</a:t>
            </a:r>
          </a:p>
          <a:p>
            <a:endParaRPr lang="en-US" dirty="0">
              <a:solidFill>
                <a:schemeClr val="tx2"/>
              </a:solidFill>
              <a:latin typeface="Times New Roman" charset="0"/>
              <a:ea typeface="ＭＳ Ｐゴシック" charset="0"/>
              <a:cs typeface="ＭＳ Ｐゴシック" charset="0"/>
            </a:endParaRPr>
          </a:p>
          <a:p>
            <a:r>
              <a:rPr lang="en-US" dirty="0">
                <a:solidFill>
                  <a:schemeClr val="tx2"/>
                </a:solidFill>
                <a:latin typeface="Times New Roman" charset="0"/>
                <a:ea typeface="ＭＳ Ｐゴシック" charset="0"/>
                <a:cs typeface="ＭＳ Ｐゴシック" charset="0"/>
              </a:rPr>
              <a:t>Coin of Julia </a:t>
            </a:r>
            <a:r>
              <a:rPr lang="en-US" dirty="0" err="1">
                <a:solidFill>
                  <a:schemeClr val="tx2"/>
                </a:solidFill>
                <a:latin typeface="Times New Roman" charset="0"/>
                <a:ea typeface="ＭＳ Ｐゴシック" charset="0"/>
                <a:cs typeface="ＭＳ Ｐゴシック" charset="0"/>
              </a:rPr>
              <a:t>Domna</a:t>
            </a:r>
            <a:r>
              <a:rPr lang="en-US" dirty="0">
                <a:solidFill>
                  <a:schemeClr val="tx2"/>
                </a:solidFill>
                <a:latin typeface="Times New Roman" charset="0"/>
                <a:ea typeface="ＭＳ Ｐゴシック" charset="0"/>
                <a:cs typeface="ＭＳ Ｐゴシック" charset="0"/>
              </a:rPr>
              <a:t>, AD 197, mother of Caracalla, AR (Silver) Denarius,</a:t>
            </a:r>
            <a:br>
              <a:rPr lang="en-US" dirty="0">
                <a:solidFill>
                  <a:schemeClr val="tx2"/>
                </a:solidFill>
                <a:latin typeface="Times New Roman" charset="0"/>
                <a:ea typeface="ＭＳ Ｐゴシック" charset="0"/>
                <a:cs typeface="ＭＳ Ｐゴシック" charset="0"/>
              </a:rPr>
            </a:br>
            <a:r>
              <a:rPr lang="en-US" dirty="0">
                <a:solidFill>
                  <a:schemeClr val="tx2"/>
                </a:solidFill>
                <a:latin typeface="Times New Roman" charset="0"/>
                <a:ea typeface="ＭＳ Ｐゴシック" charset="0"/>
                <a:cs typeface="ＭＳ Ｐゴシック" charset="0"/>
              </a:rPr>
              <a:t>                  3.12 </a:t>
            </a:r>
            <a:r>
              <a:rPr lang="en-US" dirty="0" err="1">
                <a:solidFill>
                  <a:schemeClr val="tx2"/>
                </a:solidFill>
                <a:latin typeface="Times New Roman" charset="0"/>
                <a:ea typeface="ＭＳ Ｐゴシック" charset="0"/>
                <a:cs typeface="ＭＳ Ｐゴシック" charset="0"/>
              </a:rPr>
              <a:t>gm</a:t>
            </a:r>
            <a:r>
              <a:rPr lang="en-US" dirty="0">
                <a:solidFill>
                  <a:schemeClr val="tx2"/>
                </a:solidFill>
                <a:latin typeface="Times New Roman" charset="0"/>
                <a:ea typeface="ＭＳ Ｐゴシック" charset="0"/>
                <a:cs typeface="ＭＳ Ｐゴシック" charset="0"/>
              </a:rPr>
              <a:t>, minted in Laodicea, SearM-6614</a:t>
            </a:r>
            <a:br>
              <a:rPr lang="en-US" dirty="0">
                <a:solidFill>
                  <a:schemeClr val="tx2"/>
                </a:solidFill>
                <a:latin typeface="Times New Roman" charset="0"/>
                <a:ea typeface="ＭＳ Ｐゴシック" charset="0"/>
                <a:cs typeface="ＭＳ Ｐゴシック" charset="0"/>
              </a:rPr>
            </a:br>
            <a:r>
              <a:rPr lang="en-US" dirty="0">
                <a:solidFill>
                  <a:schemeClr val="tx2"/>
                </a:solidFill>
                <a:latin typeface="Times New Roman" charset="0"/>
                <a:ea typeface="ＭＳ Ｐゴシック" charset="0"/>
                <a:cs typeface="ＭＳ Ｐゴシック" charset="0"/>
              </a:rPr>
              <a:t>          </a:t>
            </a:r>
            <a:r>
              <a:rPr lang="en-US" dirty="0" err="1">
                <a:solidFill>
                  <a:schemeClr val="tx2"/>
                </a:solidFill>
                <a:latin typeface="Times New Roman" charset="0"/>
                <a:ea typeface="ＭＳ Ｐゴシック" charset="0"/>
                <a:cs typeface="ＭＳ Ｐゴシック" charset="0"/>
              </a:rPr>
              <a:t>obv</a:t>
            </a:r>
            <a:r>
              <a:rPr lang="en-US" dirty="0">
                <a:solidFill>
                  <a:schemeClr val="tx2"/>
                </a:solidFill>
                <a:latin typeface="Times New Roman" charset="0"/>
                <a:ea typeface="ＭＳ Ｐゴシック" charset="0"/>
                <a:cs typeface="ＭＳ Ｐゴシック" charset="0"/>
              </a:rPr>
              <a:t>.:  </a:t>
            </a:r>
            <a:r>
              <a:rPr lang="ru-RU" dirty="0">
                <a:solidFill>
                  <a:schemeClr val="tx2"/>
                </a:solidFill>
                <a:latin typeface="Times New Roman" charset="0"/>
                <a:ea typeface="ＭＳ Ｐゴシック" charset="0"/>
                <a:cs typeface="ＭＳ Ｐゴシック" charset="0"/>
              </a:rPr>
              <a:t>"</a:t>
            </a:r>
            <a:r>
              <a:rPr lang="en-US" dirty="0">
                <a:solidFill>
                  <a:schemeClr val="tx2"/>
                </a:solidFill>
                <a:latin typeface="Times New Roman" charset="0"/>
                <a:ea typeface="ＭＳ Ｐゴシック" charset="0"/>
                <a:cs typeface="ＭＳ Ｐゴシック" charset="0"/>
              </a:rPr>
              <a:t>[IVLIA] AVGVSTA</a:t>
            </a:r>
            <a:r>
              <a:rPr lang="ru-RU" dirty="0">
                <a:solidFill>
                  <a:schemeClr val="tx2"/>
                </a:solidFill>
                <a:latin typeface="Times New Roman" charset="0"/>
                <a:ea typeface="ＭＳ Ｐゴシック" charset="0"/>
                <a:cs typeface="ＭＳ Ｐゴシック" charset="0"/>
              </a:rPr>
              <a:t>"</a:t>
            </a:r>
            <a:r>
              <a:rPr lang="en-US" dirty="0">
                <a:solidFill>
                  <a:schemeClr val="tx2"/>
                </a:solidFill>
                <a:latin typeface="Times New Roman" charset="0"/>
                <a:ea typeface="ＭＳ Ｐゴシック" charset="0"/>
                <a:cs typeface="ＭＳ Ｐゴシック" charset="0"/>
              </a:rPr>
              <a:t> </a:t>
            </a:r>
            <a:br>
              <a:rPr lang="en-US" dirty="0">
                <a:solidFill>
                  <a:schemeClr val="tx2"/>
                </a:solidFill>
                <a:latin typeface="Times New Roman" charset="0"/>
                <a:ea typeface="ＭＳ Ｐゴシック" charset="0"/>
                <a:cs typeface="ＭＳ Ｐゴシック" charset="0"/>
              </a:rPr>
            </a:br>
            <a:r>
              <a:rPr lang="en-US" dirty="0">
                <a:solidFill>
                  <a:schemeClr val="tx2"/>
                </a:solidFill>
                <a:latin typeface="Times New Roman" charset="0"/>
                <a:ea typeface="ＭＳ Ｐゴシック" charset="0"/>
                <a:cs typeface="ＭＳ Ｐゴシック" charset="0"/>
              </a:rPr>
              <a:t>                     Bare-headed and draped bust right</a:t>
            </a:r>
            <a:br>
              <a:rPr lang="en-US" dirty="0">
                <a:solidFill>
                  <a:schemeClr val="tx2"/>
                </a:solidFill>
                <a:latin typeface="Times New Roman" charset="0"/>
                <a:ea typeface="ＭＳ Ｐゴシック" charset="0"/>
                <a:cs typeface="ＭＳ Ｐゴシック" charset="0"/>
              </a:rPr>
            </a:br>
            <a:r>
              <a:rPr lang="en-US" dirty="0">
                <a:solidFill>
                  <a:schemeClr val="tx2"/>
                </a:solidFill>
                <a:latin typeface="Times New Roman" charset="0"/>
                <a:ea typeface="ＭＳ Ｐゴシック" charset="0"/>
                <a:cs typeface="ＭＳ Ｐゴシック" charset="0"/>
              </a:rPr>
              <a:t>          rev.:  </a:t>
            </a:r>
            <a:r>
              <a:rPr lang="ru-RU" dirty="0">
                <a:solidFill>
                  <a:schemeClr val="tx2"/>
                </a:solidFill>
                <a:latin typeface="Times New Roman" charset="0"/>
                <a:ea typeface="ＭＳ Ｐゴシック" charset="0"/>
                <a:cs typeface="ＭＳ Ｐゴシック" charset="0"/>
              </a:rPr>
              <a:t>"</a:t>
            </a:r>
            <a:r>
              <a:rPr lang="en-US" dirty="0">
                <a:solidFill>
                  <a:schemeClr val="tx2"/>
                </a:solidFill>
                <a:latin typeface="Times New Roman" charset="0"/>
                <a:ea typeface="ＭＳ Ｐゴシック" charset="0"/>
                <a:cs typeface="ＭＳ Ｐゴシック" charset="0"/>
              </a:rPr>
              <a:t>VESTAE SANCTAE</a:t>
            </a:r>
            <a:r>
              <a:rPr lang="ru-RU" dirty="0">
                <a:solidFill>
                  <a:schemeClr val="tx2"/>
                </a:solidFill>
                <a:latin typeface="Times New Roman" charset="0"/>
                <a:ea typeface="ＭＳ Ｐゴシック" charset="0"/>
                <a:cs typeface="ＭＳ Ｐゴシック" charset="0"/>
              </a:rPr>
              <a:t>"</a:t>
            </a:r>
            <a:br>
              <a:rPr lang="en-US" dirty="0">
                <a:solidFill>
                  <a:schemeClr val="tx2"/>
                </a:solidFill>
                <a:latin typeface="Times New Roman" charset="0"/>
                <a:ea typeface="ＭＳ Ｐゴシック" charset="0"/>
                <a:cs typeface="ＭＳ Ｐゴシック" charset="0"/>
              </a:rPr>
            </a:br>
            <a:r>
              <a:rPr lang="en-US" dirty="0">
                <a:solidFill>
                  <a:schemeClr val="tx2"/>
                </a:solidFill>
                <a:latin typeface="Times New Roman" charset="0"/>
                <a:ea typeface="ＭＳ Ｐゴシック" charset="0"/>
                <a:cs typeface="ＭＳ Ｐゴシック" charset="0"/>
              </a:rPr>
              <a:t>                     </a:t>
            </a:r>
            <a:r>
              <a:rPr lang="en-US" dirty="0" err="1">
                <a:solidFill>
                  <a:schemeClr val="tx2"/>
                </a:solidFill>
                <a:latin typeface="Times New Roman" charset="0"/>
                <a:ea typeface="ＭＳ Ｐゴシック" charset="0"/>
                <a:cs typeface="ＭＳ Ｐゴシック" charset="0"/>
              </a:rPr>
              <a:t>Vesta</a:t>
            </a:r>
            <a:r>
              <a:rPr lang="en-US" dirty="0">
                <a:solidFill>
                  <a:schemeClr val="tx2"/>
                </a:solidFill>
                <a:latin typeface="Times New Roman" charset="0"/>
                <a:ea typeface="ＭＳ Ｐゴシック" charset="0"/>
                <a:cs typeface="ＭＳ Ｐゴシック" charset="0"/>
              </a:rPr>
              <a:t> standing left,</a:t>
            </a:r>
          </a:p>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ettuantiquities.com</a:t>
            </a:r>
            <a:r>
              <a:rPr lang="en-US" dirty="0">
                <a:latin typeface="Times New Roman" charset="0"/>
                <a:ea typeface="ＭＳ Ｐゴシック" charset="0"/>
                <a:cs typeface="ＭＳ Ｐゴシック" charset="0"/>
              </a:rPr>
              <a:t>/roman_coins_page_21.htm holding </a:t>
            </a:r>
            <a:r>
              <a:rPr lang="en-US" dirty="0" err="1">
                <a:latin typeface="Times New Roman" charset="0"/>
                <a:ea typeface="ＭＳ Ｐゴシック" charset="0"/>
                <a:cs typeface="ＭＳ Ｐゴシック" charset="0"/>
              </a:rPr>
              <a:t>patera</a:t>
            </a:r>
            <a:r>
              <a:rPr lang="en-US" dirty="0">
                <a:latin typeface="Times New Roman" charset="0"/>
                <a:ea typeface="ＭＳ Ｐゴシック" charset="0"/>
                <a:cs typeface="ＭＳ Ｐゴシック" charset="0"/>
              </a:rPr>
              <a:t> and scepter. </a:t>
            </a:r>
          </a:p>
        </p:txBody>
      </p:sp>
      <p:sp>
        <p:nvSpPr>
          <p:cNvPr id="18637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07E6DF4-835E-5249-B3DF-69F9B291FAD5}" type="slidenum">
              <a:rPr lang="en-GB" sz="1200">
                <a:solidFill>
                  <a:srgbClr val="FFFFFF"/>
                </a:solidFill>
              </a:rPr>
              <a:pPr/>
              <a:t>225</a:t>
            </a:fld>
            <a:endParaRPr lang="en-GB" sz="1200">
              <a:solidFill>
                <a:srgbClr val="FFFFFF"/>
              </a:solidFill>
            </a:endParaRPr>
          </a:p>
        </p:txBody>
      </p:sp>
    </p:spTree>
    <p:extLst>
      <p:ext uri="{BB962C8B-B14F-4D97-AF65-F5344CB8AC3E}">
        <p14:creationId xmlns:p14="http://schemas.microsoft.com/office/powerpoint/2010/main" val="2627534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530702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21</a:t>
            </a:fld>
            <a:endParaRPr lang="en-GB" sz="1200">
              <a:solidFill>
                <a:prstClr val="white"/>
              </a:solidFill>
            </a:endParaRPr>
          </a:p>
        </p:txBody>
      </p:sp>
    </p:spTree>
    <p:extLst>
      <p:ext uri="{BB962C8B-B14F-4D97-AF65-F5344CB8AC3E}">
        <p14:creationId xmlns:p14="http://schemas.microsoft.com/office/powerpoint/2010/main" val="3824979294"/>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a:xfrm>
            <a:off x="1219200" y="3257550"/>
            <a:ext cx="6705600" cy="2273027"/>
          </a:xfr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ru-RU" sz="1200" kern="1200" dirty="0">
                <a:solidFill>
                  <a:schemeClr val="tx1"/>
                </a:solidFill>
                <a:latin typeface="Times New Roman" pitchFamily="-112" charset="0"/>
                <a:ea typeface="ＭＳ Ｐゴシック" pitchFamily="-108" charset="-128"/>
                <a:cs typeface="ＭＳ Ｐゴシック" pitchFamily="-108" charset="-128"/>
              </a:rPr>
              <a:t>"</a:t>
            </a:r>
            <a:r>
              <a:rPr lang="en-US" dirty="0"/>
              <a:t>The city was very rich. They had also experienced damage from the AD 17 earthquake that decimated Philadelphia. But unlike Philadelphia, Laodicea was well capable of funding the city</a:t>
            </a:r>
            <a:r>
              <a:rPr lang="uk-UA" dirty="0"/>
              <a:t>'</a:t>
            </a:r>
            <a:r>
              <a:rPr lang="en-US" dirty="0"/>
              <a:t>s rebuild on its own. In fact, the city also supplied funds to help rebuild several smaller cities in the area.</a:t>
            </a:r>
            <a:r>
              <a:rPr lang="ru-RU"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 http://</a:t>
            </a:r>
            <a:r>
              <a:rPr lang="en-US" sz="1200" u="none" strike="noStrike" kern="1200" dirty="0" err="1">
                <a:solidFill>
                  <a:schemeClr val="tx1"/>
                </a:solidFill>
                <a:effectLst/>
                <a:latin typeface="Times New Roman" pitchFamily="-112" charset="0"/>
                <a:ea typeface="ＭＳ Ｐゴシック" pitchFamily="-108" charset="-128"/>
                <a:cs typeface="ＭＳ Ｐゴシック" pitchFamily="-108" charset="-128"/>
              </a:rPr>
              <a:t>www.truthwhys.com</a:t>
            </a:r>
            <a:r>
              <a:rPr lang="en-US"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/news/revelation-part-15-chapter-3-sardis-philadelphia-and-laodicea/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u="none" strike="noStrike" kern="1200" dirty="0">
              <a:solidFill>
                <a:schemeClr val="tx2"/>
              </a:solidFill>
              <a:effectLst/>
              <a:latin typeface="Times New Roman" pitchFamily="-112" charset="0"/>
              <a:ea typeface="ＭＳ Ｐゴシック" pitchFamily="-108" charset="-128"/>
              <a:cs typeface="ＭＳ Ｐゴシック" pitchFamily="-108"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2"/>
                </a:solidFill>
                <a:latin typeface="Times New Roman" pitchFamily="-112" charset="0"/>
                <a:ea typeface="ＭＳ Ｐゴシック" pitchFamily="-108" charset="-128"/>
                <a:cs typeface="ＭＳ Ｐゴシック" pitchFamily="-108" charset="-128"/>
              </a:rPr>
              <a:t>Coin of Julia </a:t>
            </a:r>
            <a:r>
              <a:rPr lang="en-US" sz="1200" kern="1200" dirty="0" err="1">
                <a:solidFill>
                  <a:schemeClr val="tx2"/>
                </a:solidFill>
                <a:latin typeface="Times New Roman" pitchFamily="-112" charset="0"/>
                <a:ea typeface="ＭＳ Ｐゴシック" pitchFamily="-108" charset="-128"/>
                <a:cs typeface="ＭＳ Ｐゴシック" pitchFamily="-108" charset="-128"/>
              </a:rPr>
              <a:t>Domna</a:t>
            </a:r>
            <a:r>
              <a:rPr lang="en-US" sz="1200" kern="1200" dirty="0">
                <a:solidFill>
                  <a:schemeClr val="tx2"/>
                </a:solidFill>
                <a:latin typeface="Times New Roman" pitchFamily="-112" charset="0"/>
                <a:ea typeface="ＭＳ Ｐゴシック" pitchFamily="-108" charset="-128"/>
                <a:cs typeface="ＭＳ Ｐゴシック" pitchFamily="-108" charset="-128"/>
              </a:rPr>
              <a:t>, AD 197, mother of Caracalla, AR (Silver) Denarius,</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3.12 </a:t>
            </a:r>
            <a:r>
              <a:rPr lang="en-US" sz="1200" kern="1200" dirty="0" err="1">
                <a:solidFill>
                  <a:schemeClr val="tx2"/>
                </a:solidFill>
                <a:latin typeface="Times New Roman" pitchFamily="-112" charset="0"/>
                <a:ea typeface="ＭＳ Ｐゴシック" pitchFamily="-108" charset="-128"/>
                <a:cs typeface="ＭＳ Ｐゴシック" pitchFamily="-108" charset="-128"/>
              </a:rPr>
              <a:t>gm</a:t>
            </a:r>
            <a:r>
              <a:rPr lang="en-US" sz="1200" kern="1200" dirty="0">
                <a:solidFill>
                  <a:schemeClr val="tx2"/>
                </a:solidFill>
                <a:latin typeface="Times New Roman" pitchFamily="-112" charset="0"/>
                <a:ea typeface="ＭＳ Ｐゴシック" pitchFamily="-108" charset="-128"/>
                <a:cs typeface="ＭＳ Ｐゴシック" pitchFamily="-108" charset="-128"/>
              </a:rPr>
              <a:t>, minted in Laodicea, SearM-6614</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a:t>
            </a:r>
            <a:r>
              <a:rPr lang="en-US" sz="1200" kern="1200" dirty="0" err="1">
                <a:solidFill>
                  <a:schemeClr val="tx2"/>
                </a:solidFill>
                <a:latin typeface="Times New Roman" pitchFamily="-112" charset="0"/>
                <a:ea typeface="ＭＳ Ｐゴシック" pitchFamily="-108" charset="-128"/>
                <a:cs typeface="ＭＳ Ｐゴシック" pitchFamily="-108" charset="-128"/>
              </a:rPr>
              <a:t>obv</a:t>
            </a:r>
            <a:r>
              <a:rPr lang="en-US" sz="1200" kern="1200" dirty="0">
                <a:solidFill>
                  <a:schemeClr val="tx2"/>
                </a:solidFill>
                <a:latin typeface="Times New Roman" pitchFamily="-112" charset="0"/>
                <a:ea typeface="ＭＳ Ｐゴシック" pitchFamily="-108" charset="-128"/>
                <a:cs typeface="ＭＳ Ｐゴシック" pitchFamily="-108" charset="-128"/>
              </a:rPr>
              <a:t>.:  </a:t>
            </a:r>
            <a:r>
              <a:rPr lang="ru-RU" sz="1200" kern="1200" dirty="0">
                <a:solidFill>
                  <a:schemeClr val="tx2"/>
                </a:solidFill>
                <a:latin typeface="Times New Roman" pitchFamily="-112" charset="0"/>
                <a:ea typeface="ＭＳ Ｐゴシック" pitchFamily="-108" charset="-128"/>
                <a:cs typeface="ＭＳ Ｐゴシック" pitchFamily="-108" charset="-128"/>
              </a:rPr>
              <a:t>"</a:t>
            </a:r>
            <a:r>
              <a:rPr lang="en-US" sz="1200" kern="1200" dirty="0">
                <a:solidFill>
                  <a:schemeClr val="tx2"/>
                </a:solidFill>
                <a:latin typeface="Times New Roman" pitchFamily="-112" charset="0"/>
                <a:ea typeface="ＭＳ Ｐゴシック" pitchFamily="-108" charset="-128"/>
                <a:cs typeface="ＭＳ Ｐゴシック" pitchFamily="-108" charset="-128"/>
              </a:rPr>
              <a:t>[IVLIA] AVGVSTA</a:t>
            </a:r>
            <a:r>
              <a:rPr lang="ru-RU" sz="1200" kern="1200" dirty="0">
                <a:solidFill>
                  <a:schemeClr val="tx2"/>
                </a:solidFill>
                <a:latin typeface="Times New Roman" pitchFamily="-112" charset="0"/>
                <a:ea typeface="ＭＳ Ｐゴシック" pitchFamily="-108" charset="-128"/>
                <a:cs typeface="ＭＳ Ｐゴシック" pitchFamily="-108" charset="-128"/>
              </a:rPr>
              <a:t>"</a:t>
            </a:r>
            <a:r>
              <a:rPr lang="en-US" sz="1200" kern="1200" dirty="0">
                <a:solidFill>
                  <a:schemeClr val="tx2"/>
                </a:solidFill>
                <a:latin typeface="Times New Roman" pitchFamily="-112" charset="0"/>
                <a:ea typeface="ＭＳ Ｐゴシック" pitchFamily="-108" charset="-128"/>
                <a:cs typeface="ＭＳ Ｐゴシック" pitchFamily="-108" charset="-128"/>
              </a:rPr>
              <a:t> </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Bare-headed and draped bust right</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rev.:  </a:t>
            </a:r>
            <a:r>
              <a:rPr lang="ru-RU" sz="1200" kern="1200" dirty="0">
                <a:solidFill>
                  <a:schemeClr val="tx2"/>
                </a:solidFill>
                <a:latin typeface="Times New Roman" pitchFamily="-112" charset="0"/>
                <a:ea typeface="ＭＳ Ｐゴシック" pitchFamily="-108" charset="-128"/>
                <a:cs typeface="ＭＳ Ｐゴシック" pitchFamily="-108" charset="-128"/>
              </a:rPr>
              <a:t>"</a:t>
            </a:r>
            <a:r>
              <a:rPr lang="en-US" sz="1200" kern="1200" dirty="0">
                <a:solidFill>
                  <a:schemeClr val="tx2"/>
                </a:solidFill>
                <a:latin typeface="Times New Roman" pitchFamily="-112" charset="0"/>
                <a:ea typeface="ＭＳ Ｐゴシック" pitchFamily="-108" charset="-128"/>
                <a:cs typeface="ＭＳ Ｐゴシック" pitchFamily="-108" charset="-128"/>
              </a:rPr>
              <a:t>VESTAE SANCTAE</a:t>
            </a:r>
            <a:r>
              <a:rPr lang="ru-RU" sz="1200" kern="1200" dirty="0">
                <a:solidFill>
                  <a:schemeClr val="tx2"/>
                </a:solidFill>
                <a:latin typeface="Times New Roman" pitchFamily="-112" charset="0"/>
                <a:ea typeface="ＭＳ Ｐゴシック" pitchFamily="-108" charset="-128"/>
                <a:cs typeface="ＭＳ Ｐゴシック" pitchFamily="-108" charset="-128"/>
              </a:rPr>
              <a:t>"</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a:t>
            </a:r>
            <a:r>
              <a:rPr lang="en-US" sz="1200" kern="1200" dirty="0" err="1">
                <a:solidFill>
                  <a:schemeClr val="tx2"/>
                </a:solidFill>
                <a:latin typeface="Times New Roman" pitchFamily="-112" charset="0"/>
                <a:ea typeface="ＭＳ Ｐゴシック" pitchFamily="-108" charset="-128"/>
                <a:cs typeface="ＭＳ Ｐゴシック" pitchFamily="-108" charset="-128"/>
              </a:rPr>
              <a:t>Vesta</a:t>
            </a:r>
            <a:r>
              <a:rPr lang="en-US" sz="1200" kern="1200" dirty="0">
                <a:solidFill>
                  <a:schemeClr val="tx2"/>
                </a:solidFill>
                <a:latin typeface="Times New Roman" pitchFamily="-112" charset="0"/>
                <a:ea typeface="ＭＳ Ｐゴシック" pitchFamily="-108" charset="-128"/>
                <a:cs typeface="ＭＳ Ｐゴシック" pitchFamily="-108" charset="-128"/>
              </a:rPr>
              <a:t> standing left,</a:t>
            </a:r>
          </a:p>
          <a:p>
            <a:r>
              <a:rPr lang="en-US" sz="1200" kern="1200" dirty="0">
                <a:solidFill>
                  <a:schemeClr val="tx1"/>
                </a:solidFill>
                <a:latin typeface="Times New Roman" pitchFamily="-112" charset="0"/>
                <a:ea typeface="ＭＳ Ｐゴシック" pitchFamily="-108" charset="-128"/>
                <a:cs typeface="ＭＳ Ｐゴシック" pitchFamily="-108" charset="-128"/>
              </a:rPr>
              <a:t>http://</a:t>
            </a:r>
            <a:r>
              <a:rPr lang="en-US" sz="1200" kern="1200" dirty="0" err="1">
                <a:solidFill>
                  <a:schemeClr val="tx1"/>
                </a:solidFill>
                <a:latin typeface="Times New Roman" pitchFamily="-112" charset="0"/>
                <a:ea typeface="ＭＳ Ｐゴシック" pitchFamily="-108" charset="-128"/>
                <a:cs typeface="ＭＳ Ｐゴシック" pitchFamily="-108" charset="-128"/>
              </a:rPr>
              <a:t>ettuantiquities.com</a:t>
            </a:r>
            <a:r>
              <a:rPr lang="en-US" sz="1200" kern="1200" dirty="0">
                <a:solidFill>
                  <a:schemeClr val="tx1"/>
                </a:solidFill>
                <a:latin typeface="Times New Roman" pitchFamily="-112" charset="0"/>
                <a:ea typeface="ＭＳ Ｐゴシック" pitchFamily="-108" charset="-128"/>
                <a:cs typeface="ＭＳ Ｐゴシック" pitchFamily="-108" charset="-128"/>
              </a:rPr>
              <a:t>/roman_coins_page_21.htm holding </a:t>
            </a:r>
            <a:r>
              <a:rPr lang="en-US" sz="1200" kern="1200" dirty="0" err="1">
                <a:solidFill>
                  <a:schemeClr val="tx1"/>
                </a:solidFill>
                <a:latin typeface="Times New Roman" pitchFamily="-112" charset="0"/>
                <a:ea typeface="ＭＳ Ｐゴシック" pitchFamily="-108" charset="-128"/>
                <a:cs typeface="ＭＳ Ｐゴシック" pitchFamily="-108" charset="-128"/>
              </a:rPr>
              <a:t>patera</a:t>
            </a:r>
            <a:r>
              <a:rPr lang="en-US" sz="1200" kern="1200" dirty="0">
                <a:solidFill>
                  <a:schemeClr val="tx1"/>
                </a:solidFill>
                <a:latin typeface="Times New Roman" pitchFamily="-112" charset="0"/>
                <a:ea typeface="ＭＳ Ｐゴシック" pitchFamily="-108" charset="-128"/>
                <a:cs typeface="ＭＳ Ｐゴシック" pitchFamily="-108" charset="-128"/>
              </a:rPr>
              <a:t> and scepter. </a:t>
            </a:r>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226</a:t>
            </a:fld>
            <a:endParaRPr lang="en-GB">
              <a:solidFill>
                <a:prstClr val="black"/>
              </a:solidFill>
            </a:endParaRPr>
          </a:p>
        </p:txBody>
      </p:sp>
    </p:spTree>
    <p:extLst>
      <p:ext uri="{BB962C8B-B14F-4D97-AF65-F5344CB8AC3E}">
        <p14:creationId xmlns:p14="http://schemas.microsoft.com/office/powerpoint/2010/main" val="2756103590"/>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Image Placeholder 1"/>
          <p:cNvSpPr>
            <a:spLocks noGrp="1" noRot="1" noChangeAspect="1" noTextEdit="1"/>
          </p:cNvSpPr>
          <p:nvPr>
            <p:ph type="sldImg"/>
          </p:nvPr>
        </p:nvSpPr>
        <p:spPr>
          <a:xfrm>
            <a:off x="3028950" y="857250"/>
            <a:ext cx="3086100" cy="2314575"/>
          </a:xfrm>
          <a:ln/>
        </p:spPr>
      </p:sp>
      <p:sp>
        <p:nvSpPr>
          <p:cNvPr id="188418" name="Notes Placeholder 2"/>
          <p:cNvSpPr>
            <a:spLocks noGrp="1"/>
          </p:cNvSpPr>
          <p:nvPr>
            <p:ph type="body" idx="1"/>
          </p:nvPr>
        </p:nvSpPr>
        <p:spPr>
          <a:xfrm>
            <a:off x="1219200" y="3257550"/>
            <a:ext cx="6705600" cy="173236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b="1" dirty="0">
                <a:latin typeface="Times New Roman" charset="0"/>
                <a:ea typeface="ＭＳ Ｐゴシック" charset="0"/>
                <a:cs typeface="ＭＳ Ｐゴシック" charset="0"/>
              </a:rPr>
              <a:t>EGYPTIAN GENERAL JOHN DOUCETTE </a:t>
            </a:r>
            <a:r>
              <a:rPr lang="ru-RU" altLang="ja-JP" b="1" dirty="0">
                <a:latin typeface="Times New Roman" charset="0"/>
                <a:ea typeface="ＭＳ Ｐゴシック" charset="0"/>
                <a:cs typeface="ＭＳ Ｐゴシック" charset="0"/>
              </a:rPr>
              <a:t>"</a:t>
            </a:r>
            <a:r>
              <a:rPr lang="en-US" altLang="ja-JP" b="1" dirty="0">
                <a:latin typeface="Times New Roman" charset="0"/>
                <a:ea typeface="ＭＳ Ｐゴシック" charset="0"/>
                <a:cs typeface="ＭＳ Ｐゴシック" charset="0"/>
              </a:rPr>
              <a:t>ACHILLAS</a:t>
            </a:r>
            <a:r>
              <a:rPr lang="ru-RU" altLang="ja-JP" b="1" dirty="0">
                <a:latin typeface="Times New Roman" charset="0"/>
                <a:ea typeface="ＭＳ Ｐゴシック" charset="0"/>
                <a:cs typeface="ＭＳ Ｐゴシック" charset="0"/>
              </a:rPr>
              <a:t>"</a:t>
            </a:r>
            <a:r>
              <a:rPr lang="en-US" altLang="ja-JP" b="1" dirty="0">
                <a:latin typeface="Times New Roman" charset="0"/>
                <a:ea typeface="ＭＳ Ｐゴシック" charset="0"/>
                <a:cs typeface="ＭＳ Ｐゴシック" charset="0"/>
              </a:rPr>
              <a:t> COSTUME FROM CLEOPATRA.</a:t>
            </a:r>
            <a:r>
              <a:rPr lang="en-US" altLang="ja-JP" dirty="0">
                <a:latin typeface="Times New Roman" charset="0"/>
                <a:ea typeface="ＭＳ Ｐゴシック" charset="0"/>
                <a:cs typeface="ＭＳ Ｐゴシック" charset="0"/>
              </a:rPr>
              <a:t> (TCF,1963) Designed by Vittorio Nino </a:t>
            </a:r>
            <a:r>
              <a:rPr lang="en-US" altLang="ja-JP" dirty="0" err="1">
                <a:latin typeface="Times New Roman" charset="0"/>
                <a:ea typeface="ＭＳ Ｐゴシック" charset="0"/>
                <a:cs typeface="ＭＳ Ｐゴシック" charset="0"/>
              </a:rPr>
              <a:t>Novorese</a:t>
            </a:r>
            <a:r>
              <a:rPr lang="en-US" altLang="ja-JP" dirty="0">
                <a:latin typeface="Times New Roman" charset="0"/>
                <a:ea typeface="ＭＳ Ｐゴシック" charset="0"/>
                <a:cs typeface="ＭＳ Ｐゴシック" charset="0"/>
              </a:rPr>
              <a:t> for John Doucette, who portrays Egyptian General </a:t>
            </a:r>
            <a:r>
              <a:rPr lang="en-US" altLang="ja-JP" dirty="0" err="1">
                <a:latin typeface="Times New Roman" charset="0"/>
                <a:ea typeface="ＭＳ Ｐゴシック" charset="0"/>
                <a:cs typeface="ＭＳ Ｐゴシック" charset="0"/>
              </a:rPr>
              <a:t>Achillas</a:t>
            </a:r>
            <a:r>
              <a:rPr lang="en-US" altLang="ja-JP" dirty="0">
                <a:latin typeface="Times New Roman" charset="0"/>
                <a:ea typeface="ＭＳ Ｐゴシック" charset="0"/>
                <a:cs typeface="ＭＳ Ｐゴシック" charset="0"/>
              </a:rPr>
              <a:t>, head of Pharaoh Ptolemy XIII</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army in Cleopatra. Worn during Caesar</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royal visit to Egypt to order the end of discord between Ptolemy and his sister Cleopatra. Constructed authentically by </a:t>
            </a:r>
            <a:r>
              <a:rPr lang="ru-RU"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Casa D</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Arte Firenze</a:t>
            </a:r>
            <a:r>
              <a:rPr lang="ru-RU"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 of heavy leather with numerous pressed, cast, and stamped metallic ornaments and medallions. Label inside is inscribed for re-purposing of </a:t>
            </a:r>
            <a:r>
              <a:rPr lang="ru-RU" altLang="ja-JP" dirty="0">
                <a:latin typeface="Times New Roman" charset="0"/>
                <a:ea typeface="ＭＳ Ｐゴシック" charset="0"/>
                <a:cs typeface="ＭＳ Ｐゴシック" charset="0"/>
              </a:rPr>
              <a:t>"</a:t>
            </a:r>
            <a:r>
              <a:rPr lang="en-US" altLang="ja-JP" dirty="0" err="1">
                <a:latin typeface="Times New Roman" charset="0"/>
                <a:ea typeface="ＭＳ Ｐゴシック" charset="0"/>
                <a:cs typeface="ＭＳ Ｐゴシック" charset="0"/>
              </a:rPr>
              <a:t>Ammiraglio</a:t>
            </a:r>
            <a:r>
              <a:rPr lang="en-US" altLang="ja-JP" dirty="0">
                <a:latin typeface="Times New Roman" charset="0"/>
                <a:ea typeface="ＭＳ Ｐゴシック" charset="0"/>
                <a:cs typeface="ＭＳ Ｐゴシック" charset="0"/>
              </a:rPr>
              <a:t> </a:t>
            </a:r>
            <a:r>
              <a:rPr lang="en-US" altLang="ja-JP" dirty="0" err="1">
                <a:latin typeface="Times New Roman" charset="0"/>
                <a:ea typeface="ＭＳ Ｐゴシック" charset="0"/>
                <a:cs typeface="ＭＳ Ｐゴシック" charset="0"/>
              </a:rPr>
              <a:t>Egiziano</a:t>
            </a:r>
            <a:r>
              <a:rPr lang="ru-RU"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 as is the black and gold thread under-tunic which is from the same re- purposed screen-use. Excellent condition overall, with only a few of the smallest ornaments missing. </a:t>
            </a:r>
            <a:r>
              <a:rPr lang="en-US" altLang="ja-JP" b="1" dirty="0">
                <a:latin typeface="Times New Roman" charset="0"/>
                <a:ea typeface="ＭＳ Ｐゴシック" charset="0"/>
                <a:cs typeface="ＭＳ Ｐゴシック" charset="0"/>
              </a:rPr>
              <a:t>$1,500 – $2,000 at http://</a:t>
            </a:r>
            <a:r>
              <a:rPr lang="en-US" altLang="ja-JP" b="1" dirty="0" err="1">
                <a:latin typeface="Times New Roman" charset="0"/>
                <a:ea typeface="ＭＳ Ｐゴシック" charset="0"/>
                <a:cs typeface="ＭＳ Ｐゴシック" charset="0"/>
              </a:rPr>
              <a:t>beingcleopatra.blogspot.com</a:t>
            </a:r>
            <a:r>
              <a:rPr lang="en-US" altLang="ja-JP" b="1" dirty="0">
                <a:latin typeface="Times New Roman" charset="0"/>
                <a:ea typeface="ＭＳ Ｐゴシック" charset="0"/>
                <a:cs typeface="ＭＳ Ｐゴシック" charset="0"/>
              </a:rPr>
              <a:t>/2011/12/</a:t>
            </a:r>
            <a:r>
              <a:rPr lang="en-US" altLang="ja-JP" b="1" dirty="0" err="1">
                <a:latin typeface="Times New Roman" charset="0"/>
                <a:ea typeface="ＭＳ Ｐゴシック" charset="0"/>
                <a:cs typeface="ＭＳ Ｐゴシック" charset="0"/>
              </a:rPr>
              <a:t>cleopatra</a:t>
            </a:r>
            <a:r>
              <a:rPr lang="en-US" altLang="ja-JP" b="1" dirty="0">
                <a:latin typeface="Times New Roman" charset="0"/>
                <a:ea typeface="ＭＳ Ｐゴシック" charset="0"/>
                <a:cs typeface="ＭＳ Ｐゴシック" charset="0"/>
              </a:rPr>
              <a:t>-up-for-</a:t>
            </a:r>
            <a:r>
              <a:rPr lang="en-US" altLang="ja-JP" b="1" dirty="0" err="1">
                <a:latin typeface="Times New Roman" charset="0"/>
                <a:ea typeface="ＭＳ Ｐゴシック" charset="0"/>
                <a:cs typeface="ＭＳ Ｐゴシック" charset="0"/>
              </a:rPr>
              <a:t>auction.html</a:t>
            </a:r>
            <a:endParaRPr lang="en-US" dirty="0">
              <a:latin typeface="Times New Roman" charset="0"/>
              <a:ea typeface="ＭＳ Ｐゴシック" charset="0"/>
              <a:cs typeface="ＭＳ Ｐゴシック" charset="0"/>
            </a:endParaRPr>
          </a:p>
        </p:txBody>
      </p:sp>
      <p:sp>
        <p:nvSpPr>
          <p:cNvPr id="18841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DB4793C-F768-F547-8F08-9E3320D93C7C}" type="slidenum">
              <a:rPr lang="en-GB" sz="1200">
                <a:solidFill>
                  <a:srgbClr val="FFFFFF"/>
                </a:solidFill>
              </a:rPr>
              <a:pPr/>
              <a:t>227</a:t>
            </a:fld>
            <a:endParaRPr lang="en-GB" sz="1200">
              <a:solidFill>
                <a:srgbClr val="FFFFFF"/>
              </a:solidFill>
            </a:endParaRPr>
          </a:p>
        </p:txBody>
      </p:sp>
    </p:spTree>
    <p:extLst>
      <p:ext uri="{BB962C8B-B14F-4D97-AF65-F5344CB8AC3E}">
        <p14:creationId xmlns:p14="http://schemas.microsoft.com/office/powerpoint/2010/main" val="628639267"/>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r>
              <a:rPr lang="en-US" dirty="0">
                <a:solidFill>
                  <a:schemeClr val="tx1"/>
                </a:solidFill>
              </a:rPr>
              <a:t>The church is </a:t>
            </a:r>
            <a:r>
              <a:rPr lang="ru-RU" dirty="0">
                <a:solidFill>
                  <a:schemeClr val="tx1"/>
                </a:solidFill>
              </a:rPr>
              <a:t>"</a:t>
            </a:r>
            <a:r>
              <a:rPr lang="en-US" dirty="0">
                <a:solidFill>
                  <a:schemeClr val="tx1"/>
                </a:solidFill>
              </a:rPr>
              <a:t>naked,</a:t>
            </a:r>
            <a:r>
              <a:rPr lang="ru-RU" dirty="0">
                <a:solidFill>
                  <a:schemeClr val="tx1"/>
                </a:solidFill>
              </a:rPr>
              <a:t>"</a:t>
            </a:r>
            <a:r>
              <a:rPr lang="en-US" dirty="0">
                <a:solidFill>
                  <a:schemeClr val="tx1"/>
                </a:solidFill>
              </a:rPr>
              <a:t> a local allusion which relates to the major industry of the entire region: the manufacture and preparation of textiles. Laodicea</a:t>
            </a:r>
            <a:r>
              <a:rPr lang="uk-UA" dirty="0">
                <a:solidFill>
                  <a:schemeClr val="tx1"/>
                </a:solidFill>
              </a:rPr>
              <a:t>'</a:t>
            </a:r>
            <a:r>
              <a:rPr lang="en-US" dirty="0">
                <a:solidFill>
                  <a:schemeClr val="tx1"/>
                </a:solidFill>
              </a:rPr>
              <a:t>s glossy, black wool earned her a grand reputation, and her citizens wore black garments with pride, contrasting John</a:t>
            </a:r>
            <a:r>
              <a:rPr lang="uk-UA" dirty="0">
                <a:solidFill>
                  <a:schemeClr val="tx1"/>
                </a:solidFill>
              </a:rPr>
              <a:t>'</a:t>
            </a:r>
            <a:r>
              <a:rPr lang="en-US" dirty="0">
                <a:solidFill>
                  <a:schemeClr val="tx1"/>
                </a:solidFill>
              </a:rPr>
              <a:t>s advice to the Christians of the city to buy </a:t>
            </a:r>
            <a:r>
              <a:rPr lang="ru-RU" dirty="0">
                <a:solidFill>
                  <a:schemeClr val="tx1"/>
                </a:solidFill>
              </a:rPr>
              <a:t>"</a:t>
            </a:r>
            <a:r>
              <a:rPr lang="en-US" dirty="0">
                <a:solidFill>
                  <a:schemeClr val="tx1"/>
                </a:solidFill>
              </a:rPr>
              <a:t>white raiment, that thou </a:t>
            </a:r>
            <a:r>
              <a:rPr lang="en-US" dirty="0" err="1">
                <a:solidFill>
                  <a:schemeClr val="tx1"/>
                </a:solidFill>
              </a:rPr>
              <a:t>mayest</a:t>
            </a:r>
            <a:r>
              <a:rPr lang="en-US" dirty="0">
                <a:solidFill>
                  <a:schemeClr val="tx1"/>
                </a:solidFill>
              </a:rPr>
              <a:t> be clothed.</a:t>
            </a:r>
            <a:r>
              <a:rPr lang="ru-RU" dirty="0">
                <a:solidFill>
                  <a:schemeClr val="tx1"/>
                </a:solidFill>
              </a:rPr>
              <a:t>"</a:t>
            </a:r>
            <a:endParaRPr lang="en-US" dirty="0">
              <a:solidFill>
                <a:schemeClr val="tx1"/>
              </a:solidFill>
            </a:endParaRPr>
          </a:p>
          <a:p>
            <a:endParaRPr lang="en-US" dirty="0">
              <a:solidFill>
                <a:schemeClr val="tx1"/>
              </a:solidFill>
            </a:endParaRPr>
          </a:p>
          <a:p>
            <a:r>
              <a:rPr lang="en-US" dirty="0">
                <a:solidFill>
                  <a:schemeClr val="tx1"/>
                </a:solidFill>
              </a:rPr>
              <a:t>(Todd Bolen, </a:t>
            </a:r>
            <a:r>
              <a:rPr lang="ru-RU" dirty="0">
                <a:solidFill>
                  <a:schemeClr val="tx1"/>
                </a:solidFill>
              </a:rPr>
              <a:t>"</a:t>
            </a:r>
            <a:r>
              <a:rPr lang="en-US" dirty="0">
                <a:solidFill>
                  <a:schemeClr val="tx1"/>
                </a:solidFill>
              </a:rPr>
              <a:t>Laodicea,</a:t>
            </a:r>
            <a:r>
              <a:rPr lang="ru-RU" dirty="0">
                <a:solidFill>
                  <a:schemeClr val="tx1"/>
                </a:solidFill>
              </a:rPr>
              <a:t>"</a:t>
            </a:r>
            <a:r>
              <a:rPr lang="en-US" dirty="0">
                <a:solidFill>
                  <a:schemeClr val="tx1"/>
                </a:solidFill>
              </a:rPr>
              <a:t> in The Pictorial Library of Bible Lands, slide 7)</a:t>
            </a:r>
          </a:p>
          <a:p>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228</a:t>
            </a:fld>
            <a:endParaRPr lang="en-GB">
              <a:solidFill>
                <a:prstClr val="black"/>
              </a:solidFill>
            </a:endParaRPr>
          </a:p>
        </p:txBody>
      </p:sp>
    </p:spTree>
    <p:extLst>
      <p:ext uri="{BB962C8B-B14F-4D97-AF65-F5344CB8AC3E}">
        <p14:creationId xmlns:p14="http://schemas.microsoft.com/office/powerpoint/2010/main" val="2868715627"/>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a:xfrm>
            <a:off x="1219200" y="3257550"/>
            <a:ext cx="6705600" cy="1220431"/>
          </a:xfrm>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229</a:t>
            </a:fld>
            <a:endParaRPr lang="en-GB">
              <a:solidFill>
                <a:prstClr val="black"/>
              </a:solidFill>
            </a:endParaRPr>
          </a:p>
        </p:txBody>
      </p:sp>
    </p:spTree>
    <p:extLst>
      <p:ext uri="{BB962C8B-B14F-4D97-AF65-F5344CB8AC3E}">
        <p14:creationId xmlns:p14="http://schemas.microsoft.com/office/powerpoint/2010/main" val="1495290773"/>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a:xfrm>
            <a:off x="1219200" y="3257550"/>
            <a:ext cx="6705600" cy="1220431"/>
          </a:xfrm>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230</a:t>
            </a:fld>
            <a:endParaRPr lang="en-GB">
              <a:solidFill>
                <a:prstClr val="black"/>
              </a:solidFill>
            </a:endParaRPr>
          </a:p>
        </p:txBody>
      </p:sp>
    </p:spTree>
    <p:extLst>
      <p:ext uri="{BB962C8B-B14F-4D97-AF65-F5344CB8AC3E}">
        <p14:creationId xmlns:p14="http://schemas.microsoft.com/office/powerpoint/2010/main" val="234331035"/>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/news/revelation-part-15-chapter-3-sardis-philadelphia-and-laodicea/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A44B61-38F9-924C-9B2A-DB0C7F195908}" type="slidenum">
              <a:rPr lang="en-GB" sz="1200">
                <a:solidFill>
                  <a:prstClr val="white"/>
                </a:solidFill>
              </a:rPr>
              <a:pPr/>
              <a:t>231</a:t>
            </a:fld>
            <a:endParaRPr lang="en-GB" sz="1200">
              <a:solidFill>
                <a:prstClr val="white"/>
              </a:solidFill>
            </a:endParaRPr>
          </a:p>
        </p:txBody>
      </p:sp>
    </p:spTree>
    <p:extLst>
      <p:ext uri="{BB962C8B-B14F-4D97-AF65-F5344CB8AC3E}">
        <p14:creationId xmlns:p14="http://schemas.microsoft.com/office/powerpoint/2010/main" val="4149783223"/>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232</a:t>
            </a:fld>
            <a:endParaRPr lang="en-GB" sz="1200">
              <a:solidFill>
                <a:prstClr val="white"/>
              </a:solidFill>
            </a:endParaRPr>
          </a:p>
        </p:txBody>
      </p:sp>
      <p:sp>
        <p:nvSpPr>
          <p:cNvPr id="830466" name="Rectangle 2"/>
          <p:cNvSpPr>
            <a:spLocks noGrp="1" noRot="1" noChangeAspect="1" noChangeArrowheads="1" noTextEdit="1"/>
          </p:cNvSpPr>
          <p:nvPr>
            <p:ph type="sldImg"/>
          </p:nvPr>
        </p:nvSpPr>
        <p:spPr>
          <a:xfrm>
            <a:off x="3028950" y="857250"/>
            <a:ext cx="3086100" cy="2314575"/>
          </a:xfrm>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Christ gave Philadelphia</a:t>
            </a:r>
            <a:r>
              <a:rPr lang="en-US" baseline="0" dirty="0">
                <a:latin typeface="Times New Roman" charset="0"/>
                <a:ea typeface="ＭＳ Ｐゴシック" charset="0"/>
                <a:cs typeface="ＭＳ Ｐゴシック" charset="0"/>
              </a:rPr>
              <a:t> </a:t>
            </a:r>
            <a:r>
              <a:rPr lang="en-US" dirty="0">
                <a:latin typeface="Times New Roman" charset="0"/>
                <a:ea typeface="ＭＳ Ｐゴシック" charset="0"/>
                <a:cs typeface="ＭＳ Ｐゴシック" charset="0"/>
              </a:rPr>
              <a:t>an open door for ministry—and you know what?  Christian testimony continues in this city even to today!</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12268407"/>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233</a:t>
            </a:fld>
            <a:endParaRPr lang="en-GB" sz="1200">
              <a:solidFill>
                <a:prstClr val="white"/>
              </a:solidFill>
            </a:endParaRPr>
          </a:p>
        </p:txBody>
      </p:sp>
      <p:sp>
        <p:nvSpPr>
          <p:cNvPr id="114690" name="Rectangle 2"/>
          <p:cNvSpPr>
            <a:spLocks noGrp="1" noRot="1" noChangeAspect="1" noChangeArrowheads="1" noTextEdit="1"/>
          </p:cNvSpPr>
          <p:nvPr>
            <p:ph type="sldImg"/>
          </p:nvPr>
        </p:nvSpPr>
        <p:spPr>
          <a:xfrm>
            <a:off x="3028950" y="857250"/>
            <a:ext cx="3086100" cy="2314575"/>
          </a:xfrm>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81378961"/>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234</a:t>
            </a:fld>
            <a:endParaRPr lang="en-GB" sz="1200">
              <a:solidFill>
                <a:prstClr val="white"/>
              </a:solidFill>
            </a:endParaRPr>
          </a:p>
        </p:txBody>
      </p:sp>
      <p:sp>
        <p:nvSpPr>
          <p:cNvPr id="114690" name="Rectangle 2"/>
          <p:cNvSpPr>
            <a:spLocks noGrp="1" noRot="1" noChangeAspect="1" noChangeArrowheads="1" noTextEdit="1"/>
          </p:cNvSpPr>
          <p:nvPr>
            <p:ph type="sldImg"/>
          </p:nvPr>
        </p:nvSpPr>
        <p:spPr>
          <a:xfrm>
            <a:off x="3028950" y="857250"/>
            <a:ext cx="3086100" cy="2314575"/>
          </a:xfrm>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This was an appeal to Christians rather than to non-Christians, but does it really matter?  Neither the believer nor the unbeliever were experiencing genuine fellowship with Christ!  He says,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…if anyone hears my voice…</a:t>
            </a:r>
            <a:r>
              <a:rPr lang="ru-RU"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letter is written to believers who were living like unbelievers.  </a:t>
            </a:r>
          </a:p>
        </p:txBody>
      </p:sp>
    </p:spTree>
    <p:extLst>
      <p:ext uri="{BB962C8B-B14F-4D97-AF65-F5344CB8AC3E}">
        <p14:creationId xmlns:p14="http://schemas.microsoft.com/office/powerpoint/2010/main" val="2569844133"/>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235</a:t>
            </a:fld>
            <a:endParaRPr lang="en-GB" sz="1200">
              <a:solidFill>
                <a:prstClr val="white"/>
              </a:solidFill>
            </a:endParaRPr>
          </a:p>
        </p:txBody>
      </p:sp>
      <p:sp>
        <p:nvSpPr>
          <p:cNvPr id="114690" name="Rectangle 2"/>
          <p:cNvSpPr>
            <a:spLocks noGrp="1" noRot="1" noChangeAspect="1" noChangeArrowheads="1" noTextEdit="1"/>
          </p:cNvSpPr>
          <p:nvPr>
            <p:ph type="sldImg"/>
          </p:nvPr>
        </p:nvSpPr>
        <p:spPr>
          <a:xfrm>
            <a:off x="3028950" y="857250"/>
            <a:ext cx="3086100" cy="2314575"/>
          </a:xfrm>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word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for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dine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here refers to the main meal of the day—the evening dinner.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This mealtime was set aside for relaxation, enjoyment, and fellowship</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(Swindoll, </a:t>
            </a:r>
            <a:r>
              <a:rPr lang="en-US" sz="1200" i="1" kern="1200" dirty="0">
                <a:solidFill>
                  <a:schemeClr val="tx1"/>
                </a:solidFill>
                <a:effectLst/>
                <a:latin typeface="+mn-lt"/>
                <a:ea typeface="+mn-ea"/>
                <a:cs typeface="+mn-cs"/>
              </a:rPr>
              <a:t>Letters to Churches…Then and Now</a:t>
            </a:r>
            <a:r>
              <a:rPr lang="en-US" sz="1200" kern="1200" dirty="0">
                <a:solidFill>
                  <a:schemeClr val="tx1"/>
                </a:solidFill>
                <a:effectLst/>
                <a:latin typeface="+mn-lt"/>
                <a:ea typeface="+mn-ea"/>
                <a:cs typeface="+mn-cs"/>
              </a:rPr>
              <a:t>, 53).</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Isn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it</a:t>
            </a:r>
            <a:r>
              <a:rPr lang="en-US" sz="1200" kern="1200" baseline="0" dirty="0">
                <a:solidFill>
                  <a:schemeClr val="tx1"/>
                </a:solidFill>
                <a:effectLst/>
                <a:latin typeface="+mn-lt"/>
                <a:ea typeface="+mn-ea"/>
                <a:cs typeface="+mn-cs"/>
              </a:rPr>
              <a:t> true today too?  Your most personal place is your home.  Invite him in!</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651646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716E0E-596D-654F-B01F-D81B198359AE}" type="slidenum">
              <a:rPr lang="en-US">
                <a:solidFill>
                  <a:prstClr val="black"/>
                </a:solidFill>
              </a:rPr>
              <a:pPr/>
              <a:t>22</a:t>
            </a:fld>
            <a:endParaRPr lang="en-US">
              <a:solidFill>
                <a:prstClr val="black"/>
              </a:solidFill>
            </a:endParaRPr>
          </a:p>
        </p:txBody>
      </p:sp>
      <p:sp>
        <p:nvSpPr>
          <p:cNvPr id="39938" name="Rectangle 2"/>
          <p:cNvSpPr>
            <a:spLocks noGrp="1" noRot="1" noChangeAspect="1" noChangeArrowheads="1" noTextEdit="1"/>
          </p:cNvSpPr>
          <p:nvPr>
            <p:ph type="sldImg"/>
          </p:nvPr>
        </p:nvSpPr>
        <p:spPr>
          <a:xfrm>
            <a:off x="3028950" y="857250"/>
            <a:ext cx="3086100" cy="2314575"/>
          </a:xfrm>
          <a:ln/>
          <a:extLst>
            <a:ext uri="{FAA26D3D-D897-4be2-8F04-BA451C77F1D7}">
              <ma14:placeholderFlag xmlns="" xmlns:ma14="http://schemas.microsoft.com/office/mac/drawingml/2011/main" val="1"/>
            </a:ext>
          </a:extLst>
        </p:spPr>
      </p:sp>
      <p:sp>
        <p:nvSpPr>
          <p:cNvPr id="39939" name="Rectangle 3"/>
          <p:cNvSpPr>
            <a:spLocks noGrp="1" noChangeArrowheads="1"/>
          </p:cNvSpPr>
          <p:nvPr>
            <p:ph type="body" idx="1"/>
          </p:nvPr>
        </p:nvSpPr>
        <p:spPr/>
        <p:txBody>
          <a:bodyPr/>
          <a:lstStyle/>
          <a:p>
            <a:pPr marL="228600" indent="-228600"/>
            <a:r>
              <a:rPr lang="en-US" b="1" dirty="0"/>
              <a:t>Historical Background</a:t>
            </a:r>
          </a:p>
          <a:p>
            <a:pPr marL="228600" indent="-228600">
              <a:buFontTx/>
              <a:buAutoNum type="arabicPeriod"/>
            </a:pPr>
            <a:r>
              <a:rPr lang="en-US" dirty="0"/>
              <a:t>Sardis was a city of Roman Asia, located in western modern-day Turkey. The acropolis of Sardis, large and imposing, is part of the edge of the mountain range </a:t>
            </a:r>
            <a:r>
              <a:rPr lang="en-US" dirty="0" err="1"/>
              <a:t>Tmolus</a:t>
            </a:r>
            <a:r>
              <a:rPr lang="en-US" dirty="0"/>
              <a:t>, forming a natural fortress difficult to penetrate.  Unfortunately, few ruins have been found upon it.</a:t>
            </a:r>
          </a:p>
          <a:p>
            <a:pPr marL="228600" indent="-228600">
              <a:buFontTx/>
              <a:buAutoNum type="arabicPeriod"/>
            </a:pPr>
            <a:r>
              <a:rPr lang="en-US" dirty="0"/>
              <a:t>Lydia—Founded in 1200 B.C., Sardis was the capital of the Lydian kingdom under King </a:t>
            </a:r>
            <a:r>
              <a:rPr lang="en-US" dirty="0" err="1"/>
              <a:t>Gyges</a:t>
            </a:r>
            <a:r>
              <a:rPr lang="en-US" dirty="0"/>
              <a:t>.  It was a prosperous city, especially under Croesus; its wealth was thought to come from the </a:t>
            </a:r>
            <a:r>
              <a:rPr lang="en-US" dirty="0" err="1"/>
              <a:t>Pactolis</a:t>
            </a:r>
            <a:r>
              <a:rPr lang="en-US" dirty="0"/>
              <a:t> River, which ran through the ancient city.  According to mythology, this was the river of the great Phrygian King Midas, in which he washed to cleanse himself of his </a:t>
            </a:r>
            <a:r>
              <a:rPr lang="ru-RU" altLang="ja-JP" dirty="0">
                <a:latin typeface="Arial"/>
              </a:rPr>
              <a:t>"</a:t>
            </a:r>
            <a:r>
              <a:rPr lang="en-US" dirty="0"/>
              <a:t>golden touch,</a:t>
            </a:r>
            <a:r>
              <a:rPr lang="ru-RU" altLang="ja-JP" dirty="0">
                <a:latin typeface="Arial"/>
              </a:rPr>
              <a:t>"</a:t>
            </a:r>
            <a:r>
              <a:rPr lang="en-US" dirty="0"/>
              <a:t> which even turned his food to gold.  Gold found on the banks of the </a:t>
            </a:r>
            <a:r>
              <a:rPr lang="en-US" dirty="0" err="1"/>
              <a:t>Pactolis</a:t>
            </a:r>
            <a:r>
              <a:rPr lang="en-US" dirty="0"/>
              <a:t> was used for the production of gold coins during this time.</a:t>
            </a:r>
          </a:p>
          <a:p>
            <a:pPr marL="228600" indent="-228600">
              <a:buFontTx/>
              <a:buAutoNum type="arabicPeriod"/>
            </a:pPr>
            <a:r>
              <a:rPr lang="en-US" dirty="0"/>
              <a:t>Persia—When Kings Cyrus of the Persians besieged and took the city (then called </a:t>
            </a:r>
            <a:r>
              <a:rPr lang="en-US" dirty="0" err="1"/>
              <a:t>Pers</a:t>
            </a:r>
            <a:r>
              <a:rPr lang="en-US" dirty="0"/>
              <a:t> </a:t>
            </a:r>
            <a:r>
              <a:rPr lang="en-US" i="1" dirty="0" err="1"/>
              <a:t>Sparda</a:t>
            </a:r>
            <a:r>
              <a:rPr lang="en-US" dirty="0"/>
              <a:t>) in 546 B.C., Lydian control came to an end.  Cyrus took the citadel by means of scaling the cliffs in the dark of night, a method repeated years later (214 B.C.) by Antiochus the Great.</a:t>
            </a:r>
          </a:p>
          <a:p>
            <a:pPr marL="228600" indent="-228600">
              <a:buFontTx/>
              <a:buAutoNum type="arabicPeriod"/>
            </a:pPr>
            <a:r>
              <a:rPr lang="en-US" dirty="0"/>
              <a:t>Greece—Alexander the Great gave Sardis its independence in 333 B.C.  Sardis was under Seleucid control from 270-190 B.C.</a:t>
            </a:r>
          </a:p>
          <a:p>
            <a:pPr marL="228600" indent="-228600">
              <a:buFontTx/>
              <a:buAutoNum type="arabicPeriod"/>
            </a:pPr>
            <a:r>
              <a:rPr lang="en-US" dirty="0"/>
              <a:t>Rome—In 188 B.C. the Romans defeated Antiochus III and gave Sardis to King </a:t>
            </a:r>
            <a:r>
              <a:rPr lang="en-US" dirty="0" err="1"/>
              <a:t>Eumenes</a:t>
            </a:r>
            <a:r>
              <a:rPr lang="en-US" dirty="0"/>
              <a:t> II of </a:t>
            </a:r>
            <a:r>
              <a:rPr lang="en-US" dirty="0" err="1"/>
              <a:t>Pergamos</a:t>
            </a:r>
            <a:r>
              <a:rPr lang="en-US" dirty="0"/>
              <a:t>, who held control until 133 B.C. when it came back to Roman power.  Sardis honored various Roman Caesars and remained a prominent city until ca. 26 A.D., when it lost out to Smyrna for the privilege of building the imperial temple.</a:t>
            </a:r>
          </a:p>
        </p:txBody>
      </p:sp>
    </p:spTree>
    <p:extLst>
      <p:ext uri="{BB962C8B-B14F-4D97-AF65-F5344CB8AC3E}">
        <p14:creationId xmlns:p14="http://schemas.microsoft.com/office/powerpoint/2010/main" val="417116085"/>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/news/revelation-part-15-chapter-3-sardis-philadelphia-and-laodicea/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A44B61-38F9-924C-9B2A-DB0C7F195908}" type="slidenum">
              <a:rPr lang="en-GB" sz="1200">
                <a:solidFill>
                  <a:prstClr val="white"/>
                </a:solidFill>
              </a:rPr>
              <a:pPr/>
              <a:t>237</a:t>
            </a:fld>
            <a:endParaRPr lang="en-GB" sz="1200">
              <a:solidFill>
                <a:prstClr val="white"/>
              </a:solidFill>
            </a:endParaRPr>
          </a:p>
        </p:txBody>
      </p:sp>
    </p:spTree>
    <p:extLst>
      <p:ext uri="{BB962C8B-B14F-4D97-AF65-F5344CB8AC3E}">
        <p14:creationId xmlns:p14="http://schemas.microsoft.com/office/powerpoint/2010/main" val="100012305"/>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Slide Image Placeholder 1"/>
          <p:cNvSpPr>
            <a:spLocks noGrp="1" noRot="1" noChangeAspect="1" noTextEdit="1"/>
          </p:cNvSpPr>
          <p:nvPr>
            <p:ph type="sldImg"/>
          </p:nvPr>
        </p:nvSpPr>
        <p:spPr>
          <a:xfrm>
            <a:off x="3028950" y="857250"/>
            <a:ext cx="3086100" cy="2314575"/>
          </a:xfrm>
          <a:ln/>
        </p:spPr>
      </p:sp>
      <p:sp>
        <p:nvSpPr>
          <p:cNvPr id="69427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latin typeface="Times New Roman" pitchFamily="18" charset="0"/>
            </a:endParaRPr>
          </a:p>
        </p:txBody>
      </p:sp>
      <p:sp>
        <p:nvSpPr>
          <p:cNvPr id="69427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1E36A8D3-1240-426A-A6C5-D067CE98D8AE}" type="slidenum">
              <a:rPr lang="en-GB" sz="1200">
                <a:solidFill>
                  <a:srgbClr val="FFFFFF"/>
                </a:solidFill>
              </a:rPr>
              <a:pPr/>
              <a:t>238</a:t>
            </a:fld>
            <a:endParaRPr lang="en-GB" sz="1200">
              <a:solidFill>
                <a:srgbClr val="FFFFFF"/>
              </a:solidFill>
            </a:endParaRPr>
          </a:p>
        </p:txBody>
      </p:sp>
    </p:spTree>
    <p:extLst>
      <p:ext uri="{BB962C8B-B14F-4D97-AF65-F5344CB8AC3E}">
        <p14:creationId xmlns:p14="http://schemas.microsoft.com/office/powerpoint/2010/main" val="342840722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Slide Image Placeholder 1"/>
          <p:cNvSpPr>
            <a:spLocks noGrp="1" noRot="1" noChangeAspect="1" noTextEdit="1"/>
          </p:cNvSpPr>
          <p:nvPr>
            <p:ph type="sldImg"/>
          </p:nvPr>
        </p:nvSpPr>
        <p:spPr>
          <a:xfrm>
            <a:off x="3028950" y="857250"/>
            <a:ext cx="3086100" cy="2314575"/>
          </a:xfrm>
          <a:ln/>
        </p:spPr>
      </p:sp>
      <p:sp>
        <p:nvSpPr>
          <p:cNvPr id="69529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latin typeface="Times New Roman" pitchFamily="18" charset="0"/>
            </a:endParaRPr>
          </a:p>
        </p:txBody>
      </p:sp>
      <p:sp>
        <p:nvSpPr>
          <p:cNvPr id="69530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35493508-D043-4295-B4BE-9B5FF1F04E3D}" type="slidenum">
              <a:rPr lang="en-GB" sz="1200">
                <a:solidFill>
                  <a:srgbClr val="FFFFFF"/>
                </a:solidFill>
              </a:rPr>
              <a:pPr/>
              <a:t>239</a:t>
            </a:fld>
            <a:endParaRPr lang="en-GB" sz="1200">
              <a:solidFill>
                <a:srgbClr val="FFFFFF"/>
              </a:solidFill>
            </a:endParaRPr>
          </a:p>
        </p:txBody>
      </p:sp>
    </p:spTree>
    <p:extLst>
      <p:ext uri="{BB962C8B-B14F-4D97-AF65-F5344CB8AC3E}">
        <p14:creationId xmlns:p14="http://schemas.microsoft.com/office/powerpoint/2010/main" val="2447835071"/>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Slide Image Placeholder 1"/>
          <p:cNvSpPr>
            <a:spLocks noGrp="1" noRot="1" noChangeAspect="1" noTextEdit="1"/>
          </p:cNvSpPr>
          <p:nvPr>
            <p:ph type="sldImg"/>
          </p:nvPr>
        </p:nvSpPr>
        <p:spPr>
          <a:xfrm>
            <a:off x="3028950" y="857250"/>
            <a:ext cx="3086100" cy="2314575"/>
          </a:xfrm>
          <a:ln/>
        </p:spPr>
      </p:sp>
      <p:sp>
        <p:nvSpPr>
          <p:cNvPr id="69632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latin typeface="Times New Roman" pitchFamily="18" charset="0"/>
            </a:endParaRPr>
          </a:p>
        </p:txBody>
      </p:sp>
      <p:sp>
        <p:nvSpPr>
          <p:cNvPr id="69632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42DD02B4-2E59-4D81-AE2C-8EA68204F39A}" type="slidenum">
              <a:rPr lang="en-GB" sz="1200">
                <a:solidFill>
                  <a:srgbClr val="FFFFFF"/>
                </a:solidFill>
              </a:rPr>
              <a:pPr/>
              <a:t>240</a:t>
            </a:fld>
            <a:endParaRPr lang="en-GB" sz="1200">
              <a:solidFill>
                <a:srgbClr val="FFFFFF"/>
              </a:solidFill>
            </a:endParaRPr>
          </a:p>
        </p:txBody>
      </p:sp>
    </p:spTree>
    <p:extLst>
      <p:ext uri="{BB962C8B-B14F-4D97-AF65-F5344CB8AC3E}">
        <p14:creationId xmlns:p14="http://schemas.microsoft.com/office/powerpoint/2010/main" val="2089737293"/>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Slide Image Placeholder 1"/>
          <p:cNvSpPr>
            <a:spLocks noGrp="1" noRot="1" noChangeAspect="1" noTextEdit="1"/>
          </p:cNvSpPr>
          <p:nvPr>
            <p:ph type="sldImg"/>
          </p:nvPr>
        </p:nvSpPr>
        <p:spPr>
          <a:xfrm>
            <a:off x="3028950" y="857250"/>
            <a:ext cx="3086100" cy="2314575"/>
          </a:xfrm>
          <a:ln/>
        </p:spPr>
      </p:sp>
      <p:sp>
        <p:nvSpPr>
          <p:cNvPr id="69734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latin typeface="Times New Roman" pitchFamily="18" charset="0"/>
            </a:endParaRPr>
          </a:p>
        </p:txBody>
      </p:sp>
      <p:sp>
        <p:nvSpPr>
          <p:cNvPr id="69734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1678EB2A-EED8-4D7B-A86F-876FD1401E1C}" type="slidenum">
              <a:rPr lang="en-GB" sz="1200">
                <a:solidFill>
                  <a:srgbClr val="FFFFFF"/>
                </a:solidFill>
              </a:rPr>
              <a:pPr/>
              <a:t>241</a:t>
            </a:fld>
            <a:endParaRPr lang="en-GB" sz="1200">
              <a:solidFill>
                <a:srgbClr val="FFFFFF"/>
              </a:solidFill>
            </a:endParaRPr>
          </a:p>
        </p:txBody>
      </p:sp>
    </p:spTree>
    <p:extLst>
      <p:ext uri="{BB962C8B-B14F-4D97-AF65-F5344CB8AC3E}">
        <p14:creationId xmlns:p14="http://schemas.microsoft.com/office/powerpoint/2010/main" val="1802916371"/>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Slide Image Placeholder 1"/>
          <p:cNvSpPr>
            <a:spLocks noGrp="1" noRot="1" noChangeAspect="1" noTextEdit="1"/>
          </p:cNvSpPr>
          <p:nvPr>
            <p:ph type="sldImg"/>
          </p:nvPr>
        </p:nvSpPr>
        <p:spPr>
          <a:xfrm>
            <a:off x="3028950" y="857250"/>
            <a:ext cx="3086100" cy="2314575"/>
          </a:xfrm>
          <a:ln/>
        </p:spPr>
      </p:sp>
      <p:sp>
        <p:nvSpPr>
          <p:cNvPr id="69837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latin typeface="Times New Roman" pitchFamily="18" charset="0"/>
            </a:endParaRPr>
          </a:p>
        </p:txBody>
      </p:sp>
      <p:sp>
        <p:nvSpPr>
          <p:cNvPr id="69837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8EE48459-2301-4909-A3B3-8486A0ADA85B}" type="slidenum">
              <a:rPr lang="en-GB" sz="1200">
                <a:solidFill>
                  <a:srgbClr val="FFFFFF"/>
                </a:solidFill>
              </a:rPr>
              <a:pPr/>
              <a:t>242</a:t>
            </a:fld>
            <a:endParaRPr lang="en-GB" sz="1200">
              <a:solidFill>
                <a:srgbClr val="FFFFFF"/>
              </a:solidFill>
            </a:endParaRPr>
          </a:p>
        </p:txBody>
      </p:sp>
    </p:spTree>
    <p:extLst>
      <p:ext uri="{BB962C8B-B14F-4D97-AF65-F5344CB8AC3E}">
        <p14:creationId xmlns:p14="http://schemas.microsoft.com/office/powerpoint/2010/main" val="2928711078"/>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29" name="Slide Image Placeholder 1"/>
          <p:cNvSpPr>
            <a:spLocks noGrp="1" noRot="1" noChangeAspect="1"/>
          </p:cNvSpPr>
          <p:nvPr>
            <p:ph type="sldImg"/>
          </p:nvPr>
        </p:nvSpPr>
        <p:spPr>
          <a:xfrm>
            <a:off x="3028950" y="857250"/>
            <a:ext cx="3086100" cy="2314575"/>
          </a:xfrm>
          <a:ln/>
        </p:spPr>
      </p:sp>
      <p:sp>
        <p:nvSpPr>
          <p:cNvPr id="81613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613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B944B28-7F30-DA49-97B1-D3C3D6887772}" type="slidenum">
              <a:rPr lang="en-GB" sz="1200">
                <a:solidFill>
                  <a:prstClr val="white"/>
                </a:solidFill>
              </a:rPr>
              <a:pPr/>
              <a:t>243</a:t>
            </a:fld>
            <a:endParaRPr lang="en-GB" sz="1200">
              <a:solidFill>
                <a:prstClr val="white"/>
              </a:solidFill>
            </a:endParaRPr>
          </a:p>
        </p:txBody>
      </p:sp>
    </p:spTree>
    <p:extLst>
      <p:ext uri="{BB962C8B-B14F-4D97-AF65-F5344CB8AC3E}">
        <p14:creationId xmlns:p14="http://schemas.microsoft.com/office/powerpoint/2010/main" val="2391191472"/>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Slide Image Placeholder 1"/>
          <p:cNvSpPr>
            <a:spLocks noGrp="1" noRot="1" noChangeAspect="1"/>
          </p:cNvSpPr>
          <p:nvPr>
            <p:ph type="sldImg"/>
          </p:nvPr>
        </p:nvSpPr>
        <p:spPr>
          <a:xfrm>
            <a:off x="3028950" y="857250"/>
            <a:ext cx="3086100" cy="2314575"/>
          </a:xfrm>
          <a:ln/>
        </p:spPr>
      </p:sp>
      <p:sp>
        <p:nvSpPr>
          <p:cNvPr id="8181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81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BF6B80C-2F37-BB41-B64D-C176BAD5CCE3}" type="slidenum">
              <a:rPr lang="en-GB" sz="1200">
                <a:solidFill>
                  <a:prstClr val="white"/>
                </a:solidFill>
              </a:rPr>
              <a:pPr/>
              <a:t>244</a:t>
            </a:fld>
            <a:endParaRPr lang="en-GB" sz="1200">
              <a:solidFill>
                <a:prstClr val="white"/>
              </a:solidFill>
            </a:endParaRPr>
          </a:p>
        </p:txBody>
      </p:sp>
    </p:spTree>
    <p:extLst>
      <p:ext uri="{BB962C8B-B14F-4D97-AF65-F5344CB8AC3E}">
        <p14:creationId xmlns:p14="http://schemas.microsoft.com/office/powerpoint/2010/main" val="1655950761"/>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5" name="Slide Image Placeholder 1"/>
          <p:cNvSpPr>
            <a:spLocks noGrp="1" noRot="1" noChangeAspect="1"/>
          </p:cNvSpPr>
          <p:nvPr>
            <p:ph type="sldImg"/>
          </p:nvPr>
        </p:nvSpPr>
        <p:spPr>
          <a:xfrm>
            <a:off x="3028950" y="857250"/>
            <a:ext cx="3086100" cy="2314575"/>
          </a:xfrm>
          <a:ln/>
        </p:spPr>
      </p:sp>
      <p:sp>
        <p:nvSpPr>
          <p:cNvPr id="82022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2022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4626EF6-0E2E-5F4B-ADBF-E7249DB77FDC}" type="slidenum">
              <a:rPr lang="en-GB" sz="1200">
                <a:solidFill>
                  <a:prstClr val="white"/>
                </a:solidFill>
              </a:rPr>
              <a:pPr/>
              <a:t>245</a:t>
            </a:fld>
            <a:endParaRPr lang="en-GB" sz="1200">
              <a:solidFill>
                <a:prstClr val="white"/>
              </a:solidFill>
            </a:endParaRPr>
          </a:p>
        </p:txBody>
      </p:sp>
    </p:spTree>
    <p:extLst>
      <p:ext uri="{BB962C8B-B14F-4D97-AF65-F5344CB8AC3E}">
        <p14:creationId xmlns:p14="http://schemas.microsoft.com/office/powerpoint/2010/main" val="1914930764"/>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Slide Image Placeholder 1"/>
          <p:cNvSpPr>
            <a:spLocks noGrp="1" noRot="1" noChangeAspect="1"/>
          </p:cNvSpPr>
          <p:nvPr>
            <p:ph type="sldImg"/>
          </p:nvPr>
        </p:nvSpPr>
        <p:spPr>
          <a:xfrm>
            <a:off x="3028950" y="857250"/>
            <a:ext cx="3086100" cy="2314575"/>
          </a:xfrm>
          <a:ln/>
        </p:spPr>
      </p:sp>
      <p:sp>
        <p:nvSpPr>
          <p:cNvPr id="8222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222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4E6AA23-D1A1-EA42-AF30-26BFA04CA62A}" type="slidenum">
              <a:rPr lang="en-GB" sz="1200">
                <a:solidFill>
                  <a:prstClr val="white"/>
                </a:solidFill>
              </a:rPr>
              <a:pPr/>
              <a:t>246</a:t>
            </a:fld>
            <a:endParaRPr lang="en-GB" sz="1200">
              <a:solidFill>
                <a:prstClr val="white"/>
              </a:solidFill>
            </a:endParaRPr>
          </a:p>
        </p:txBody>
      </p:sp>
    </p:spTree>
    <p:extLst>
      <p:ext uri="{BB962C8B-B14F-4D97-AF65-F5344CB8AC3E}">
        <p14:creationId xmlns:p14="http://schemas.microsoft.com/office/powerpoint/2010/main" val="3644567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7009B1-322F-2C4C-82D4-4FA086D02C8A}" type="slidenum">
              <a:rPr lang="en-US">
                <a:solidFill>
                  <a:prstClr val="black"/>
                </a:solidFill>
              </a:rPr>
              <a:pPr/>
              <a:t>23</a:t>
            </a:fld>
            <a:endParaRPr lang="en-US">
              <a:solidFill>
                <a:prstClr val="black"/>
              </a:solidFill>
            </a:endParaRPr>
          </a:p>
        </p:txBody>
      </p:sp>
      <p:sp>
        <p:nvSpPr>
          <p:cNvPr id="41986" name="Rectangle 2"/>
          <p:cNvSpPr>
            <a:spLocks noGrp="1" noRot="1" noChangeAspect="1" noChangeArrowheads="1" noTextEdit="1"/>
          </p:cNvSpPr>
          <p:nvPr>
            <p:ph type="sldImg"/>
          </p:nvPr>
        </p:nvSpPr>
        <p:spPr>
          <a:xfrm>
            <a:off x="3028950" y="857250"/>
            <a:ext cx="3086100" cy="2314575"/>
          </a:xfrm>
          <a:ln/>
          <a:extLst>
            <a:ext uri="{FAA26D3D-D897-4be2-8F04-BA451C77F1D7}">
              <ma14:placeholderFlag xmlns="" xmlns:ma14="http://schemas.microsoft.com/office/mac/drawingml/2011/main" val="1"/>
            </a:ext>
          </a:extLst>
        </p:spPr>
      </p:sp>
      <p:sp>
        <p:nvSpPr>
          <p:cNvPr id="41987" name="Rectangle 3"/>
          <p:cNvSpPr>
            <a:spLocks noGrp="1" noChangeArrowheads="1"/>
          </p:cNvSpPr>
          <p:nvPr>
            <p:ph type="body" idx="1"/>
          </p:nvPr>
        </p:nvSpPr>
        <p:spPr/>
        <p:txBody>
          <a:bodyPr/>
          <a:lstStyle/>
          <a:p>
            <a:pPr marL="228600" indent="-228600"/>
            <a:r>
              <a:rPr lang="en-US" b="1" dirty="0"/>
              <a:t>Biblical Significance</a:t>
            </a:r>
          </a:p>
          <a:p>
            <a:pPr marL="228600" indent="-228600"/>
            <a:r>
              <a:rPr lang="en-US" dirty="0"/>
              <a:t>Sardis became an important center for Christianity during Roman times.  In fact, it is one of the seven churches to whom the John wrote the letters mentioned in Revelation 1:11.  However, John</a:t>
            </a:r>
            <a:r>
              <a:rPr lang="uk-UA" altLang="ja-JP" dirty="0">
                <a:latin typeface="Arial"/>
              </a:rPr>
              <a:t>'</a:t>
            </a:r>
            <a:r>
              <a:rPr lang="en-US" dirty="0"/>
              <a:t>s letter to Sardis (Revelation 3:1-6) reveals that the attitude of the believers in the city reflected that of the city as a whole, resting on past reputation and not being faithful.  In fact, Sardis was more completely rebuked than any city, aside from Laodicea.  Sardis remained a center for Christianity well into the 14th century A.D.</a:t>
            </a:r>
          </a:p>
        </p:txBody>
      </p:sp>
    </p:spTree>
    <p:extLst>
      <p:ext uri="{BB962C8B-B14F-4D97-AF65-F5344CB8AC3E}">
        <p14:creationId xmlns:p14="http://schemas.microsoft.com/office/powerpoint/2010/main" val="3895072127"/>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247</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35975373"/>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248</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95127022"/>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249</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67817973"/>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250</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00012220"/>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251</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00565548"/>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252</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04679112"/>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253</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10384455"/>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254</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10093909"/>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255</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17242023"/>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256</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ru-RU" dirty="0">
                <a:latin typeface="Times New Roman" charset="0"/>
                <a:ea typeface="ＭＳ Ｐゴシック" charset="0"/>
                <a:cs typeface="ＭＳ Ｐゴシック" charset="0"/>
              </a:rPr>
              <a:t>"</a:t>
            </a:r>
            <a:r>
              <a:rPr lang="en-US" dirty="0">
                <a:effectLst/>
              </a:rPr>
              <a:t>The problem </a:t>
            </a:r>
            <a:r>
              <a:rPr lang="en-US" dirty="0" err="1">
                <a:effectLst/>
              </a:rPr>
              <a:t>wasn</a:t>
            </a:r>
            <a:r>
              <a:rPr lang="uk-UA" dirty="0">
                <a:effectLst/>
              </a:rPr>
              <a:t>'</a:t>
            </a:r>
            <a:r>
              <a:rPr lang="en-US" dirty="0">
                <a:effectLst/>
              </a:rPr>
              <a:t>t that they needed their physical needs met. The problem was that they were utterly satisfied with where they stood with the Lord spiritually. They were living spiritually unhealthy lives and in my opinion committing spiritual suicide.</a:t>
            </a:r>
          </a:p>
          <a:p>
            <a:r>
              <a:rPr lang="uk-UA" b="1" dirty="0">
                <a:effectLst/>
              </a:rPr>
              <a:t>'</a:t>
            </a:r>
            <a:r>
              <a:rPr lang="en-US" b="1" dirty="0">
                <a:effectLst/>
              </a:rPr>
              <a:t>To be satisfied with where you are spiritually is to commit spiritual suicide!</a:t>
            </a:r>
            <a:r>
              <a:rPr lang="uk-UA" b="1" dirty="0">
                <a:effectLst/>
              </a:rPr>
              <a:t>'</a:t>
            </a:r>
            <a:endParaRPr lang="en-US" dirty="0">
              <a:effectLst/>
            </a:endParaRPr>
          </a:p>
          <a:p>
            <a:r>
              <a:rPr lang="en-US" dirty="0">
                <a:effectLst/>
              </a:rPr>
              <a:t>If you are not moving towards God, then you are moving away from him. There is no in-between. Its either one or the other</a:t>
            </a:r>
            <a:r>
              <a:rPr lang="ru-RU" dirty="0">
                <a:effectLst/>
              </a:rPr>
              <a:t>"</a:t>
            </a:r>
            <a:endParaRPr lang="en-US" dirty="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effectLst/>
              </a:rPr>
              <a:t>(</a:t>
            </a:r>
            <a:r>
              <a:rPr lang="ru-RU" dirty="0"/>
              <a:t>"</a:t>
            </a:r>
            <a:r>
              <a:rPr lang="en-US" b="1" dirty="0"/>
              <a:t>The Church God Spit Out of His Mouth</a:t>
            </a:r>
            <a:r>
              <a:rPr lang="ru-RU" b="1" dirty="0"/>
              <a:t>"</a:t>
            </a:r>
            <a:r>
              <a:rPr lang="en-US" b="1" baseline="0" dirty="0"/>
              <a:t> </a:t>
            </a:r>
            <a:r>
              <a:rPr lang="en-US" dirty="0"/>
              <a:t>by </a:t>
            </a:r>
            <a:r>
              <a:rPr lang="en-US" dirty="0">
                <a:hlinkClick r:id="rId3" tooltip="View all posts by Lisa Haven"/>
              </a:rPr>
              <a:t>Lisa Haven</a:t>
            </a:r>
            <a:r>
              <a:rPr lang="en-US" dirty="0"/>
              <a:t> in </a:t>
            </a:r>
            <a:r>
              <a:rPr lang="en-US" dirty="0">
                <a:hlinkClick r:id="rId4" tooltip="View all posts in BIBLICAL ANSWERS"/>
              </a:rPr>
              <a:t>BIBLICAL ANSWERS</a:t>
            </a:r>
            <a:r>
              <a:rPr lang="en-US" dirty="0"/>
              <a:t>, </a:t>
            </a:r>
            <a:r>
              <a:rPr lang="en-US" dirty="0">
                <a:hlinkClick r:id="rId5" tooltip="View all posts in END TIMES"/>
              </a:rPr>
              <a:t>END TIMES</a:t>
            </a:r>
            <a:r>
              <a:rPr lang="en-US" dirty="0"/>
              <a:t> http://</a:t>
            </a:r>
            <a:r>
              <a:rPr lang="en-US" dirty="0" err="1"/>
              <a:t>vineoflife.wordpress.com</a:t>
            </a:r>
            <a:r>
              <a:rPr lang="en-US" dirty="0"/>
              <a:t>/2013/04/08/the-church-god-spit-out-of-his-mouth/</a:t>
            </a:r>
            <a:r>
              <a:rPr lang="en-US" baseline="0" dirty="0"/>
              <a:t> accessed 18 Jan 2014)</a:t>
            </a:r>
            <a:endParaRPr lang="en-US" dirty="0">
              <a:effectLst/>
            </a:endParaRPr>
          </a:p>
          <a:p>
            <a:endParaRPr lang="en-US" dirty="0">
              <a:effectLst/>
            </a:endParaRPr>
          </a:p>
        </p:txBody>
      </p:sp>
    </p:spTree>
    <p:extLst>
      <p:ext uri="{BB962C8B-B14F-4D97-AF65-F5344CB8AC3E}">
        <p14:creationId xmlns:p14="http://schemas.microsoft.com/office/powerpoint/2010/main" val="4182627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9452EF-C613-B042-864C-2136C57C8DB7}" type="slidenum">
              <a:rPr lang="en-US">
                <a:solidFill>
                  <a:prstClr val="black"/>
                </a:solidFill>
              </a:rPr>
              <a:pPr/>
              <a:t>24</a:t>
            </a:fld>
            <a:endParaRPr lang="en-US">
              <a:solidFill>
                <a:prstClr val="black"/>
              </a:solidFill>
            </a:endParaRPr>
          </a:p>
        </p:txBody>
      </p:sp>
      <p:sp>
        <p:nvSpPr>
          <p:cNvPr id="33794" name="Rectangle 2"/>
          <p:cNvSpPr>
            <a:spLocks noGrp="1" noRot="1" noChangeAspect="1" noChangeArrowheads="1" noTextEdit="1"/>
          </p:cNvSpPr>
          <p:nvPr>
            <p:ph type="sldImg"/>
          </p:nvPr>
        </p:nvSpPr>
        <p:spPr>
          <a:xfrm>
            <a:off x="3028950" y="857250"/>
            <a:ext cx="3086100" cy="2314575"/>
          </a:xfrm>
          <a:ln/>
          <a:extLst>
            <a:ext uri="{FAA26D3D-D897-4be2-8F04-BA451C77F1D7}">
              <ma14:placeholderFlag xmlns="" xmlns:ma14="http://schemas.microsoft.com/office/mac/drawingml/2011/main" val="1"/>
            </a:ext>
          </a:extLst>
        </p:spPr>
      </p:sp>
      <p:sp>
        <p:nvSpPr>
          <p:cNvPr id="33795" name="Rectangle 3"/>
          <p:cNvSpPr>
            <a:spLocks noGrp="1" noChangeArrowheads="1"/>
          </p:cNvSpPr>
          <p:nvPr>
            <p:ph type="body" idx="1"/>
          </p:nvPr>
        </p:nvSpPr>
        <p:spPr/>
        <p:txBody>
          <a:bodyPr/>
          <a:lstStyle/>
          <a:p>
            <a:r>
              <a:rPr lang="en-US"/>
              <a:t>Artemis was held to be one of the patron deities of Sardis, along with Cybele.  A temple dedicated to Artemis lies at the foot of the steep acropolis.</a:t>
            </a:r>
          </a:p>
        </p:txBody>
      </p:sp>
    </p:spTree>
    <p:extLst>
      <p:ext uri="{BB962C8B-B14F-4D97-AF65-F5344CB8AC3E}">
        <p14:creationId xmlns:p14="http://schemas.microsoft.com/office/powerpoint/2010/main" val="965822660"/>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257</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effectLst/>
            </a:endParaRPr>
          </a:p>
        </p:txBody>
      </p:sp>
    </p:spTree>
    <p:extLst>
      <p:ext uri="{BB962C8B-B14F-4D97-AF65-F5344CB8AC3E}">
        <p14:creationId xmlns:p14="http://schemas.microsoft.com/office/powerpoint/2010/main" val="581099161"/>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258</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effectLst/>
            </a:endParaRPr>
          </a:p>
        </p:txBody>
      </p:sp>
    </p:spTree>
    <p:extLst>
      <p:ext uri="{BB962C8B-B14F-4D97-AF65-F5344CB8AC3E}">
        <p14:creationId xmlns:p14="http://schemas.microsoft.com/office/powerpoint/2010/main" val="776738013"/>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259</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effectLst/>
            </a:endParaRPr>
          </a:p>
        </p:txBody>
      </p:sp>
    </p:spTree>
    <p:extLst>
      <p:ext uri="{BB962C8B-B14F-4D97-AF65-F5344CB8AC3E}">
        <p14:creationId xmlns:p14="http://schemas.microsoft.com/office/powerpoint/2010/main" val="1645276715"/>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260</a:t>
            </a:fld>
            <a:endParaRPr lang="en-GB" sz="1200">
              <a:solidFill>
                <a:prstClr val="white"/>
              </a:solidFill>
            </a:endParaRPr>
          </a:p>
        </p:txBody>
      </p:sp>
      <p:sp>
        <p:nvSpPr>
          <p:cNvPr id="114690" name="Rectangle 2"/>
          <p:cNvSpPr>
            <a:spLocks noGrp="1" noRot="1" noChangeAspect="1" noChangeArrowheads="1" noTextEdit="1"/>
          </p:cNvSpPr>
          <p:nvPr>
            <p:ph type="sldImg"/>
          </p:nvPr>
        </p:nvSpPr>
        <p:spPr>
          <a:xfrm>
            <a:off x="3028950" y="857250"/>
            <a:ext cx="3086100" cy="2314575"/>
          </a:xfrm>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34525104"/>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a:effectLst/>
              </a:rPr>
              <a:t>Slide 260</a:t>
            </a:r>
            <a:endParaRPr lang="en-US" dirty="0">
              <a:effectLst/>
            </a:endParaRPr>
          </a:p>
        </p:txBody>
      </p:sp>
    </p:spTree>
    <p:extLst>
      <p:ext uri="{BB962C8B-B14F-4D97-AF65-F5344CB8AC3E}">
        <p14:creationId xmlns:p14="http://schemas.microsoft.com/office/powerpoint/2010/main" val="1528703518"/>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262</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effectLst/>
            </a:endParaRPr>
          </a:p>
        </p:txBody>
      </p:sp>
    </p:spTree>
    <p:extLst>
      <p:ext uri="{BB962C8B-B14F-4D97-AF65-F5344CB8AC3E}">
        <p14:creationId xmlns:p14="http://schemas.microsoft.com/office/powerpoint/2010/main" val="4119070117"/>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265</a:t>
            </a:fld>
            <a:endParaRPr lang="en-GB" sz="1200">
              <a:solidFill>
                <a:prstClr val="white"/>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25112211"/>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266</a:t>
            </a:fld>
            <a:endParaRPr lang="en-GB">
              <a:solidFill>
                <a:prstClr val="black"/>
              </a:solidFill>
            </a:endParaRPr>
          </a:p>
        </p:txBody>
      </p:sp>
    </p:spTree>
    <p:extLst>
      <p:ext uri="{BB962C8B-B14F-4D97-AF65-F5344CB8AC3E}">
        <p14:creationId xmlns:p14="http://schemas.microsoft.com/office/powerpoint/2010/main" val="2113166114"/>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fld id="{9619AE77-C400-7F4B-97E2-A74A02F54CA0}" type="slidenum">
              <a:rPr lang="en-US">
                <a:solidFill>
                  <a:srgbClr val="000000"/>
                </a:solidFill>
                <a:latin typeface="Times New Roman" charset="0"/>
              </a:rPr>
              <a:pPr/>
              <a:t>267</a:t>
            </a:fld>
            <a:endParaRPr lang="en-US">
              <a:solidFill>
                <a:srgbClr val="000000"/>
              </a:solidFill>
              <a:latin typeface="Times New Roman" charset="0"/>
            </a:endParaRPr>
          </a:p>
        </p:txBody>
      </p:sp>
      <p:sp>
        <p:nvSpPr>
          <p:cNvPr id="117763" name="Rectangle 2"/>
          <p:cNvSpPr>
            <a:spLocks noGrp="1" noRot="1" noChangeAspect="1" noChangeArrowheads="1" noTextEdit="1"/>
          </p:cNvSpPr>
          <p:nvPr>
            <p:ph type="sldImg"/>
          </p:nvPr>
        </p:nvSpPr>
        <p:spPr>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MS PGothic" charset="0"/>
              </a:rPr>
              <a:t>New Testament Survey PPT in Bahasa Indonesia</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53E189-6527-1F44-9D1A-31DCE45DB92E}" type="slidenum">
              <a:rPr lang="en-US">
                <a:solidFill>
                  <a:prstClr val="black"/>
                </a:solidFill>
              </a:rPr>
              <a:pPr/>
              <a:t>25</a:t>
            </a:fld>
            <a:endParaRPr lang="en-US">
              <a:solidFill>
                <a:prstClr val="black"/>
              </a:solidFill>
            </a:endParaRPr>
          </a:p>
        </p:txBody>
      </p:sp>
      <p:sp>
        <p:nvSpPr>
          <p:cNvPr id="34818" name="Rectangle 2"/>
          <p:cNvSpPr>
            <a:spLocks noGrp="1" noRot="1" noChangeAspect="1" noChangeArrowheads="1" noTextEdit="1"/>
          </p:cNvSpPr>
          <p:nvPr>
            <p:ph type="sldImg"/>
          </p:nvPr>
        </p:nvSpPr>
        <p:spPr>
          <a:xfrm>
            <a:off x="3028950" y="857250"/>
            <a:ext cx="3086100" cy="2314575"/>
          </a:xfrm>
          <a:ln/>
          <a:extLst>
            <a:ext uri="{FAA26D3D-D897-4be2-8F04-BA451C77F1D7}">
              <ma14:placeholderFlag xmlns="" xmlns:ma14="http://schemas.microsoft.com/office/mac/drawingml/2011/main" val="1"/>
            </a:ext>
          </a:extLst>
        </p:spPr>
      </p:sp>
      <p:sp>
        <p:nvSpPr>
          <p:cNvPr id="34819" name="Rectangle 3"/>
          <p:cNvSpPr>
            <a:spLocks noGrp="1" noChangeArrowheads="1"/>
          </p:cNvSpPr>
          <p:nvPr>
            <p:ph type="body" idx="1"/>
          </p:nvPr>
        </p:nvSpPr>
        <p:spPr/>
        <p:txBody>
          <a:bodyPr/>
          <a:lstStyle/>
          <a:p>
            <a:r>
              <a:rPr lang="en-US"/>
              <a:t>This temple to Artemis was built by Croesus in the 6th century B.C. but was then destroyed in the Ionian Revolt of 499 B.C.  It was a magnificent structure, the fourth-largest Ionic-style temple existing in the ancient world.  Alexander the Great began to rebuild this temple in 334 B.C. but never finished.  Its remains were covered over by landslides from an earthquake in 17 A.D.  </a:t>
            </a:r>
          </a:p>
        </p:txBody>
      </p:sp>
    </p:spTree>
    <p:extLst>
      <p:ext uri="{BB962C8B-B14F-4D97-AF65-F5344CB8AC3E}">
        <p14:creationId xmlns:p14="http://schemas.microsoft.com/office/powerpoint/2010/main" val="11575739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A66CAD-DD7F-794B-8488-1405F40A87D9}" type="slidenum">
              <a:rPr lang="en-US">
                <a:solidFill>
                  <a:prstClr val="black"/>
                </a:solidFill>
              </a:rPr>
              <a:pPr/>
              <a:t>26</a:t>
            </a:fld>
            <a:endParaRPr lang="en-US">
              <a:solidFill>
                <a:prstClr val="black"/>
              </a:solidFill>
            </a:endParaRPr>
          </a:p>
        </p:txBody>
      </p:sp>
      <p:sp>
        <p:nvSpPr>
          <p:cNvPr id="48130" name="Rectangle 2"/>
          <p:cNvSpPr>
            <a:spLocks noGrp="1" noRot="1" noChangeAspect="1" noChangeArrowheads="1" noTextEdit="1"/>
          </p:cNvSpPr>
          <p:nvPr>
            <p:ph type="sldImg"/>
          </p:nvPr>
        </p:nvSpPr>
        <p:spPr>
          <a:xfrm>
            <a:off x="3028950" y="857250"/>
            <a:ext cx="3086100" cy="2314575"/>
          </a:xfrm>
          <a:ln/>
          <a:extLst>
            <a:ext uri="{FAA26D3D-D897-4be2-8F04-BA451C77F1D7}">
              <ma14:placeholderFlag xmlns="" xmlns:ma14="http://schemas.microsoft.com/office/mac/drawingml/2011/main" val="1"/>
            </a:ext>
          </a:extLst>
        </p:spPr>
      </p:sp>
      <p:sp>
        <p:nvSpPr>
          <p:cNvPr id="481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895121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67872B-2A22-B14E-8808-CB086369F2B3}" type="slidenum">
              <a:rPr lang="en-US">
                <a:solidFill>
                  <a:prstClr val="black"/>
                </a:solidFill>
              </a:rPr>
              <a:pPr/>
              <a:t>27</a:t>
            </a:fld>
            <a:endParaRPr lang="en-US">
              <a:solidFill>
                <a:prstClr val="black"/>
              </a:solidFill>
            </a:endParaRPr>
          </a:p>
        </p:txBody>
      </p:sp>
      <p:sp>
        <p:nvSpPr>
          <p:cNvPr id="52226" name="Rectangle 2"/>
          <p:cNvSpPr>
            <a:spLocks noGrp="1" noRot="1" noChangeAspect="1" noChangeArrowheads="1" noTextEdit="1"/>
          </p:cNvSpPr>
          <p:nvPr>
            <p:ph type="sldImg"/>
          </p:nvPr>
        </p:nvSpPr>
        <p:spPr>
          <a:xfrm>
            <a:off x="3028950" y="857250"/>
            <a:ext cx="3086100" cy="2314575"/>
          </a:xfrm>
          <a:ln/>
          <a:extLst>
            <a:ext uri="{FAA26D3D-D897-4be2-8F04-BA451C77F1D7}">
              <ma14:placeholderFlag xmlns="" xmlns:ma14="http://schemas.microsoft.com/office/mac/drawingml/2011/main" val="1"/>
            </a:ext>
          </a:extLst>
        </p:spPr>
      </p:sp>
      <p:sp>
        <p:nvSpPr>
          <p:cNvPr id="522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232765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3E2B5A-DD93-E643-A778-9A6C4D6B43D3}" type="slidenum">
              <a:rPr lang="en-US">
                <a:solidFill>
                  <a:prstClr val="black"/>
                </a:solidFill>
              </a:rPr>
              <a:pPr/>
              <a:t>28</a:t>
            </a:fld>
            <a:endParaRPr lang="en-US">
              <a:solidFill>
                <a:prstClr val="black"/>
              </a:solidFill>
            </a:endParaRPr>
          </a:p>
        </p:txBody>
      </p:sp>
      <p:sp>
        <p:nvSpPr>
          <p:cNvPr id="31746" name="Rectangle 2"/>
          <p:cNvSpPr>
            <a:spLocks noGrp="1" noRot="1" noChangeAspect="1" noChangeArrowheads="1" noTextEdit="1"/>
          </p:cNvSpPr>
          <p:nvPr>
            <p:ph type="sldImg"/>
          </p:nvPr>
        </p:nvSpPr>
        <p:spPr>
          <a:xfrm>
            <a:off x="3028950" y="857250"/>
            <a:ext cx="3086100" cy="2314575"/>
          </a:xfrm>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p:txBody>
          <a:bodyPr/>
          <a:lstStyle/>
          <a:p>
            <a:pPr marL="228600" indent="-228600"/>
            <a:r>
              <a:rPr lang="en-US" b="1"/>
              <a:t>Jews in Sardis</a:t>
            </a:r>
          </a:p>
          <a:p>
            <a:pPr marL="228600" indent="-228600">
              <a:buFontTx/>
              <a:buAutoNum type="arabicPeriod"/>
            </a:pPr>
            <a:r>
              <a:rPr lang="en-US"/>
              <a:t>There was a large Jewish Diaspora community in Sardis during Roman times, which may have existed for centuries before.  The Sepharad (Aramaic name for Sardis) mentioned in Obadiah 20 (these being exiles from Jerusalem ca. 586 B.C.) may refer to Sardis.  Seleucid King Antiochus III (late third century B.C.) expanded the Jewish community by means of transferring Jews from Mesopotamia to Lydia.</a:t>
            </a:r>
          </a:p>
          <a:p>
            <a:pPr marL="228600" indent="-228600">
              <a:buFontTx/>
              <a:buAutoNum type="arabicPeriod"/>
            </a:pPr>
            <a:r>
              <a:rPr lang="en-US"/>
              <a:t>According to Josephus, Jews of Sardis were granted various privileges during the time of Julius Caesar, including the right to send temple tax to Jerusalem, to have a communal life and conduct suits among themselves, and to receive provisions of ritually clean food.</a:t>
            </a:r>
          </a:p>
          <a:p>
            <a:pPr marL="228600" indent="-228600">
              <a:buFontTx/>
              <a:buAutoNum type="arabicPeriod"/>
            </a:pPr>
            <a:r>
              <a:rPr lang="en-US"/>
              <a:t>The approximately eighty inscriptions found in this ostentatious structure reveal that many Jews held high positions, serving on the city council or as wealthy citizens of Sardis.  This synagogue (called Beth Alpha) found next to the Marble Hall attests this, since it is the largest synagogue ever found.  These remains date to the 4th century A.D., but the three other levels found show that a structure existed here since the 2nd century A.D., although it may have served a different purpose (possibly a basilica).</a:t>
            </a:r>
          </a:p>
        </p:txBody>
      </p:sp>
    </p:spTree>
    <p:extLst>
      <p:ext uri="{BB962C8B-B14F-4D97-AF65-F5344CB8AC3E}">
        <p14:creationId xmlns:p14="http://schemas.microsoft.com/office/powerpoint/2010/main" val="37287445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1DFF8D-DF06-6149-8269-564EFF1AFD72}" type="slidenum">
              <a:rPr lang="en-US">
                <a:solidFill>
                  <a:prstClr val="black"/>
                </a:solidFill>
              </a:rPr>
              <a:pPr/>
              <a:t>29</a:t>
            </a:fld>
            <a:endParaRPr lang="en-US">
              <a:solidFill>
                <a:prstClr val="black"/>
              </a:solidFill>
            </a:endParaRPr>
          </a:p>
        </p:txBody>
      </p:sp>
      <p:sp>
        <p:nvSpPr>
          <p:cNvPr id="53250" name="Rectangle 2"/>
          <p:cNvSpPr>
            <a:spLocks noGrp="1" noRot="1" noChangeAspect="1" noChangeArrowheads="1" noTextEdit="1"/>
          </p:cNvSpPr>
          <p:nvPr>
            <p:ph type="sldImg"/>
          </p:nvPr>
        </p:nvSpPr>
        <p:spPr>
          <a:xfrm>
            <a:off x="3028950" y="857250"/>
            <a:ext cx="3086100" cy="2314575"/>
          </a:xfrm>
          <a:ln/>
          <a:extLst>
            <a:ext uri="{FAA26D3D-D897-4be2-8F04-BA451C77F1D7}">
              <ma14:placeholderFlag xmlns="" xmlns:ma14="http://schemas.microsoft.com/office/mac/drawingml/2011/main" val="1"/>
            </a:ext>
          </a:extLst>
        </p:spPr>
      </p:sp>
      <p:sp>
        <p:nvSpPr>
          <p:cNvPr id="532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239963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80CF94-DE73-D845-B97B-5EFC07B4504D}" type="slidenum">
              <a:rPr lang="en-US">
                <a:solidFill>
                  <a:prstClr val="black"/>
                </a:solidFill>
              </a:rPr>
              <a:pPr/>
              <a:t>30</a:t>
            </a:fld>
            <a:endParaRPr lang="en-US">
              <a:solidFill>
                <a:prstClr val="black"/>
              </a:solidFill>
            </a:endParaRPr>
          </a:p>
        </p:txBody>
      </p:sp>
      <p:sp>
        <p:nvSpPr>
          <p:cNvPr id="54274" name="Rectangle 2"/>
          <p:cNvSpPr>
            <a:spLocks noGrp="1" noRot="1" noChangeAspect="1" noChangeArrowheads="1" noTextEdit="1"/>
          </p:cNvSpPr>
          <p:nvPr>
            <p:ph type="sldImg"/>
          </p:nvPr>
        </p:nvSpPr>
        <p:spPr>
          <a:xfrm>
            <a:off x="3028950" y="857250"/>
            <a:ext cx="3086100" cy="2314575"/>
          </a:xfrm>
          <a:ln/>
          <a:extLst>
            <a:ext uri="{FAA26D3D-D897-4be2-8F04-BA451C77F1D7}">
              <ma14:placeholderFlag xmlns="" xmlns:ma14="http://schemas.microsoft.com/office/mac/drawingml/2011/main" val="1"/>
            </a:ext>
          </a:extLst>
        </p:spPr>
      </p:sp>
      <p:sp>
        <p:nvSpPr>
          <p:cNvPr id="542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24459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926687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86FB28-EE6D-2143-BBC4-96204524A845}" type="slidenum">
              <a:rPr lang="en-US">
                <a:solidFill>
                  <a:prstClr val="black"/>
                </a:solidFill>
              </a:rPr>
              <a:pPr/>
              <a:t>31</a:t>
            </a:fld>
            <a:endParaRPr lang="en-US">
              <a:solidFill>
                <a:prstClr val="black"/>
              </a:solidFill>
            </a:endParaRPr>
          </a:p>
        </p:txBody>
      </p:sp>
      <p:sp>
        <p:nvSpPr>
          <p:cNvPr id="44034" name="Rectangle 2"/>
          <p:cNvSpPr>
            <a:spLocks noGrp="1" noRot="1" noChangeAspect="1" noChangeArrowheads="1" noTextEdit="1"/>
          </p:cNvSpPr>
          <p:nvPr>
            <p:ph type="sldImg"/>
          </p:nvPr>
        </p:nvSpPr>
        <p:spPr>
          <a:xfrm>
            <a:off x="3028950" y="857250"/>
            <a:ext cx="3086100" cy="2314575"/>
          </a:xfrm>
          <a:ln/>
          <a:extLst>
            <a:ext uri="{FAA26D3D-D897-4be2-8F04-BA451C77F1D7}">
              <ma14:placeholderFlag xmlns="" xmlns:ma14="http://schemas.microsoft.com/office/mac/drawingml/2011/main" val="1"/>
            </a:ext>
          </a:extLst>
        </p:spPr>
      </p:sp>
      <p:sp>
        <p:nvSpPr>
          <p:cNvPr id="44035" name="Rectangle 3"/>
          <p:cNvSpPr>
            <a:spLocks noGrp="1" noChangeArrowheads="1"/>
          </p:cNvSpPr>
          <p:nvPr>
            <p:ph type="body" idx="1"/>
          </p:nvPr>
        </p:nvSpPr>
        <p:spPr/>
        <p:txBody>
          <a:bodyPr/>
          <a:lstStyle/>
          <a:p>
            <a:r>
              <a:rPr lang="en-US" dirty="0"/>
              <a:t>Part of Sardis</a:t>
            </a:r>
            <a:r>
              <a:rPr lang="uk-UA" altLang="ja-JP" dirty="0">
                <a:latin typeface="Arial"/>
              </a:rPr>
              <a:t>'</a:t>
            </a:r>
            <a:r>
              <a:rPr lang="en-US" dirty="0"/>
              <a:t>s prosperity was based upon its location, which was at the crossroads of several major trade routes.</a:t>
            </a:r>
          </a:p>
        </p:txBody>
      </p:sp>
    </p:spTree>
    <p:extLst>
      <p:ext uri="{BB962C8B-B14F-4D97-AF65-F5344CB8AC3E}">
        <p14:creationId xmlns:p14="http://schemas.microsoft.com/office/powerpoint/2010/main" val="33998977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Slide Image Placeholder 1"/>
          <p:cNvSpPr>
            <a:spLocks noGrp="1" noRot="1" noChangeAspect="1"/>
          </p:cNvSpPr>
          <p:nvPr>
            <p:ph type="sldImg"/>
          </p:nvPr>
        </p:nvSpPr>
        <p:spPr>
          <a:ln/>
        </p:spPr>
      </p:sp>
      <p:sp>
        <p:nvSpPr>
          <p:cNvPr id="7997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
        <p:nvSpPr>
          <p:cNvPr id="7997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F4F564-B63D-C644-A91E-E2AF3A297FB3}" type="slidenum">
              <a:rPr lang="en-GB" sz="1200">
                <a:solidFill>
                  <a:prstClr val="white"/>
                </a:solidFill>
              </a:rPr>
              <a:pPr/>
              <a:t>32</a:t>
            </a:fld>
            <a:endParaRPr lang="en-GB" sz="1200">
              <a:solidFill>
                <a:prstClr val="white"/>
              </a:solidFill>
            </a:endParaRPr>
          </a:p>
        </p:txBody>
      </p:sp>
    </p:spTree>
    <p:extLst>
      <p:ext uri="{BB962C8B-B14F-4D97-AF65-F5344CB8AC3E}">
        <p14:creationId xmlns:p14="http://schemas.microsoft.com/office/powerpoint/2010/main" val="16642950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33</a:t>
            </a:fld>
            <a:endParaRPr lang="en-GB" sz="1200">
              <a:solidFill>
                <a:prstClr val="white"/>
              </a:solidFill>
            </a:endParaRPr>
          </a:p>
        </p:txBody>
      </p:sp>
      <p:sp>
        <p:nvSpPr>
          <p:cNvPr id="761858" name="Rectangle 2"/>
          <p:cNvSpPr>
            <a:spLocks noGrp="1" noRot="1" noChangeAspect="1" noChangeArrowheads="1" noTextEdit="1"/>
          </p:cNvSpPr>
          <p:nvPr>
            <p:ph type="sldImg"/>
          </p:nvPr>
        </p:nvSpPr>
        <p:spPr>
          <a:xfrm>
            <a:off x="3028950" y="857250"/>
            <a:ext cx="3086100" cy="2314575"/>
          </a:xfrm>
          <a:ln/>
        </p:spPr>
      </p:sp>
      <p:sp>
        <p:nvSpPr>
          <p:cNvPr id="76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ru-RU"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Christ</a:t>
            </a:r>
            <a:r>
              <a:rPr lang="uk-UA"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garments are those of a Judge-King, One with honor and authority. The white hair symbolizes His eternality, </a:t>
            </a:r>
            <a:r>
              <a:rPr lang="ru-RU"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Ancient of Days</a:t>
            </a:r>
            <a:r>
              <a:rPr lang="ru-RU"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(Dan. 7:9, 13, 22). His eyes see all (Rev. 19:12; Heb. 4:12), enabling Him to judge righteously. His feet of burning brass also suggest judgment, since the brazen altar was the place where the fire consumed the sin offering. The Lord had come to judge the churches, and He would also judge the evil world system. </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a:t>
            </a:r>
            <a:r>
              <a:rPr lang="ru-RU"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sound of many waters</a:t>
            </a:r>
            <a:r>
              <a:rPr lang="ru-RU"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(Rev. 1:15) makes me think of Niagara Falls! Perhaps two ideas are suggested here: (1) Christ gathers together all the </a:t>
            </a:r>
            <a:r>
              <a:rPr lang="ru-RU"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streams of revelation</a:t>
            </a:r>
            <a:r>
              <a:rPr lang="ru-RU"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and is the Father</a:t>
            </a:r>
            <a:r>
              <a:rPr lang="uk-UA"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a:t>
            </a:r>
            <a:r>
              <a:rPr lang="ru-RU"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last Word</a:t>
            </a:r>
            <a:r>
              <a:rPr lang="ru-RU"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to man (Heb. 1:1–3); (2) He speaks with power and authority and must be heard. The sword from His mouth certainly represents the living Word of God (Heb. 4:12; Eph. 6:17). He fights His enemies by using His Word (Rev. 2:16; 19:19–21)</a:t>
            </a:r>
            <a:r>
              <a:rPr lang="ru-RU"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(Wiersbe).</a:t>
            </a:r>
          </a:p>
        </p:txBody>
      </p:sp>
    </p:spTree>
    <p:extLst>
      <p:ext uri="{BB962C8B-B14F-4D97-AF65-F5344CB8AC3E}">
        <p14:creationId xmlns:p14="http://schemas.microsoft.com/office/powerpoint/2010/main" val="7508194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Slide Image Placeholder 1"/>
          <p:cNvSpPr>
            <a:spLocks noGrp="1" noRot="1" noChangeAspect="1"/>
          </p:cNvSpPr>
          <p:nvPr>
            <p:ph type="sldImg"/>
          </p:nvPr>
        </p:nvSpPr>
        <p:spPr>
          <a:ln/>
        </p:spPr>
      </p:sp>
      <p:sp>
        <p:nvSpPr>
          <p:cNvPr id="7997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
        <p:nvSpPr>
          <p:cNvPr id="7997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F4F564-B63D-C644-A91E-E2AF3A297FB3}" type="slidenum">
              <a:rPr lang="en-GB" sz="1200">
                <a:solidFill>
                  <a:prstClr val="white"/>
                </a:solidFill>
              </a:rPr>
              <a:pPr/>
              <a:t>35</a:t>
            </a:fld>
            <a:endParaRPr lang="en-GB" sz="1200">
              <a:solidFill>
                <a:prstClr val="white"/>
              </a:solidFill>
            </a:endParaRPr>
          </a:p>
        </p:txBody>
      </p:sp>
    </p:spTree>
    <p:extLst>
      <p:ext uri="{BB962C8B-B14F-4D97-AF65-F5344CB8AC3E}">
        <p14:creationId xmlns:p14="http://schemas.microsoft.com/office/powerpoint/2010/main" val="36431817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36</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378582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37</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581400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38</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649287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39</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699084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Slide Image Placeholder 1"/>
          <p:cNvSpPr>
            <a:spLocks noGrp="1" noRot="1" noChangeAspect="1"/>
          </p:cNvSpPr>
          <p:nvPr>
            <p:ph type="sldImg"/>
          </p:nvPr>
        </p:nvSpPr>
        <p:spPr>
          <a:ln/>
        </p:spPr>
      </p:sp>
      <p:sp>
        <p:nvSpPr>
          <p:cNvPr id="7997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
        <p:nvSpPr>
          <p:cNvPr id="7997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F4F564-B63D-C644-A91E-E2AF3A297FB3}" type="slidenum">
              <a:rPr lang="en-GB" sz="1200">
                <a:solidFill>
                  <a:prstClr val="white"/>
                </a:solidFill>
              </a:rPr>
              <a:pPr/>
              <a:t>40</a:t>
            </a:fld>
            <a:endParaRPr lang="en-GB" sz="1200">
              <a:solidFill>
                <a:prstClr val="white"/>
              </a:solidFill>
            </a:endParaRPr>
          </a:p>
        </p:txBody>
      </p:sp>
    </p:spTree>
    <p:extLst>
      <p:ext uri="{BB962C8B-B14F-4D97-AF65-F5344CB8AC3E}">
        <p14:creationId xmlns:p14="http://schemas.microsoft.com/office/powerpoint/2010/main" val="28025128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B048BB8-9F58-F143-9B28-72663764A8AC}" type="slidenum">
              <a:rPr lang="en-US" sz="1200">
                <a:solidFill>
                  <a:srgbClr val="000000"/>
                </a:solidFill>
              </a:rPr>
              <a:pPr/>
              <a:t>41</a:t>
            </a:fld>
            <a:endParaRPr lang="en-US" sz="1200">
              <a:solidFill>
                <a:srgbClr val="000000"/>
              </a:solidFill>
            </a:endParaRPr>
          </a:p>
        </p:txBody>
      </p:sp>
      <p:sp>
        <p:nvSpPr>
          <p:cNvPr id="126978" name="Rectangle 2"/>
          <p:cNvSpPr>
            <a:spLocks noGrp="1" noRot="1" noChangeAspect="1" noChangeArrowheads="1" noTextEdit="1"/>
          </p:cNvSpPr>
          <p:nvPr>
            <p:ph type="sldImg"/>
          </p:nvPr>
        </p:nvSpPr>
        <p:spPr>
          <a:xfrm>
            <a:off x="3028950" y="857250"/>
            <a:ext cx="3086100" cy="2314575"/>
          </a:xfrm>
          <a:ln/>
        </p:spPr>
      </p:sp>
      <p:sp>
        <p:nvSpPr>
          <p:cNvPr id="126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87314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i="1" kern="1200" dirty="0">
                <a:solidFill>
                  <a:schemeClr val="tx1"/>
                </a:solidFill>
                <a:effectLst/>
                <a:latin typeface="+mn-lt"/>
                <a:ea typeface="+mn-ea"/>
                <a:cs typeface="+mn-cs"/>
              </a:rPr>
              <a:t>Jim Keenan is a motivational speaker who runs a website called </a:t>
            </a:r>
            <a:r>
              <a:rPr lang="en-US" sz="1200" i="1" kern="1200" dirty="0" err="1">
                <a:solidFill>
                  <a:schemeClr val="tx1"/>
                </a:solidFill>
                <a:effectLst/>
                <a:latin typeface="+mn-lt"/>
                <a:ea typeface="+mn-ea"/>
                <a:cs typeface="+mn-cs"/>
              </a:rPr>
              <a:t>asalesguy.com</a:t>
            </a:r>
            <a:r>
              <a:rPr lang="en-US" sz="1200" i="1" kern="1200" dirty="0">
                <a:solidFill>
                  <a:schemeClr val="tx1"/>
                </a:solidFill>
                <a:effectLst/>
                <a:latin typeface="+mn-lt"/>
                <a:ea typeface="+mn-ea"/>
                <a:cs typeface="+mn-cs"/>
              </a:rPr>
              <a:t>.  I ran across it this week and found this observation of his very insightful.  He writes,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of our biggest challenges in life is self-assessment. We think we know ourselves pretty well, however the science says different.</a:t>
            </a:r>
          </a:p>
          <a:p>
            <a:r>
              <a:rPr lang="en-US" sz="1200" kern="1200" dirty="0">
                <a:solidFill>
                  <a:schemeClr val="tx1"/>
                </a:solidFill>
                <a:effectLst/>
                <a:latin typeface="+mn-lt"/>
                <a:ea typeface="+mn-ea"/>
                <a:cs typeface="+mn-cs"/>
              </a:rPr>
              <a:t>As a leader, personal self-assessment is critical to success. We have to be able accurately assess our abilities.</a:t>
            </a:r>
          </a:p>
          <a:p>
            <a:r>
              <a:rPr lang="en-US" sz="1200" kern="1200" dirty="0">
                <a:solidFill>
                  <a:schemeClr val="tx1"/>
                </a:solidFill>
                <a:effectLst/>
                <a:latin typeface="+mn-lt"/>
                <a:ea typeface="+mn-ea"/>
                <a:cs typeface="+mn-cs"/>
              </a:rPr>
              <a:t>We all have blind spots. Our blind spots are those things that others know about us, that we are unaware of. Our blind spots are those things others see in us, that we can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see in ourselves.</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275116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42</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126989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r>
              <a:rPr lang="en-US" dirty="0"/>
              <a:t>http://</a:t>
            </a:r>
            <a:r>
              <a:rPr lang="en-US" dirty="0" err="1"/>
              <a:t>www.patheos.com</a:t>
            </a:r>
            <a:r>
              <a:rPr lang="en-US" dirty="0"/>
              <a:t>/blogs/</a:t>
            </a:r>
            <a:r>
              <a:rPr lang="en-US" dirty="0" err="1"/>
              <a:t>robertcrosby</a:t>
            </a:r>
            <a:r>
              <a:rPr lang="en-US" dirty="0"/>
              <a:t>/2012/05/a-w-</a:t>
            </a:r>
            <a:r>
              <a:rPr lang="en-US" dirty="0" err="1"/>
              <a:t>tozer</a:t>
            </a:r>
            <a:r>
              <a:rPr lang="en-US" dirty="0"/>
              <a:t>-on-the-holy-spirit-todays-church/</a:t>
            </a:r>
          </a:p>
        </p:txBody>
      </p:sp>
      <p:sp>
        <p:nvSpPr>
          <p:cNvPr id="4" name="Slide Number Placeholder 3"/>
          <p:cNvSpPr>
            <a:spLocks noGrp="1"/>
          </p:cNvSpPr>
          <p:nvPr>
            <p:ph type="sldNum" sz="quarter" idx="10"/>
          </p:nvPr>
        </p:nvSpPr>
        <p:spPr/>
        <p:txBody>
          <a:bodyPr/>
          <a:lstStyle/>
          <a:p>
            <a:fld id="{99208AAC-BD08-E443-89A2-A8F38D944BDB}"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12782551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Slide Image Placeholder 1"/>
          <p:cNvSpPr>
            <a:spLocks noGrp="1" noRot="1" noChangeAspect="1"/>
          </p:cNvSpPr>
          <p:nvPr>
            <p:ph type="sldImg"/>
          </p:nvPr>
        </p:nvSpPr>
        <p:spPr>
          <a:ln/>
        </p:spPr>
      </p:sp>
      <p:sp>
        <p:nvSpPr>
          <p:cNvPr id="7997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
        <p:nvSpPr>
          <p:cNvPr id="7997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F4F564-B63D-C644-A91E-E2AF3A297FB3}" type="slidenum">
              <a:rPr lang="en-GB" sz="1200">
                <a:solidFill>
                  <a:prstClr val="white"/>
                </a:solidFill>
              </a:rPr>
              <a:pPr/>
              <a:t>44</a:t>
            </a:fld>
            <a:endParaRPr lang="en-GB" sz="1200">
              <a:solidFill>
                <a:prstClr val="white"/>
              </a:solidFill>
            </a:endParaRPr>
          </a:p>
        </p:txBody>
      </p:sp>
    </p:spTree>
    <p:extLst>
      <p:ext uri="{BB962C8B-B14F-4D97-AF65-F5344CB8AC3E}">
        <p14:creationId xmlns:p14="http://schemas.microsoft.com/office/powerpoint/2010/main" val="1971549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47</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72320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48</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794754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49</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sacredsandwich.com</a:t>
            </a:r>
            <a:r>
              <a:rPr lang="en-US" dirty="0">
                <a:latin typeface="Times New Roman" charset="0"/>
                <a:ea typeface="ＭＳ Ｐゴシック" charset="0"/>
                <a:cs typeface="ＭＳ Ｐゴシック" charset="0"/>
              </a:rPr>
              <a:t>/archives/8371</a:t>
            </a:r>
          </a:p>
        </p:txBody>
      </p:sp>
    </p:spTree>
    <p:extLst>
      <p:ext uri="{BB962C8B-B14F-4D97-AF65-F5344CB8AC3E}">
        <p14:creationId xmlns:p14="http://schemas.microsoft.com/office/powerpoint/2010/main" val="29356862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50</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599838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51</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sacredsandwich.com</a:t>
            </a:r>
            <a:r>
              <a:rPr lang="en-US" dirty="0">
                <a:latin typeface="Times New Roman" charset="0"/>
                <a:ea typeface="ＭＳ Ｐゴシック" charset="0"/>
                <a:cs typeface="ＭＳ Ｐゴシック" charset="0"/>
              </a:rPr>
              <a:t>/archives/8371</a:t>
            </a:r>
          </a:p>
        </p:txBody>
      </p:sp>
    </p:spTree>
    <p:extLst>
      <p:ext uri="{BB962C8B-B14F-4D97-AF65-F5344CB8AC3E}">
        <p14:creationId xmlns:p14="http://schemas.microsoft.com/office/powerpoint/2010/main" val="13093929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sacredsandwich.com</a:t>
            </a:r>
            <a:r>
              <a:rPr lang="en-US" dirty="0">
                <a:latin typeface="Times New Roman" charset="0"/>
                <a:ea typeface="ＭＳ Ｐゴシック" charset="0"/>
                <a:cs typeface="ＭＳ Ｐゴシック" charset="0"/>
              </a:rPr>
              <a:t>/archives/8371</a:t>
            </a:r>
          </a:p>
        </p:txBody>
      </p:sp>
    </p:spTree>
    <p:extLst>
      <p:ext uri="{BB962C8B-B14F-4D97-AF65-F5344CB8AC3E}">
        <p14:creationId xmlns:p14="http://schemas.microsoft.com/office/powerpoint/2010/main" val="23765755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Slide Image Placeholder 1"/>
          <p:cNvSpPr>
            <a:spLocks noGrp="1" noRot="1" noChangeAspect="1"/>
          </p:cNvSpPr>
          <p:nvPr>
            <p:ph type="sldImg"/>
          </p:nvPr>
        </p:nvSpPr>
        <p:spPr>
          <a:ln/>
        </p:spPr>
      </p:sp>
      <p:sp>
        <p:nvSpPr>
          <p:cNvPr id="7997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
        <p:nvSpPr>
          <p:cNvPr id="7997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F4F564-B63D-C644-A91E-E2AF3A297FB3}" type="slidenum">
              <a:rPr lang="en-GB" sz="1200">
                <a:solidFill>
                  <a:prstClr val="white"/>
                </a:solidFill>
              </a:rPr>
              <a:pPr/>
              <a:t>53</a:t>
            </a:fld>
            <a:endParaRPr lang="en-GB" sz="1200">
              <a:solidFill>
                <a:prstClr val="white"/>
              </a:solidFill>
            </a:endParaRPr>
          </a:p>
        </p:txBody>
      </p:sp>
    </p:spTree>
    <p:extLst>
      <p:ext uri="{BB962C8B-B14F-4D97-AF65-F5344CB8AC3E}">
        <p14:creationId xmlns:p14="http://schemas.microsoft.com/office/powerpoint/2010/main" val="1801432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err="1">
                <a:solidFill>
                  <a:schemeClr val="tx1"/>
                </a:solidFill>
                <a:effectLst/>
                <a:latin typeface="+mn-lt"/>
                <a:ea typeface="+mn-ea"/>
                <a:cs typeface="+mn-cs"/>
              </a:rPr>
              <a:t>Johari</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window sums it up nicely like this:</a:t>
            </a:r>
          </a:p>
          <a:p>
            <a:r>
              <a:rPr lang="en-US" sz="1200" kern="1200" dirty="0">
                <a:solidFill>
                  <a:schemeClr val="tx1"/>
                </a:solidFill>
                <a:effectLst/>
                <a:latin typeface="+mn-lt"/>
                <a:ea typeface="+mn-ea"/>
                <a:cs typeface="+mn-cs"/>
              </a:rPr>
              <a:t>The Open – what others know about us and what we openly share with others</a:t>
            </a:r>
          </a:p>
          <a:p>
            <a:r>
              <a:rPr lang="en-US" sz="1200" kern="1200" dirty="0">
                <a:solidFill>
                  <a:schemeClr val="tx1"/>
                </a:solidFill>
                <a:effectLst/>
                <a:latin typeface="+mn-lt"/>
                <a:ea typeface="+mn-ea"/>
                <a:cs typeface="+mn-cs"/>
              </a:rPr>
              <a:t>The Hidden – what we know about ourselves that others 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know. (What we keep hidden from site)</a:t>
            </a:r>
          </a:p>
          <a:p>
            <a:r>
              <a:rPr lang="en-US" sz="1200" kern="1200" dirty="0">
                <a:solidFill>
                  <a:schemeClr val="tx1"/>
                </a:solidFill>
                <a:effectLst/>
                <a:latin typeface="+mn-lt"/>
                <a:ea typeface="+mn-ea"/>
                <a:cs typeface="+mn-cs"/>
              </a:rPr>
              <a:t>The Unknown – what we 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know about ourselves and what others 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know</a:t>
            </a:r>
          </a:p>
          <a:p>
            <a:r>
              <a:rPr lang="en-US" sz="1200" kern="1200" dirty="0">
                <a:solidFill>
                  <a:schemeClr val="tx1"/>
                </a:solidFill>
                <a:effectLst/>
                <a:latin typeface="+mn-lt"/>
                <a:ea typeface="+mn-ea"/>
                <a:cs typeface="+mn-cs"/>
              </a:rPr>
              <a:t>The Blind Spot – what others know about us, that we 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know about ourselves</a:t>
            </a:r>
          </a:p>
          <a:p>
            <a:r>
              <a:rPr lang="en-US" sz="1200" kern="1200" dirty="0">
                <a:solidFill>
                  <a:schemeClr val="tx1"/>
                </a:solidFill>
                <a:effectLst/>
                <a:latin typeface="+mn-lt"/>
                <a:ea typeface="+mn-ea"/>
                <a:cs typeface="+mn-cs"/>
              </a:rPr>
              <a:t>The blind spot is where we get tripped up. It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the reason we fail and seem perplexed because we thought we did everything right. It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the date that we thought went awesome yet they 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want to go out with us again. It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the co-worker feeling belittled after you thought you had a super productive meeting. The blind spot is the part of us we just 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see that the rest of the world does that screws everything up.</a:t>
            </a:r>
          </a:p>
          <a:p>
            <a:r>
              <a:rPr lang="en-US" sz="1200" kern="1200" dirty="0">
                <a:solidFill>
                  <a:schemeClr val="tx1"/>
                </a:solidFill>
                <a:effectLst/>
                <a:latin typeface="+mn-lt"/>
                <a:ea typeface="+mn-ea"/>
                <a:cs typeface="+mn-cs"/>
              </a:rPr>
              <a:t>Do you know your blind spot(s)?  Ask around, everyone else does.</a:t>
            </a:r>
          </a:p>
        </p:txBody>
      </p:sp>
    </p:spTree>
    <p:extLst>
      <p:ext uri="{BB962C8B-B14F-4D97-AF65-F5344CB8AC3E}">
        <p14:creationId xmlns:p14="http://schemas.microsoft.com/office/powerpoint/2010/main" val="42665745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u="sng" kern="1200" dirty="0">
                <a:solidFill>
                  <a:schemeClr val="tx1"/>
                </a:solidFill>
                <a:effectLst/>
                <a:latin typeface="+mn-lt"/>
                <a:ea typeface="+mn-ea"/>
                <a:cs typeface="+mn-cs"/>
                <a:hlinkClick r:id="rId3" tooltip="Johari window"/>
              </a:rPr>
              <a:t>Johari</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window sums it up nicely like this:</a:t>
            </a:r>
          </a:p>
          <a:p>
            <a:r>
              <a:rPr lang="en-US" sz="1200" kern="1200" dirty="0">
                <a:solidFill>
                  <a:schemeClr val="tx1"/>
                </a:solidFill>
                <a:effectLst/>
                <a:latin typeface="+mn-lt"/>
                <a:ea typeface="+mn-ea"/>
                <a:cs typeface="+mn-cs"/>
              </a:rPr>
              <a:t>The Open – what others know about us and what we openly share with others</a:t>
            </a:r>
          </a:p>
          <a:p>
            <a:r>
              <a:rPr lang="en-US" sz="1200" kern="1200" dirty="0">
                <a:solidFill>
                  <a:schemeClr val="tx1"/>
                </a:solidFill>
                <a:effectLst/>
                <a:latin typeface="+mn-lt"/>
                <a:ea typeface="+mn-ea"/>
                <a:cs typeface="+mn-cs"/>
              </a:rPr>
              <a:t>The Hidden – what we know about ourselves that others 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know. (What we keep hidden from site)</a:t>
            </a:r>
          </a:p>
          <a:p>
            <a:r>
              <a:rPr lang="en-US" sz="1200" kern="1200" dirty="0">
                <a:solidFill>
                  <a:schemeClr val="tx1"/>
                </a:solidFill>
                <a:effectLst/>
                <a:latin typeface="+mn-lt"/>
                <a:ea typeface="+mn-ea"/>
                <a:cs typeface="+mn-cs"/>
              </a:rPr>
              <a:t>The Unknown – what we 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know about ourselves and what others 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know</a:t>
            </a:r>
          </a:p>
          <a:p>
            <a:r>
              <a:rPr lang="en-US" sz="1200" kern="1200" dirty="0">
                <a:solidFill>
                  <a:schemeClr val="tx1"/>
                </a:solidFill>
                <a:effectLst/>
                <a:latin typeface="+mn-lt"/>
                <a:ea typeface="+mn-ea"/>
                <a:cs typeface="+mn-cs"/>
              </a:rPr>
              <a:t>The Blind Spot – what others know about us, that we 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know about ourselves</a:t>
            </a:r>
          </a:p>
          <a:p>
            <a:r>
              <a:rPr lang="en-US" sz="1200" kern="1200" dirty="0">
                <a:solidFill>
                  <a:schemeClr val="tx1"/>
                </a:solidFill>
                <a:effectLst/>
                <a:latin typeface="+mn-lt"/>
                <a:ea typeface="+mn-ea"/>
                <a:cs typeface="+mn-cs"/>
              </a:rPr>
              <a:t>The blind spot is where we get tripped up. It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the reason we fail and seem perplexed because we thought we did everything right. It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the date that we thought went awesome yet they 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want to go out with us again. It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the co-worker feeling belittled after you thought you had a super productive meeting. The blind spot is the part of us we just 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see that the rest of the world does that screws everything up.</a:t>
            </a:r>
          </a:p>
          <a:p>
            <a:r>
              <a:rPr lang="en-US" sz="1200" kern="1200" dirty="0">
                <a:solidFill>
                  <a:schemeClr val="tx1"/>
                </a:solidFill>
                <a:effectLst/>
                <a:latin typeface="+mn-lt"/>
                <a:ea typeface="+mn-ea"/>
                <a:cs typeface="+mn-cs"/>
              </a:rPr>
              <a:t>Do you know your blind spot(s)?  Ask around, everyone else does.</a:t>
            </a:r>
          </a:p>
        </p:txBody>
      </p:sp>
    </p:spTree>
    <p:extLst>
      <p:ext uri="{BB962C8B-B14F-4D97-AF65-F5344CB8AC3E}">
        <p14:creationId xmlns:p14="http://schemas.microsoft.com/office/powerpoint/2010/main" val="15402962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56</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751638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57</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913559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58</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753546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59</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38706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Slide Image Placeholder 1"/>
          <p:cNvSpPr>
            <a:spLocks noGrp="1" noRot="1" noChangeAspect="1"/>
          </p:cNvSpPr>
          <p:nvPr>
            <p:ph type="sldImg"/>
          </p:nvPr>
        </p:nvSpPr>
        <p:spPr>
          <a:ln/>
        </p:spPr>
      </p:sp>
      <p:sp>
        <p:nvSpPr>
          <p:cNvPr id="7997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
        <p:nvSpPr>
          <p:cNvPr id="7997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F4F564-B63D-C644-A91E-E2AF3A297FB3}" type="slidenum">
              <a:rPr lang="en-GB" sz="1200">
                <a:solidFill>
                  <a:prstClr val="white"/>
                </a:solidFill>
              </a:rPr>
              <a:pPr/>
              <a:t>60</a:t>
            </a:fld>
            <a:endParaRPr lang="en-GB" sz="1200">
              <a:solidFill>
                <a:prstClr val="white"/>
              </a:solidFill>
            </a:endParaRPr>
          </a:p>
        </p:txBody>
      </p:sp>
    </p:spTree>
    <p:extLst>
      <p:ext uri="{BB962C8B-B14F-4D97-AF65-F5344CB8AC3E}">
        <p14:creationId xmlns:p14="http://schemas.microsoft.com/office/powerpoint/2010/main" val="2525697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29" name="Slide Image Placeholder 1"/>
          <p:cNvSpPr>
            <a:spLocks noGrp="1" noRot="1" noChangeAspect="1"/>
          </p:cNvSpPr>
          <p:nvPr>
            <p:ph type="sldImg"/>
          </p:nvPr>
        </p:nvSpPr>
        <p:spPr>
          <a:ln/>
        </p:spPr>
      </p:sp>
      <p:sp>
        <p:nvSpPr>
          <p:cNvPr id="81613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613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B944B28-7F30-DA49-97B1-D3C3D6887772}" type="slidenum">
              <a:rPr lang="en-GB" sz="1200">
                <a:solidFill>
                  <a:prstClr val="white"/>
                </a:solidFill>
              </a:rPr>
              <a:pPr/>
              <a:t>61</a:t>
            </a:fld>
            <a:endParaRPr lang="en-GB" sz="1200">
              <a:solidFill>
                <a:prstClr val="white"/>
              </a:solidFill>
            </a:endParaRPr>
          </a:p>
        </p:txBody>
      </p:sp>
    </p:spTree>
    <p:extLst>
      <p:ext uri="{BB962C8B-B14F-4D97-AF65-F5344CB8AC3E}">
        <p14:creationId xmlns:p14="http://schemas.microsoft.com/office/powerpoint/2010/main" val="29495174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62</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446235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64</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657368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65</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91595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228275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756033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67</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052169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69</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163176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70</a:t>
            </a:fld>
            <a:endParaRPr lang="en-GB" sz="1200">
              <a:solidFill>
                <a:prstClr val="white"/>
              </a:solidFill>
            </a:endParaRPr>
          </a:p>
        </p:txBody>
      </p:sp>
      <p:sp>
        <p:nvSpPr>
          <p:cNvPr id="830466" name="Rectangle 2"/>
          <p:cNvSpPr>
            <a:spLocks noGrp="1" noRot="1" noChangeAspect="1" noChangeArrowheads="1" noTextEdit="1"/>
          </p:cNvSpPr>
          <p:nvPr>
            <p:ph type="sldImg"/>
          </p:nvPr>
        </p:nvSpPr>
        <p:spPr>
          <a:xfrm>
            <a:off x="3028950" y="857250"/>
            <a:ext cx="3086100" cy="2314575"/>
          </a:xfrm>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058395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71</a:t>
            </a:fld>
            <a:endParaRPr lang="en-GB" sz="1200">
              <a:solidFill>
                <a:prstClr val="white"/>
              </a:solidFill>
            </a:endParaRPr>
          </a:p>
        </p:txBody>
      </p:sp>
      <p:sp>
        <p:nvSpPr>
          <p:cNvPr id="830466" name="Rectangle 2"/>
          <p:cNvSpPr>
            <a:spLocks noGrp="1" noRot="1" noChangeAspect="1" noChangeArrowheads="1" noTextEdit="1"/>
          </p:cNvSpPr>
          <p:nvPr>
            <p:ph type="sldImg"/>
          </p:nvPr>
        </p:nvSpPr>
        <p:spPr>
          <a:xfrm>
            <a:off x="3028950" y="857250"/>
            <a:ext cx="3086100" cy="2314575"/>
          </a:xfrm>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775042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72</a:t>
            </a:fld>
            <a:endParaRPr lang="en-GB" sz="1200">
              <a:solidFill>
                <a:prstClr val="white"/>
              </a:solidFill>
            </a:endParaRPr>
          </a:p>
        </p:txBody>
      </p:sp>
      <p:sp>
        <p:nvSpPr>
          <p:cNvPr id="830466" name="Rectangle 2"/>
          <p:cNvSpPr>
            <a:spLocks noGrp="1" noRot="1" noChangeAspect="1" noChangeArrowheads="1" noTextEdit="1"/>
          </p:cNvSpPr>
          <p:nvPr>
            <p:ph type="sldImg"/>
          </p:nvPr>
        </p:nvSpPr>
        <p:spPr>
          <a:xfrm>
            <a:off x="3028950" y="857250"/>
            <a:ext cx="3086100" cy="2314575"/>
          </a:xfrm>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850928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73</a:t>
            </a:fld>
            <a:endParaRPr lang="en-GB" sz="1200">
              <a:solidFill>
                <a:prstClr val="white"/>
              </a:solidFill>
            </a:endParaRPr>
          </a:p>
        </p:txBody>
      </p:sp>
      <p:sp>
        <p:nvSpPr>
          <p:cNvPr id="830466" name="Rectangle 2"/>
          <p:cNvSpPr>
            <a:spLocks noGrp="1" noRot="1" noChangeAspect="1" noChangeArrowheads="1" noTextEdit="1"/>
          </p:cNvSpPr>
          <p:nvPr>
            <p:ph type="sldImg"/>
          </p:nvPr>
        </p:nvSpPr>
        <p:spPr>
          <a:xfrm>
            <a:off x="3028950" y="857250"/>
            <a:ext cx="3086100" cy="2314575"/>
          </a:xfrm>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208236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74</a:t>
            </a:fld>
            <a:endParaRPr lang="en-GB" sz="1200">
              <a:solidFill>
                <a:prstClr val="white"/>
              </a:solidFill>
            </a:endParaRPr>
          </a:p>
        </p:txBody>
      </p:sp>
      <p:sp>
        <p:nvSpPr>
          <p:cNvPr id="830466" name="Rectangle 2"/>
          <p:cNvSpPr>
            <a:spLocks noGrp="1" noRot="1" noChangeAspect="1" noChangeArrowheads="1" noTextEdit="1"/>
          </p:cNvSpPr>
          <p:nvPr>
            <p:ph type="sldImg"/>
          </p:nvPr>
        </p:nvSpPr>
        <p:spPr>
          <a:xfrm>
            <a:off x="3028950" y="857250"/>
            <a:ext cx="3086100" cy="2314575"/>
          </a:xfrm>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870888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75</a:t>
            </a:fld>
            <a:endParaRPr lang="en-GB" sz="1200">
              <a:solidFill>
                <a:prstClr val="white"/>
              </a:solidFill>
            </a:endParaRPr>
          </a:p>
        </p:txBody>
      </p:sp>
      <p:sp>
        <p:nvSpPr>
          <p:cNvPr id="830466" name="Rectangle 2"/>
          <p:cNvSpPr>
            <a:spLocks noGrp="1" noRot="1" noChangeAspect="1" noChangeArrowheads="1" noTextEdit="1"/>
          </p:cNvSpPr>
          <p:nvPr>
            <p:ph type="sldImg"/>
          </p:nvPr>
        </p:nvSpPr>
        <p:spPr>
          <a:xfrm>
            <a:off x="3028950" y="857250"/>
            <a:ext cx="3086100" cy="2314575"/>
          </a:xfrm>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59316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76</a:t>
            </a:fld>
            <a:endParaRPr lang="en-GB" sz="1200">
              <a:solidFill>
                <a:prstClr val="white"/>
              </a:solidFill>
            </a:endParaRPr>
          </a:p>
        </p:txBody>
      </p:sp>
      <p:sp>
        <p:nvSpPr>
          <p:cNvPr id="830466" name="Rectangle 2"/>
          <p:cNvSpPr>
            <a:spLocks noGrp="1" noRot="1" noChangeAspect="1" noChangeArrowheads="1" noTextEdit="1"/>
          </p:cNvSpPr>
          <p:nvPr>
            <p:ph type="sldImg"/>
          </p:nvPr>
        </p:nvSpPr>
        <p:spPr>
          <a:xfrm>
            <a:off x="3028950" y="857250"/>
            <a:ext cx="3086100" cy="2314575"/>
          </a:xfrm>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98294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7</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We have NO actual accounts</a:t>
            </a:r>
            <a:r>
              <a:rPr lang="en-US" baseline="0" dirty="0">
                <a:latin typeface="Times New Roman" charset="0"/>
                <a:ea typeface="ＭＳ Ｐゴシック" charset="0"/>
                <a:cs typeface="ＭＳ Ｐゴシック" charset="0"/>
              </a:rPr>
              <a:t> of Jesus writing anything except what he wrote in the sand in John 8—and we have no idea what he wrote!</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893964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77</a:t>
            </a:fld>
            <a:endParaRPr lang="en-GB" sz="1200">
              <a:solidFill>
                <a:prstClr val="white"/>
              </a:solidFill>
            </a:endParaRPr>
          </a:p>
        </p:txBody>
      </p:sp>
      <p:sp>
        <p:nvSpPr>
          <p:cNvPr id="830466" name="Rectangle 2"/>
          <p:cNvSpPr>
            <a:spLocks noGrp="1" noRot="1" noChangeAspect="1" noChangeArrowheads="1" noTextEdit="1"/>
          </p:cNvSpPr>
          <p:nvPr>
            <p:ph type="sldImg"/>
          </p:nvPr>
        </p:nvSpPr>
        <p:spPr>
          <a:xfrm>
            <a:off x="3028950" y="857250"/>
            <a:ext cx="3086100" cy="2314575"/>
          </a:xfrm>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065722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p:cNvSpPr>
            <a:spLocks noGrp="1" noRot="1" noChangeAspect="1"/>
          </p:cNvSpPr>
          <p:nvPr>
            <p:ph type="sldImg"/>
          </p:nvPr>
        </p:nvSpPr>
        <p:spPr>
          <a:xfrm>
            <a:off x="3028950" y="857250"/>
            <a:ext cx="3086100" cy="2314575"/>
          </a:xfrm>
          <a:solidFill>
            <a:srgbClr val="FFFFFF"/>
          </a:solidFill>
          <a:ln/>
        </p:spPr>
      </p:sp>
      <p:sp>
        <p:nvSpPr>
          <p:cNvPr id="191490" name="Notes Placeholder 2"/>
          <p:cNvSpPr>
            <a:spLocks noGrp="1"/>
          </p:cNvSpPr>
          <p:nvPr>
            <p:ph type="body" idx="1"/>
          </p:nvPr>
        </p:nvSpPr>
        <p:spPr>
          <a:xfrm>
            <a:off x="0" y="0"/>
            <a:ext cx="0" cy="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822325" indent="-273050">
              <a:spcBef>
                <a:spcPts val="1200"/>
              </a:spcBef>
            </a:pPr>
            <a:r>
              <a:rPr lang="en-US" sz="1100" b="1">
                <a:ea typeface="ＭＳ 明朝" charset="0"/>
                <a:cs typeface="ＭＳ 明朝" charset="0"/>
              </a:rPr>
              <a:t>• Love God</a:t>
            </a:r>
            <a:endParaRPr lang="en-US" b="1">
              <a:ea typeface="ＭＳ 明朝" charset="0"/>
              <a:cs typeface="ＭＳ 明朝" charset="0"/>
            </a:endParaRPr>
          </a:p>
          <a:p>
            <a:pPr marL="822325" indent="-273050">
              <a:spcBef>
                <a:spcPts val="1200"/>
              </a:spcBef>
              <a:spcAft>
                <a:spcPts val="300"/>
              </a:spcAft>
            </a:pPr>
            <a:r>
              <a:rPr lang="en-US" b="1">
                <a:latin typeface="Times" charset="0"/>
                <a:cs typeface="ＭＳ Ｐゴシック" charset="0"/>
              </a:rPr>
              <a:t>Where it starts—and ends—is in our call to LOVE.  As Paul noted, </a:t>
            </a:r>
            <a:r>
              <a:rPr lang="ru-RU" altLang="ja-JP" b="1">
                <a:latin typeface="Times" charset="0"/>
                <a:cs typeface="ＭＳ Ｐゴシック" charset="0"/>
              </a:rPr>
              <a:t>"</a:t>
            </a:r>
            <a:r>
              <a:rPr lang="en-US" altLang="ja-JP" b="1">
                <a:latin typeface="Times" charset="0"/>
                <a:cs typeface="ＭＳ Ｐゴシック" charset="0"/>
              </a:rPr>
              <a:t>The greatest of these is love</a:t>
            </a:r>
            <a:r>
              <a:rPr lang="ru-RU" altLang="ja-JP" b="1">
                <a:latin typeface="Times" charset="0"/>
                <a:cs typeface="ＭＳ Ｐゴシック" charset="0"/>
              </a:rPr>
              <a:t>"</a:t>
            </a:r>
            <a:r>
              <a:rPr lang="en-US" altLang="ja-JP" b="1">
                <a:latin typeface="Times" charset="0"/>
                <a:cs typeface="ＭＳ Ｐゴシック" charset="0"/>
              </a:rPr>
              <a:t> (1 Cor. 13:13).  </a:t>
            </a:r>
            <a:endParaRPr lang="en-US" altLang="ja-JP" b="1">
              <a:cs typeface="ＭＳ Ｐゴシック" charset="0"/>
            </a:endParaRPr>
          </a:p>
          <a:p>
            <a:pPr marL="822325" indent="-273050">
              <a:spcBef>
                <a:spcPts val="1200"/>
              </a:spcBef>
              <a:spcAft>
                <a:spcPts val="300"/>
              </a:spcAft>
            </a:pPr>
            <a:r>
              <a:rPr lang="en-US" b="1">
                <a:latin typeface="Times" charset="0"/>
                <a:cs typeface="ＭＳ Ｐゴシック" charset="0"/>
              </a:rPr>
              <a:t>What is the most important thing we do as a church?  It begins with loving the God who loves us.  </a:t>
            </a:r>
            <a:endParaRPr lang="en-US" b="1">
              <a:cs typeface="ＭＳ Ｐゴシック" charset="0"/>
            </a:endParaRPr>
          </a:p>
          <a:p>
            <a:pPr marL="822325" indent="-273050">
              <a:spcBef>
                <a:spcPts val="1200"/>
              </a:spcBef>
            </a:pPr>
            <a:r>
              <a:rPr lang="en-US" sz="1100" b="1">
                <a:ea typeface="ＭＳ 明朝" charset="0"/>
                <a:cs typeface="ＭＳ 明朝" charset="0"/>
              </a:rPr>
              <a:t>• Love Church</a:t>
            </a:r>
            <a:endParaRPr lang="en-US" b="1">
              <a:ea typeface="ＭＳ 明朝" charset="0"/>
              <a:cs typeface="ＭＳ 明朝" charset="0"/>
            </a:endParaRPr>
          </a:p>
          <a:p>
            <a:pPr marL="822325" indent="-273050">
              <a:spcBef>
                <a:spcPts val="1200"/>
              </a:spcBef>
              <a:spcAft>
                <a:spcPts val="300"/>
              </a:spcAft>
            </a:pPr>
            <a:r>
              <a:rPr lang="en-US" b="1">
                <a:latin typeface="Times" charset="0"/>
                <a:cs typeface="ＭＳ Ｐゴシック" charset="0"/>
              </a:rPr>
              <a:t>Do you genuinely love him?  If you don</a:t>
            </a:r>
            <a:r>
              <a:rPr lang="uk-UA" altLang="ja-JP" b="1">
                <a:latin typeface="Times" charset="0"/>
                <a:cs typeface="ＭＳ Ｐゴシック" charset="0"/>
              </a:rPr>
              <a:t>'</a:t>
            </a:r>
            <a:r>
              <a:rPr lang="en-US" altLang="ja-JP" b="1">
                <a:latin typeface="Times" charset="0"/>
                <a:cs typeface="ＭＳ Ｐゴシック" charset="0"/>
              </a:rPr>
              <a:t>t, then nothing else you do counts, really.</a:t>
            </a:r>
            <a:endParaRPr lang="en-US" altLang="ja-JP" b="1">
              <a:cs typeface="ＭＳ Ｐゴシック" charset="0"/>
            </a:endParaRPr>
          </a:p>
          <a:p>
            <a:pPr marL="822325" indent="-273050">
              <a:spcBef>
                <a:spcPts val="1200"/>
              </a:spcBef>
              <a:spcAft>
                <a:spcPts val="300"/>
              </a:spcAft>
            </a:pPr>
            <a:r>
              <a:rPr lang="en-US" b="1">
                <a:latin typeface="Times" charset="0"/>
                <a:cs typeface="ＭＳ Ｐゴシック" charset="0"/>
              </a:rPr>
              <a:t>The second thing He said right after this: to love your neighbor as yourself.  </a:t>
            </a:r>
            <a:endParaRPr lang="en-US" b="1">
              <a:cs typeface="ＭＳ Ｐゴシック" charset="0"/>
            </a:endParaRPr>
          </a:p>
          <a:p>
            <a:pPr marL="822325" indent="-273050">
              <a:spcBef>
                <a:spcPts val="1200"/>
              </a:spcBef>
            </a:pPr>
            <a:r>
              <a:rPr lang="en-US" sz="1100" b="1">
                <a:ea typeface="ＭＳ 明朝" charset="0"/>
                <a:cs typeface="ＭＳ 明朝" charset="0"/>
              </a:rPr>
              <a:t>• Love Nations</a:t>
            </a:r>
            <a:endParaRPr lang="en-US" b="1">
              <a:ea typeface="ＭＳ 明朝" charset="0"/>
              <a:cs typeface="ＭＳ 明朝" charset="0"/>
            </a:endParaRPr>
          </a:p>
          <a:p>
            <a:pPr marL="822325" indent="-273050">
              <a:spcBef>
                <a:spcPts val="1200"/>
              </a:spcBef>
              <a:spcAft>
                <a:spcPts val="300"/>
              </a:spcAft>
            </a:pPr>
            <a:r>
              <a:rPr lang="en-US" b="1">
                <a:latin typeface="Times" charset="0"/>
                <a:cs typeface="ＭＳ Ｐゴシック" charset="0"/>
              </a:rPr>
              <a:t>But who is your neighbor?  It starts right here in the body—to love the church—but then it extends from this </a:t>
            </a:r>
            <a:r>
              <a:rPr lang="ru-RU" altLang="ja-JP" b="1">
                <a:latin typeface="Times" charset="0"/>
                <a:cs typeface="ＭＳ Ｐゴシック" charset="0"/>
              </a:rPr>
              <a:t>"</a:t>
            </a:r>
            <a:r>
              <a:rPr lang="en-US" altLang="ja-JP" b="1">
                <a:latin typeface="Times" charset="0"/>
                <a:cs typeface="ＭＳ Ｐゴシック" charset="0"/>
              </a:rPr>
              <a:t>close neighbor</a:t>
            </a:r>
            <a:r>
              <a:rPr lang="ru-RU" altLang="ja-JP" b="1">
                <a:latin typeface="Times" charset="0"/>
                <a:cs typeface="ＭＳ Ｐゴシック" charset="0"/>
              </a:rPr>
              <a:t>"</a:t>
            </a:r>
            <a:r>
              <a:rPr lang="en-US" altLang="ja-JP" b="1">
                <a:latin typeface="Times" charset="0"/>
                <a:cs typeface="ＭＳ Ｐゴシック" charset="0"/>
              </a:rPr>
              <a:t> to those who are out of the reach of this fellowship where we love the nations.  Our leadership is committed to make all that we do revolve around one of these three priorities.</a:t>
            </a:r>
            <a:endParaRPr lang="en-US" altLang="ja-JP" b="1">
              <a:cs typeface="ＭＳ Ｐゴシック" charset="0"/>
            </a:endParaRPr>
          </a:p>
          <a:p>
            <a:pPr marL="822325" indent="-273050">
              <a:spcBef>
                <a:spcPct val="0"/>
              </a:spcBef>
            </a:pPr>
            <a:endParaRPr lang="en-US">
              <a:cs typeface="ＭＳ Ｐゴシック" charset="0"/>
            </a:endParaRPr>
          </a:p>
        </p:txBody>
      </p:sp>
      <p:sp>
        <p:nvSpPr>
          <p:cNvPr id="191491" name="Slide Number Placeholder 3"/>
          <p:cNvSpPr txBox="1">
            <a:spLocks noGrp="1"/>
          </p:cNvSpPr>
          <p:nvPr/>
        </p:nvSpPr>
        <p:spPr bwMode="auto">
          <a:xfrm>
            <a:off x="5181600" y="6514867"/>
            <a:ext cx="3962400" cy="343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6pPr>
            <a:lvl7pPr marL="29718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7pPr>
            <a:lvl8pPr marL="34290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8pPr>
            <a:lvl9pPr marL="38862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9pPr>
          </a:lstStyle>
          <a:p>
            <a:pPr algn="r" fontAlgn="base">
              <a:spcBef>
                <a:spcPct val="0"/>
              </a:spcBef>
              <a:spcAft>
                <a:spcPct val="0"/>
              </a:spcAft>
            </a:pPr>
            <a:fld id="{7E571687-7BED-F148-A1CD-62A26E829F14}" type="slidenum">
              <a:rPr lang="en-US" sz="1200">
                <a:solidFill>
                  <a:srgbClr val="000000"/>
                </a:solidFill>
                <a:latin typeface="Times New Roman" charset="0"/>
              </a:rPr>
              <a:pPr algn="r" fontAlgn="base">
                <a:spcBef>
                  <a:spcPct val="0"/>
                </a:spcBef>
                <a:spcAft>
                  <a:spcPct val="0"/>
                </a:spcAft>
              </a:pPr>
              <a:t>78</a:t>
            </a:fld>
            <a:endParaRPr lang="en-US" sz="1200">
              <a:solidFill>
                <a:srgbClr val="000000"/>
              </a:solidFill>
              <a:latin typeface="Times New Roman" charset="0"/>
            </a:endParaRPr>
          </a:p>
        </p:txBody>
      </p:sp>
    </p:spTree>
    <p:extLst>
      <p:ext uri="{BB962C8B-B14F-4D97-AF65-F5344CB8AC3E}">
        <p14:creationId xmlns:p14="http://schemas.microsoft.com/office/powerpoint/2010/main" val="2051904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79</a:t>
            </a:fld>
            <a:endParaRPr lang="en-GB" sz="1200">
              <a:solidFill>
                <a:prstClr val="white"/>
              </a:solidFill>
            </a:endParaRPr>
          </a:p>
        </p:txBody>
      </p:sp>
      <p:sp>
        <p:nvSpPr>
          <p:cNvPr id="830466" name="Rectangle 2"/>
          <p:cNvSpPr>
            <a:spLocks noGrp="1" noRot="1" noChangeAspect="1" noChangeArrowheads="1" noTextEdit="1"/>
          </p:cNvSpPr>
          <p:nvPr>
            <p:ph type="sldImg"/>
          </p:nvPr>
        </p:nvSpPr>
        <p:spPr>
          <a:xfrm>
            <a:off x="3028950" y="857250"/>
            <a:ext cx="3086100" cy="2314575"/>
          </a:xfrm>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But do you want our church to remain small?</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Do you fear us getting big where we lose our family atmosphere?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Do you fight growth?</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Or do you enfold new people?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Do you invite others to church?</a:t>
            </a:r>
          </a:p>
          <a:p>
            <a:pPr marL="0" marR="0" lvl="3" indent="0" algn="l" defTabSz="457200" rtl="0" eaLnBrk="1" fontAlgn="auto" latinLnBrk="0" hangingPunct="1">
              <a:lnSpc>
                <a:spcPct val="100000"/>
              </a:lnSpc>
              <a:spcBef>
                <a:spcPts val="0"/>
              </a:spcBef>
              <a:spcAft>
                <a:spcPts val="0"/>
              </a:spcAft>
              <a:buClrTx/>
              <a:buSzTx/>
              <a:buFontTx/>
              <a:buNone/>
              <a:tabLst/>
              <a:defRPr/>
            </a:pP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899798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80</a:t>
            </a:fld>
            <a:endParaRPr lang="en-GB" sz="1200">
              <a:solidFill>
                <a:prstClr val="white"/>
              </a:solidFill>
            </a:endParaRPr>
          </a:p>
        </p:txBody>
      </p:sp>
      <p:sp>
        <p:nvSpPr>
          <p:cNvPr id="830466" name="Rectangle 2"/>
          <p:cNvSpPr>
            <a:spLocks noGrp="1" noRot="1" noChangeAspect="1" noChangeArrowheads="1" noTextEdit="1"/>
          </p:cNvSpPr>
          <p:nvPr>
            <p:ph type="sldImg"/>
          </p:nvPr>
        </p:nvSpPr>
        <p:spPr>
          <a:xfrm>
            <a:off x="3028950" y="857250"/>
            <a:ext cx="3086100" cy="2314575"/>
          </a:xfrm>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498485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81</a:t>
            </a:fld>
            <a:endParaRPr lang="en-GB" sz="1200">
              <a:solidFill>
                <a:prstClr val="white"/>
              </a:solidFill>
            </a:endParaRPr>
          </a:p>
        </p:txBody>
      </p:sp>
      <p:sp>
        <p:nvSpPr>
          <p:cNvPr id="617474" name="Rectangle 2"/>
          <p:cNvSpPr>
            <a:spLocks noGrp="1" noRot="1" noChangeAspect="1" noChangeArrowheads="1" noTextEdit="1"/>
          </p:cNvSpPr>
          <p:nvPr>
            <p:ph type="sldImg"/>
          </p:nvPr>
        </p:nvSpPr>
        <p:spPr>
          <a:xfrm>
            <a:off x="3028950" y="857250"/>
            <a:ext cx="3086100" cy="2314575"/>
          </a:xfrm>
          <a:ln/>
        </p:spPr>
      </p:sp>
      <p:sp>
        <p:nvSpPr>
          <p:cNvPr id="617475" name="Rectangle 3"/>
          <p:cNvSpPr>
            <a:spLocks noGrp="1" noChangeArrowheads="1"/>
          </p:cNvSpPr>
          <p:nvPr>
            <p:ph type="body" idx="1"/>
          </p:nvPr>
        </p:nvSpPr>
        <p:spPr>
          <a:xfrm>
            <a:off x="1219200" y="3257550"/>
            <a:ext cx="6705600" cy="34788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Slide 80</a:t>
            </a:r>
          </a:p>
        </p:txBody>
      </p:sp>
    </p:spTree>
    <p:extLst>
      <p:ext uri="{BB962C8B-B14F-4D97-AF65-F5344CB8AC3E}">
        <p14:creationId xmlns:p14="http://schemas.microsoft.com/office/powerpoint/2010/main" val="262842201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34C9448-7FAE-9940-B389-D6EC2ACCA531}" type="slidenum">
              <a:rPr lang="en-GB" sz="1200">
                <a:solidFill>
                  <a:prstClr val="white"/>
                </a:solidFill>
              </a:rPr>
              <a:pPr/>
              <a:t>82</a:t>
            </a:fld>
            <a:endParaRPr lang="en-GB" sz="1200">
              <a:solidFill>
                <a:prstClr val="white"/>
              </a:solidFill>
            </a:endParaRPr>
          </a:p>
        </p:txBody>
      </p:sp>
      <p:sp>
        <p:nvSpPr>
          <p:cNvPr id="106498" name="Rectangle 2"/>
          <p:cNvSpPr>
            <a:spLocks noGrp="1" noRot="1" noChangeAspect="1" noChangeArrowheads="1" noTextEdit="1"/>
          </p:cNvSpPr>
          <p:nvPr>
            <p:ph type="sldImg"/>
          </p:nvPr>
        </p:nvSpPr>
        <p:spPr>
          <a:xfrm>
            <a:off x="3028950" y="857250"/>
            <a:ext cx="3086100" cy="2314575"/>
          </a:xfrm>
          <a:ln/>
        </p:spPr>
      </p:sp>
      <p:sp>
        <p:nvSpPr>
          <p:cNvPr id="106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641039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1D3C068-AB14-F644-900C-CA9BF183F74A}" type="slidenum">
              <a:rPr lang="en-US" sz="1200">
                <a:solidFill>
                  <a:srgbClr val="000000"/>
                </a:solidFill>
                <a:latin typeface="Arial" charset="0"/>
              </a:rPr>
              <a:pPr/>
              <a:t>83</a:t>
            </a:fld>
            <a:endParaRPr lang="en-US" sz="1200">
              <a:solidFill>
                <a:srgbClr val="000000"/>
              </a:solidFill>
              <a:latin typeface="Arial" charset="0"/>
            </a:endParaRPr>
          </a:p>
        </p:txBody>
      </p:sp>
      <p:sp>
        <p:nvSpPr>
          <p:cNvPr id="1409026" name="Rectangle 2"/>
          <p:cNvSpPr>
            <a:spLocks noGrp="1" noRot="1" noChangeAspect="1" noChangeArrowheads="1"/>
          </p:cNvSpPr>
          <p:nvPr>
            <p:ph type="sldImg"/>
          </p:nvPr>
        </p:nvSpPr>
        <p:spPr>
          <a:xfrm>
            <a:off x="2628900" y="342900"/>
            <a:ext cx="3886200" cy="2914650"/>
          </a:xfrm>
          <a:solidFill>
            <a:srgbClr val="FFFFFF"/>
          </a:solidFill>
          <a:ln/>
        </p:spPr>
      </p:sp>
      <p:sp>
        <p:nvSpPr>
          <p:cNvPr id="14090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540858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1" name="Slide Image Placeholder 1"/>
          <p:cNvSpPr>
            <a:spLocks noGrp="1" noRot="1" noChangeAspect="1"/>
          </p:cNvSpPr>
          <p:nvPr>
            <p:ph type="sldImg"/>
          </p:nvPr>
        </p:nvSpPr>
        <p:spPr>
          <a:ln/>
        </p:spPr>
      </p:sp>
      <p:sp>
        <p:nvSpPr>
          <p:cNvPr id="78336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33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5AE2B59-5B8D-064D-9374-2628577C9ECD}" type="slidenum">
              <a:rPr lang="en-GB" sz="1200">
                <a:solidFill>
                  <a:prstClr val="white"/>
                </a:solidFill>
              </a:rPr>
              <a:pPr/>
              <a:t>84</a:t>
            </a:fld>
            <a:endParaRPr lang="en-GB" sz="1200">
              <a:solidFill>
                <a:prstClr val="white"/>
              </a:solidFill>
            </a:endParaRPr>
          </a:p>
        </p:txBody>
      </p:sp>
    </p:spTree>
    <p:extLst>
      <p:ext uri="{BB962C8B-B14F-4D97-AF65-F5344CB8AC3E}">
        <p14:creationId xmlns:p14="http://schemas.microsoft.com/office/powerpoint/2010/main" val="15598714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85</a:t>
            </a:fld>
            <a:endParaRPr lang="en-GB" sz="1200">
              <a:solidFill>
                <a:prstClr val="white"/>
              </a:solidFill>
            </a:endParaRPr>
          </a:p>
        </p:txBody>
      </p:sp>
      <p:sp>
        <p:nvSpPr>
          <p:cNvPr id="830466" name="Rectangle 2"/>
          <p:cNvSpPr>
            <a:spLocks noGrp="1" noRot="1" noChangeAspect="1" noChangeArrowheads="1" noTextEdit="1"/>
          </p:cNvSpPr>
          <p:nvPr>
            <p:ph type="sldImg"/>
          </p:nvPr>
        </p:nvSpPr>
        <p:spPr>
          <a:xfrm>
            <a:off x="3028950" y="857250"/>
            <a:ext cx="3086100" cy="2314575"/>
          </a:xfrm>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3234014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86</a:t>
            </a:fld>
            <a:endParaRPr lang="en-GB" sz="1200">
              <a:solidFill>
                <a:prstClr val="white"/>
              </a:solidFill>
            </a:endParaRPr>
          </a:p>
        </p:txBody>
      </p:sp>
      <p:sp>
        <p:nvSpPr>
          <p:cNvPr id="830466" name="Rectangle 2"/>
          <p:cNvSpPr>
            <a:spLocks noGrp="1" noRot="1" noChangeAspect="1" noChangeArrowheads="1" noTextEdit="1"/>
          </p:cNvSpPr>
          <p:nvPr>
            <p:ph type="sldImg"/>
          </p:nvPr>
        </p:nvSpPr>
        <p:spPr>
          <a:xfrm>
            <a:off x="3028950" y="857250"/>
            <a:ext cx="3086100" cy="2314575"/>
          </a:xfrm>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6702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9</a:t>
            </a:fld>
            <a:endParaRPr lang="en-GB" sz="1200">
              <a:solidFill>
                <a:prstClr val="white"/>
              </a:solidFill>
            </a:endParaRPr>
          </a:p>
        </p:txBody>
      </p:sp>
      <p:sp>
        <p:nvSpPr>
          <p:cNvPr id="617474" name="Rectangle 2"/>
          <p:cNvSpPr>
            <a:spLocks noGrp="1" noRot="1" noChangeAspect="1" noChangeArrowheads="1" noTextEdit="1"/>
          </p:cNvSpPr>
          <p:nvPr>
            <p:ph type="sldImg"/>
          </p:nvPr>
        </p:nvSpPr>
        <p:spPr>
          <a:xfrm>
            <a:off x="3028950" y="857250"/>
            <a:ext cx="3086100" cy="2314575"/>
          </a:xfrm>
          <a:ln/>
        </p:spPr>
      </p:sp>
      <p:sp>
        <p:nvSpPr>
          <p:cNvPr id="617475" name="Rectangle 3"/>
          <p:cNvSpPr>
            <a:spLocks noGrp="1" noChangeArrowheads="1"/>
          </p:cNvSpPr>
          <p:nvPr>
            <p:ph type="body" idx="1"/>
          </p:nvPr>
        </p:nvSpPr>
        <p:spPr>
          <a:xfrm>
            <a:off x="1219200" y="3257550"/>
            <a:ext cx="6705600" cy="34788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Slide 80</a:t>
            </a:r>
          </a:p>
        </p:txBody>
      </p:sp>
    </p:spTree>
    <p:extLst>
      <p:ext uri="{BB962C8B-B14F-4D97-AF65-F5344CB8AC3E}">
        <p14:creationId xmlns:p14="http://schemas.microsoft.com/office/powerpoint/2010/main" val="21953692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87</a:t>
            </a:fld>
            <a:endParaRPr lang="en-GB" sz="1200">
              <a:solidFill>
                <a:prstClr val="white"/>
              </a:solidFill>
            </a:endParaRPr>
          </a:p>
        </p:txBody>
      </p:sp>
      <p:sp>
        <p:nvSpPr>
          <p:cNvPr id="830466" name="Rectangle 2"/>
          <p:cNvSpPr>
            <a:spLocks noGrp="1" noRot="1" noChangeAspect="1" noChangeArrowheads="1" noTextEdit="1"/>
          </p:cNvSpPr>
          <p:nvPr>
            <p:ph type="sldImg"/>
          </p:nvPr>
        </p:nvSpPr>
        <p:spPr>
          <a:xfrm>
            <a:off x="3028950" y="857250"/>
            <a:ext cx="3086100" cy="2314575"/>
          </a:xfrm>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106944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88</a:t>
            </a:fld>
            <a:endParaRPr lang="en-GB" sz="1200">
              <a:solidFill>
                <a:prstClr val="white"/>
              </a:solidFill>
            </a:endParaRPr>
          </a:p>
        </p:txBody>
      </p:sp>
      <p:sp>
        <p:nvSpPr>
          <p:cNvPr id="112642" name="Rectangle 2"/>
          <p:cNvSpPr>
            <a:spLocks noGrp="1" noRot="1" noChangeAspect="1" noChangeArrowheads="1" noTextEdit="1"/>
          </p:cNvSpPr>
          <p:nvPr>
            <p:ph type="sldImg"/>
          </p:nvPr>
        </p:nvSpPr>
        <p:spPr>
          <a:xfrm>
            <a:off x="3028950" y="857250"/>
            <a:ext cx="3086100" cy="2314575"/>
          </a:xfrm>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0962343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7AB277-61F0-734B-8718-E1E7D7A0E1AF}" type="slidenum">
              <a:rPr lang="en-US">
                <a:solidFill>
                  <a:prstClr val="black"/>
                </a:solidFill>
              </a:rPr>
              <a:pPr/>
              <a:t>89</a:t>
            </a:fld>
            <a:endParaRPr lang="en-US">
              <a:solidFill>
                <a:prstClr val="black"/>
              </a:solidFill>
            </a:endParaRPr>
          </a:p>
        </p:txBody>
      </p:sp>
      <p:sp>
        <p:nvSpPr>
          <p:cNvPr id="16386" name="Rectangle 2"/>
          <p:cNvSpPr>
            <a:spLocks noGrp="1" noRot="1" noChangeAspect="1" noChangeArrowheads="1" noTextEdit="1"/>
          </p:cNvSpPr>
          <p:nvPr>
            <p:ph type="sldImg"/>
          </p:nvPr>
        </p:nvSpPr>
        <p:spPr>
          <a:xfrm>
            <a:off x="3028950" y="857250"/>
            <a:ext cx="3086100" cy="2314575"/>
          </a:xfrm>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p:txBody>
          <a:bodyPr/>
          <a:lstStyle/>
          <a:p>
            <a:pPr marL="228600" indent="-228600"/>
            <a:r>
              <a:rPr lang="en-US" b="1" dirty="0"/>
              <a:t>Historical Background (</a:t>
            </a:r>
            <a:r>
              <a:rPr lang="en-US" b="1" dirty="0" err="1"/>
              <a:t>BiblePlaces.com</a:t>
            </a:r>
            <a:r>
              <a:rPr lang="en-US" b="1" dirty="0"/>
              <a:t>)</a:t>
            </a:r>
          </a:p>
          <a:p>
            <a:pPr marL="228600" indent="-228600">
              <a:buFontTx/>
              <a:buAutoNum type="arabicPeriod"/>
            </a:pPr>
            <a:r>
              <a:rPr lang="en-US" dirty="0"/>
              <a:t>Philadelphia was founded either by </a:t>
            </a:r>
            <a:r>
              <a:rPr lang="en-US" dirty="0" err="1"/>
              <a:t>Eumenes</a:t>
            </a:r>
            <a:r>
              <a:rPr lang="en-US" dirty="0"/>
              <a:t> II, king of Pergamum, or his younger brother </a:t>
            </a:r>
            <a:r>
              <a:rPr lang="en-US" dirty="0" err="1"/>
              <a:t>Attalus</a:t>
            </a:r>
            <a:r>
              <a:rPr lang="en-US" dirty="0"/>
              <a:t> II, who reigned from 159-138 B.C.  Founded in honor of </a:t>
            </a:r>
            <a:r>
              <a:rPr lang="en-US" dirty="0" err="1"/>
              <a:t>Attalus</a:t>
            </a:r>
            <a:r>
              <a:rPr lang="en-US" dirty="0"/>
              <a:t> II, the name of the city means </a:t>
            </a:r>
            <a:r>
              <a:rPr lang="ru-RU" altLang="ja-JP" dirty="0">
                <a:latin typeface="Arial"/>
              </a:rPr>
              <a:t>"</a:t>
            </a:r>
            <a:r>
              <a:rPr lang="en-US" dirty="0"/>
              <a:t>lover of his brother.</a:t>
            </a:r>
            <a:r>
              <a:rPr lang="ru-RU" altLang="ja-JP" dirty="0">
                <a:latin typeface="Arial"/>
              </a:rPr>
              <a:t>"</a:t>
            </a:r>
            <a:r>
              <a:rPr lang="en-US" dirty="0"/>
              <a:t>  This refers to </a:t>
            </a:r>
            <a:r>
              <a:rPr lang="en-US" dirty="0" err="1"/>
              <a:t>Attalus</a:t>
            </a:r>
            <a:r>
              <a:rPr lang="uk-UA" altLang="ja-JP" dirty="0">
                <a:latin typeface="Arial"/>
              </a:rPr>
              <a:t>'</a:t>
            </a:r>
            <a:r>
              <a:rPr lang="en-US" dirty="0"/>
              <a:t> loyalty to his brother in refusing to overthrow him, even amidst encouragement from advisors to do so.</a:t>
            </a:r>
          </a:p>
          <a:p>
            <a:pPr marL="228600" indent="-228600">
              <a:buFontTx/>
              <a:buAutoNum type="arabicPeriod"/>
            </a:pPr>
            <a:r>
              <a:rPr lang="en-US" dirty="0"/>
              <a:t>At the edge of the </a:t>
            </a:r>
            <a:r>
              <a:rPr lang="en-US" i="1" dirty="0" err="1"/>
              <a:t>Katakekaumene</a:t>
            </a:r>
            <a:r>
              <a:rPr lang="en-US" i="1" dirty="0"/>
              <a:t> </a:t>
            </a:r>
            <a:r>
              <a:rPr lang="en-US" dirty="0"/>
              <a:t>(the </a:t>
            </a:r>
            <a:r>
              <a:rPr lang="ru-RU" altLang="ja-JP" dirty="0">
                <a:latin typeface="Arial"/>
              </a:rPr>
              <a:t>"</a:t>
            </a:r>
            <a:r>
              <a:rPr lang="en-US" dirty="0"/>
              <a:t>burned land</a:t>
            </a:r>
            <a:r>
              <a:rPr lang="ru-RU" altLang="ja-JP" dirty="0">
                <a:latin typeface="Arial"/>
              </a:rPr>
              <a:t>"</a:t>
            </a:r>
            <a:r>
              <a:rPr lang="en-US" dirty="0"/>
              <a:t>) was a fertile volcanic plain suitable for agriculture, especially grapes; Philadelphia came to be known for its grape production.  It was located in a region plagued by many earthquakes, which severely damaged the city in 17 and 23 A.D.  Out of gratitude to Emperor Tiberius for his help in rebuilding it, the city took on the name Neo Caesarea.  Emperor </a:t>
            </a:r>
            <a:r>
              <a:rPr lang="en-US" dirty="0" err="1"/>
              <a:t>Rasmanianus</a:t>
            </a:r>
            <a:r>
              <a:rPr lang="en-US" dirty="0"/>
              <a:t> changed this name to </a:t>
            </a:r>
            <a:r>
              <a:rPr lang="en-US" dirty="0" err="1"/>
              <a:t>Plabia</a:t>
            </a:r>
            <a:r>
              <a:rPr lang="en-US" dirty="0"/>
              <a:t>, after his wife, but this name also quickly went out of use.</a:t>
            </a:r>
          </a:p>
        </p:txBody>
      </p:sp>
    </p:spTree>
    <p:extLst>
      <p:ext uri="{BB962C8B-B14F-4D97-AF65-F5344CB8AC3E}">
        <p14:creationId xmlns:p14="http://schemas.microsoft.com/office/powerpoint/2010/main" val="44273434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dirty="0"/>
              <a:t>"</a:t>
            </a:r>
            <a:r>
              <a:rPr lang="en-US" dirty="0"/>
              <a:t>…Philadelphia was located on the junction of several important trade routes, earning it the nickname </a:t>
            </a:r>
            <a:r>
              <a:rPr lang="ru-RU" altLang="ja-JP" dirty="0">
                <a:latin typeface="Arial"/>
              </a:rPr>
              <a:t>"</a:t>
            </a:r>
            <a:r>
              <a:rPr lang="en-US" dirty="0"/>
              <a:t>gateway to the east.</a:t>
            </a:r>
            <a:r>
              <a:rPr lang="ru-RU" altLang="ja-JP" dirty="0">
                <a:latin typeface="Arial"/>
              </a:rPr>
              <a:t>"</a:t>
            </a:r>
            <a:r>
              <a:rPr lang="en-US" dirty="0"/>
              <a:t>  The city was intended to serve as a base for the spread of Hellenism [Greek</a:t>
            </a:r>
            <a:r>
              <a:rPr lang="en-US" baseline="0" dirty="0"/>
              <a:t> culture] </a:t>
            </a:r>
            <a:r>
              <a:rPr lang="en-US" dirty="0"/>
              <a:t>to the recently-annexed territories of Lydia and Phrygia…</a:t>
            </a:r>
            <a:r>
              <a:rPr lang="ru-RU" dirty="0"/>
              <a:t>"</a:t>
            </a:r>
            <a:r>
              <a:rPr lang="en-US" baseline="0" dirty="0"/>
              <a:t> (Bolen slide 6, point 2)</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t>
            </a:r>
            <a:r>
              <a:rPr lang="en-US" b="1" dirty="0" err="1"/>
              <a:t>BiblePlaces.com</a:t>
            </a:r>
            <a:r>
              <a:rPr lang="en-US" b="1" dirty="0"/>
              <a:t>)</a:t>
            </a:r>
          </a:p>
          <a:p>
            <a:endParaRPr lang="en-US" dirty="0">
              <a:latin typeface="Times New Roman" charset="0"/>
              <a:ea typeface="ＭＳ Ｐゴシック" charset="0"/>
              <a:cs typeface="ＭＳ Ｐゴシック" charset="0"/>
            </a:endParaRP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90</a:t>
            </a:fld>
            <a:endParaRPr lang="en-GB" sz="1200">
              <a:solidFill>
                <a:prstClr val="white"/>
              </a:solidFill>
            </a:endParaRPr>
          </a:p>
        </p:txBody>
      </p:sp>
    </p:spTree>
    <p:extLst>
      <p:ext uri="{BB962C8B-B14F-4D97-AF65-F5344CB8AC3E}">
        <p14:creationId xmlns:p14="http://schemas.microsoft.com/office/powerpoint/2010/main" val="53258430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3" name="Slide Image Placeholder 1"/>
          <p:cNvSpPr>
            <a:spLocks noGrp="1" noRot="1" noChangeAspect="1"/>
          </p:cNvSpPr>
          <p:nvPr>
            <p:ph type="sldImg"/>
          </p:nvPr>
        </p:nvSpPr>
        <p:spPr>
          <a:ln/>
        </p:spPr>
      </p:sp>
      <p:sp>
        <p:nvSpPr>
          <p:cNvPr id="8017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17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C288585-F612-074D-9B53-1EFC9ADE010B}" type="slidenum">
              <a:rPr lang="en-GB" sz="1200">
                <a:solidFill>
                  <a:prstClr val="white"/>
                </a:solidFill>
              </a:rPr>
              <a:pPr/>
              <a:t>91</a:t>
            </a:fld>
            <a:endParaRPr lang="en-GB" sz="1200">
              <a:solidFill>
                <a:prstClr val="white"/>
              </a:solidFill>
            </a:endParaRPr>
          </a:p>
        </p:txBody>
      </p:sp>
    </p:spTree>
    <p:extLst>
      <p:ext uri="{BB962C8B-B14F-4D97-AF65-F5344CB8AC3E}">
        <p14:creationId xmlns:p14="http://schemas.microsoft.com/office/powerpoint/2010/main" val="121200200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92</a:t>
            </a:fld>
            <a:endParaRPr lang="en-GB" sz="1200">
              <a:solidFill>
                <a:prstClr val="white"/>
              </a:solidFill>
            </a:endParaRPr>
          </a:p>
        </p:txBody>
      </p:sp>
      <p:sp>
        <p:nvSpPr>
          <p:cNvPr id="830466" name="Rectangle 2"/>
          <p:cNvSpPr>
            <a:spLocks noGrp="1" noRot="1" noChangeAspect="1" noChangeArrowheads="1" noTextEdit="1"/>
          </p:cNvSpPr>
          <p:nvPr>
            <p:ph type="sldImg"/>
          </p:nvPr>
        </p:nvSpPr>
        <p:spPr>
          <a:xfrm>
            <a:off x="3028950" y="857250"/>
            <a:ext cx="3086100" cy="2314575"/>
          </a:xfrm>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ru-RU" dirty="0">
                <a:latin typeface="Times New Roman" charset="0"/>
                <a:ea typeface="ＭＳ Ｐゴシック" charset="0"/>
                <a:cs typeface="ＭＳ Ｐゴシック" charset="0"/>
              </a:rPr>
              <a:t>"</a:t>
            </a:r>
            <a:r>
              <a:rPr lang="en-US" sz="1200" b="1" kern="1200" dirty="0">
                <a:solidFill>
                  <a:schemeClr val="tx1"/>
                </a:solidFill>
                <a:effectLst/>
                <a:latin typeface="+mn-lt"/>
                <a:ea typeface="+mn-ea"/>
                <a:cs typeface="+mn-cs"/>
              </a:rPr>
              <a:t>Holy</a:t>
            </a:r>
            <a:r>
              <a:rPr lang="ru-RU"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means Christ is worthy to judge the spiritual life of the Philadelphia church.</a:t>
            </a:r>
          </a:p>
        </p:txBody>
      </p:sp>
    </p:spTree>
    <p:extLst>
      <p:ext uri="{BB962C8B-B14F-4D97-AF65-F5344CB8AC3E}">
        <p14:creationId xmlns:p14="http://schemas.microsoft.com/office/powerpoint/2010/main" val="35126295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93</a:t>
            </a:fld>
            <a:endParaRPr lang="en-GB" sz="1200">
              <a:solidFill>
                <a:prstClr val="white"/>
              </a:solidFill>
            </a:endParaRPr>
          </a:p>
        </p:txBody>
      </p:sp>
      <p:sp>
        <p:nvSpPr>
          <p:cNvPr id="830466" name="Rectangle 2"/>
          <p:cNvSpPr>
            <a:spLocks noGrp="1" noRot="1" noChangeAspect="1" noChangeArrowheads="1" noTextEdit="1"/>
          </p:cNvSpPr>
          <p:nvPr>
            <p:ph type="sldImg"/>
          </p:nvPr>
        </p:nvSpPr>
        <p:spPr>
          <a:xfrm>
            <a:off x="3028950" y="857250"/>
            <a:ext cx="3086100" cy="2314575"/>
          </a:xfrm>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6813933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94</a:t>
            </a:fld>
            <a:endParaRPr lang="en-GB" sz="1200">
              <a:solidFill>
                <a:prstClr val="white"/>
              </a:solidFill>
            </a:endParaRPr>
          </a:p>
        </p:txBody>
      </p:sp>
      <p:sp>
        <p:nvSpPr>
          <p:cNvPr id="830466" name="Rectangle 2"/>
          <p:cNvSpPr>
            <a:spLocks noGrp="1" noRot="1" noChangeAspect="1" noChangeArrowheads="1" noTextEdit="1"/>
          </p:cNvSpPr>
          <p:nvPr>
            <p:ph type="sldImg"/>
          </p:nvPr>
        </p:nvSpPr>
        <p:spPr>
          <a:xfrm>
            <a:off x="3028950" y="857250"/>
            <a:ext cx="3086100" cy="2314575"/>
          </a:xfrm>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1641212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95</a:t>
            </a:fld>
            <a:endParaRPr lang="en-GB" sz="1200">
              <a:solidFill>
                <a:prstClr val="white"/>
              </a:solidFill>
            </a:endParaRPr>
          </a:p>
        </p:txBody>
      </p:sp>
      <p:sp>
        <p:nvSpPr>
          <p:cNvPr id="830466" name="Rectangle 2"/>
          <p:cNvSpPr>
            <a:spLocks noGrp="1" noRot="1" noChangeAspect="1" noChangeArrowheads="1" noTextEdit="1"/>
          </p:cNvSpPr>
          <p:nvPr>
            <p:ph type="sldImg"/>
          </p:nvPr>
        </p:nvSpPr>
        <p:spPr>
          <a:xfrm>
            <a:off x="3028950" y="857250"/>
            <a:ext cx="3086100" cy="2314575"/>
          </a:xfrm>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0881628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3" name="Slide Image Placeholder 1"/>
          <p:cNvSpPr>
            <a:spLocks noGrp="1" noRot="1" noChangeAspect="1"/>
          </p:cNvSpPr>
          <p:nvPr>
            <p:ph type="sldImg"/>
          </p:nvPr>
        </p:nvSpPr>
        <p:spPr>
          <a:ln/>
        </p:spPr>
      </p:sp>
      <p:sp>
        <p:nvSpPr>
          <p:cNvPr id="8017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17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C288585-F612-074D-9B53-1EFC9ADE010B}" type="slidenum">
              <a:rPr lang="en-GB" sz="1200">
                <a:solidFill>
                  <a:prstClr val="white"/>
                </a:solidFill>
              </a:rPr>
              <a:pPr/>
              <a:t>96</a:t>
            </a:fld>
            <a:endParaRPr lang="en-GB" sz="1200">
              <a:solidFill>
                <a:prstClr val="white"/>
              </a:solidFill>
            </a:endParaRPr>
          </a:p>
        </p:txBody>
      </p:sp>
    </p:spTree>
    <p:extLst>
      <p:ext uri="{BB962C8B-B14F-4D97-AF65-F5344CB8AC3E}">
        <p14:creationId xmlns:p14="http://schemas.microsoft.com/office/powerpoint/2010/main" val="897466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10</a:t>
            </a:fld>
            <a:endParaRPr lang="en-GB" sz="1200">
              <a:solidFill>
                <a:prstClr val="white"/>
              </a:solidFill>
            </a:endParaRPr>
          </a:p>
        </p:txBody>
      </p:sp>
    </p:spTree>
    <p:extLst>
      <p:ext uri="{BB962C8B-B14F-4D97-AF65-F5344CB8AC3E}">
        <p14:creationId xmlns:p14="http://schemas.microsoft.com/office/powerpoint/2010/main" val="350005947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97</a:t>
            </a:fld>
            <a:endParaRPr lang="en-GB" sz="1200">
              <a:solidFill>
                <a:prstClr val="white"/>
              </a:solidFill>
            </a:endParaRPr>
          </a:p>
        </p:txBody>
      </p:sp>
      <p:sp>
        <p:nvSpPr>
          <p:cNvPr id="830466" name="Rectangle 2"/>
          <p:cNvSpPr>
            <a:spLocks noGrp="1" noRot="1" noChangeAspect="1" noChangeArrowheads="1" noTextEdit="1"/>
          </p:cNvSpPr>
          <p:nvPr>
            <p:ph type="sldImg"/>
          </p:nvPr>
        </p:nvSpPr>
        <p:spPr>
          <a:xfrm>
            <a:off x="3028950" y="857250"/>
            <a:ext cx="3086100" cy="2314575"/>
          </a:xfrm>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So Christ gave them an open door for ministry—and you know what?  Christian testimony continues in this city even to today!</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7276137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E1CD78A-FBE6-2F4E-90F9-423AA5672130}" type="slidenum">
              <a:rPr lang="en-US" sz="1200">
                <a:solidFill>
                  <a:srgbClr val="000000"/>
                </a:solidFill>
                <a:latin typeface="Arial" charset="0"/>
              </a:rPr>
              <a:pPr eaLnBrk="1" hangingPunct="1"/>
              <a:t>98</a:t>
            </a:fld>
            <a:endParaRPr lang="en-US" sz="1200">
              <a:solidFill>
                <a:srgbClr val="000000"/>
              </a:solidFill>
              <a:latin typeface="Arial" charset="0"/>
            </a:endParaRPr>
          </a:p>
        </p:txBody>
      </p:sp>
      <p:sp>
        <p:nvSpPr>
          <p:cNvPr id="353282" name="Rectangle 2"/>
          <p:cNvSpPr>
            <a:spLocks noGrp="1" noRot="1" noChangeAspect="1" noChangeArrowheads="1"/>
          </p:cNvSpPr>
          <p:nvPr>
            <p:ph type="sldImg"/>
          </p:nvPr>
        </p:nvSpPr>
        <p:spPr>
          <a:xfrm>
            <a:off x="3028950" y="857250"/>
            <a:ext cx="3086100" cy="2314575"/>
          </a:xfrm>
          <a:solidFill>
            <a:srgbClr val="FFFFFF"/>
          </a:solidFill>
          <a:ln/>
        </p:spPr>
      </p:sp>
      <p:sp>
        <p:nvSpPr>
          <p:cNvPr id="35328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Our church people stem from 16 different countries around the world.</a:t>
            </a:r>
          </a:p>
          <a:p>
            <a:pPr eaLnBrk="1" hangingPunct="1"/>
            <a:r>
              <a:rPr lang="en-US">
                <a:latin typeface="Arial" charset="0"/>
                <a:ea typeface="ＭＳ Ｐゴシック" charset="0"/>
                <a:cs typeface="ＭＳ Ｐゴシック" charset="0"/>
              </a:rPr>
              <a:t>Netherlands (Desiree), Valentin (France), Ruslan (Russia), Samuel, Cynthia, Robert, Geeta, Athan, Chanchan, Yaopei (India), Jieun &amp; Ho Yun (Korea), Conroy (HK), Singpu, Kim (Myanmar), Winkler (USA), Val (Poland), Seliana (Indonesia), Yifen (Malaysia), Xiao Long (China), Kimberly (Taiwan), Paul &amp; Jocelyn (Philippines), Singapore (Albina), New Zealand (Matt &amp; Julie)</a:t>
            </a:r>
          </a:p>
        </p:txBody>
      </p:sp>
    </p:spTree>
    <p:extLst>
      <p:ext uri="{BB962C8B-B14F-4D97-AF65-F5344CB8AC3E}">
        <p14:creationId xmlns:p14="http://schemas.microsoft.com/office/powerpoint/2010/main" val="225429558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p:cNvSpPr>
            <a:spLocks noGrp="1" noRot="1" noChangeAspect="1"/>
          </p:cNvSpPr>
          <p:nvPr>
            <p:ph type="sldImg"/>
          </p:nvPr>
        </p:nvSpPr>
        <p:spPr>
          <a:xfrm>
            <a:off x="3028950" y="857250"/>
            <a:ext cx="3086100" cy="2314575"/>
          </a:xfrm>
          <a:solidFill>
            <a:srgbClr val="FFFFFF"/>
          </a:solidFill>
          <a:ln/>
        </p:spPr>
      </p:sp>
      <p:sp>
        <p:nvSpPr>
          <p:cNvPr id="191490" name="Notes Placeholder 2"/>
          <p:cNvSpPr>
            <a:spLocks noGrp="1"/>
          </p:cNvSpPr>
          <p:nvPr>
            <p:ph type="body" idx="1"/>
          </p:nvPr>
        </p:nvSpPr>
        <p:spPr>
          <a:xfrm>
            <a:off x="0" y="0"/>
            <a:ext cx="0" cy="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822325" indent="-273050">
              <a:spcBef>
                <a:spcPts val="1200"/>
              </a:spcBef>
            </a:pPr>
            <a:r>
              <a:rPr lang="en-US" sz="1100" b="1">
                <a:ea typeface="ＭＳ 明朝" charset="0"/>
                <a:cs typeface="ＭＳ 明朝" charset="0"/>
              </a:rPr>
              <a:t>• Love God</a:t>
            </a:r>
            <a:endParaRPr lang="en-US" b="1">
              <a:ea typeface="ＭＳ 明朝" charset="0"/>
              <a:cs typeface="ＭＳ 明朝" charset="0"/>
            </a:endParaRPr>
          </a:p>
          <a:p>
            <a:pPr marL="822325" indent="-273050">
              <a:spcBef>
                <a:spcPts val="1200"/>
              </a:spcBef>
              <a:spcAft>
                <a:spcPts val="300"/>
              </a:spcAft>
            </a:pPr>
            <a:r>
              <a:rPr lang="en-US" b="1">
                <a:latin typeface="Times" charset="0"/>
                <a:cs typeface="ＭＳ Ｐゴシック" charset="0"/>
              </a:rPr>
              <a:t>Where it starts—and ends—is in our call to LOVE.  As Paul noted, </a:t>
            </a:r>
            <a:r>
              <a:rPr lang="ru-RU" altLang="ja-JP" b="1">
                <a:latin typeface="Times" charset="0"/>
                <a:cs typeface="ＭＳ Ｐゴシック" charset="0"/>
              </a:rPr>
              <a:t>"</a:t>
            </a:r>
            <a:r>
              <a:rPr lang="en-US" altLang="ja-JP" b="1">
                <a:latin typeface="Times" charset="0"/>
                <a:cs typeface="ＭＳ Ｐゴシック" charset="0"/>
              </a:rPr>
              <a:t>The greatest of these is love</a:t>
            </a:r>
            <a:r>
              <a:rPr lang="ru-RU" altLang="ja-JP" b="1">
                <a:latin typeface="Times" charset="0"/>
                <a:cs typeface="ＭＳ Ｐゴシック" charset="0"/>
              </a:rPr>
              <a:t>"</a:t>
            </a:r>
            <a:r>
              <a:rPr lang="en-US" altLang="ja-JP" b="1">
                <a:latin typeface="Times" charset="0"/>
                <a:cs typeface="ＭＳ Ｐゴシック" charset="0"/>
              </a:rPr>
              <a:t> (1 Cor. 13:13).  </a:t>
            </a:r>
            <a:endParaRPr lang="en-US" altLang="ja-JP" b="1">
              <a:cs typeface="ＭＳ Ｐゴシック" charset="0"/>
            </a:endParaRPr>
          </a:p>
          <a:p>
            <a:pPr marL="822325" indent="-273050">
              <a:spcBef>
                <a:spcPts val="1200"/>
              </a:spcBef>
              <a:spcAft>
                <a:spcPts val="300"/>
              </a:spcAft>
            </a:pPr>
            <a:r>
              <a:rPr lang="en-US" b="1">
                <a:latin typeface="Times" charset="0"/>
                <a:cs typeface="ＭＳ Ｐゴシック" charset="0"/>
              </a:rPr>
              <a:t>What is the most important thing we do as a church?  It begins with loving the God who loves us.  </a:t>
            </a:r>
            <a:endParaRPr lang="en-US" b="1">
              <a:cs typeface="ＭＳ Ｐゴシック" charset="0"/>
            </a:endParaRPr>
          </a:p>
          <a:p>
            <a:pPr marL="822325" indent="-273050">
              <a:spcBef>
                <a:spcPts val="1200"/>
              </a:spcBef>
            </a:pPr>
            <a:r>
              <a:rPr lang="en-US" sz="1100" b="1">
                <a:ea typeface="ＭＳ 明朝" charset="0"/>
                <a:cs typeface="ＭＳ 明朝" charset="0"/>
              </a:rPr>
              <a:t>• Love Church</a:t>
            </a:r>
            <a:endParaRPr lang="en-US" b="1">
              <a:ea typeface="ＭＳ 明朝" charset="0"/>
              <a:cs typeface="ＭＳ 明朝" charset="0"/>
            </a:endParaRPr>
          </a:p>
          <a:p>
            <a:pPr marL="822325" indent="-273050">
              <a:spcBef>
                <a:spcPts val="1200"/>
              </a:spcBef>
              <a:spcAft>
                <a:spcPts val="300"/>
              </a:spcAft>
            </a:pPr>
            <a:r>
              <a:rPr lang="en-US" b="1">
                <a:latin typeface="Times" charset="0"/>
                <a:cs typeface="ＭＳ Ｐゴシック" charset="0"/>
              </a:rPr>
              <a:t>Do you genuinely love him?  If you don</a:t>
            </a:r>
            <a:r>
              <a:rPr lang="uk-UA" altLang="ja-JP" b="1">
                <a:latin typeface="Times" charset="0"/>
                <a:cs typeface="ＭＳ Ｐゴシック" charset="0"/>
              </a:rPr>
              <a:t>'</a:t>
            </a:r>
            <a:r>
              <a:rPr lang="en-US" altLang="ja-JP" b="1">
                <a:latin typeface="Times" charset="0"/>
                <a:cs typeface="ＭＳ Ｐゴシック" charset="0"/>
              </a:rPr>
              <a:t>t, then nothing else you do counts, really.</a:t>
            </a:r>
            <a:endParaRPr lang="en-US" altLang="ja-JP" b="1">
              <a:cs typeface="ＭＳ Ｐゴシック" charset="0"/>
            </a:endParaRPr>
          </a:p>
          <a:p>
            <a:pPr marL="822325" indent="-273050">
              <a:spcBef>
                <a:spcPts val="1200"/>
              </a:spcBef>
              <a:spcAft>
                <a:spcPts val="300"/>
              </a:spcAft>
            </a:pPr>
            <a:r>
              <a:rPr lang="en-US" b="1">
                <a:latin typeface="Times" charset="0"/>
                <a:cs typeface="ＭＳ Ｐゴシック" charset="0"/>
              </a:rPr>
              <a:t>The second thing He said right after this: to love your neighbor as yourself.  </a:t>
            </a:r>
            <a:endParaRPr lang="en-US" b="1">
              <a:cs typeface="ＭＳ Ｐゴシック" charset="0"/>
            </a:endParaRPr>
          </a:p>
          <a:p>
            <a:pPr marL="822325" indent="-273050">
              <a:spcBef>
                <a:spcPts val="1200"/>
              </a:spcBef>
            </a:pPr>
            <a:r>
              <a:rPr lang="en-US" sz="1100" b="1">
                <a:ea typeface="ＭＳ 明朝" charset="0"/>
                <a:cs typeface="ＭＳ 明朝" charset="0"/>
              </a:rPr>
              <a:t>• Love Nations</a:t>
            </a:r>
            <a:endParaRPr lang="en-US" b="1">
              <a:ea typeface="ＭＳ 明朝" charset="0"/>
              <a:cs typeface="ＭＳ 明朝" charset="0"/>
            </a:endParaRPr>
          </a:p>
          <a:p>
            <a:pPr marL="822325" indent="-273050">
              <a:spcBef>
                <a:spcPts val="1200"/>
              </a:spcBef>
              <a:spcAft>
                <a:spcPts val="300"/>
              </a:spcAft>
            </a:pPr>
            <a:r>
              <a:rPr lang="en-US" b="1">
                <a:latin typeface="Times" charset="0"/>
                <a:cs typeface="ＭＳ Ｐゴシック" charset="0"/>
              </a:rPr>
              <a:t>But who is your neighbor?  It starts right here in the body—to love the church—but then it extends from this </a:t>
            </a:r>
            <a:r>
              <a:rPr lang="ru-RU" altLang="ja-JP" b="1">
                <a:latin typeface="Times" charset="0"/>
                <a:cs typeface="ＭＳ Ｐゴシック" charset="0"/>
              </a:rPr>
              <a:t>"</a:t>
            </a:r>
            <a:r>
              <a:rPr lang="en-US" altLang="ja-JP" b="1">
                <a:latin typeface="Times" charset="0"/>
                <a:cs typeface="ＭＳ Ｐゴシック" charset="0"/>
              </a:rPr>
              <a:t>close neighbor</a:t>
            </a:r>
            <a:r>
              <a:rPr lang="ru-RU" altLang="ja-JP" b="1">
                <a:latin typeface="Times" charset="0"/>
                <a:cs typeface="ＭＳ Ｐゴシック" charset="0"/>
              </a:rPr>
              <a:t>"</a:t>
            </a:r>
            <a:r>
              <a:rPr lang="en-US" altLang="ja-JP" b="1">
                <a:latin typeface="Times" charset="0"/>
                <a:cs typeface="ＭＳ Ｐゴシック" charset="0"/>
              </a:rPr>
              <a:t> to those who are out of the reach of this fellowship where we love the nations.  Our leadership is committed to make all that we do revolve around one of these three priorities.</a:t>
            </a:r>
            <a:endParaRPr lang="en-US" altLang="ja-JP" b="1">
              <a:cs typeface="ＭＳ Ｐゴシック" charset="0"/>
            </a:endParaRPr>
          </a:p>
          <a:p>
            <a:pPr marL="822325" indent="-273050">
              <a:spcBef>
                <a:spcPct val="0"/>
              </a:spcBef>
            </a:pPr>
            <a:endParaRPr lang="en-US">
              <a:cs typeface="ＭＳ Ｐゴシック" charset="0"/>
            </a:endParaRPr>
          </a:p>
        </p:txBody>
      </p:sp>
      <p:sp>
        <p:nvSpPr>
          <p:cNvPr id="191491" name="Slide Number Placeholder 3"/>
          <p:cNvSpPr txBox="1">
            <a:spLocks noGrp="1"/>
          </p:cNvSpPr>
          <p:nvPr/>
        </p:nvSpPr>
        <p:spPr bwMode="auto">
          <a:xfrm>
            <a:off x="5181600" y="6514867"/>
            <a:ext cx="3962400" cy="343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6pPr>
            <a:lvl7pPr marL="29718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7pPr>
            <a:lvl8pPr marL="34290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8pPr>
            <a:lvl9pPr marL="38862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9pPr>
          </a:lstStyle>
          <a:p>
            <a:pPr algn="r" fontAlgn="base">
              <a:spcBef>
                <a:spcPct val="0"/>
              </a:spcBef>
              <a:spcAft>
                <a:spcPct val="0"/>
              </a:spcAft>
            </a:pPr>
            <a:fld id="{7E571687-7BED-F148-A1CD-62A26E829F14}" type="slidenum">
              <a:rPr lang="en-US" sz="1200">
                <a:solidFill>
                  <a:srgbClr val="000000"/>
                </a:solidFill>
                <a:latin typeface="Times New Roman" charset="0"/>
              </a:rPr>
              <a:pPr algn="r" fontAlgn="base">
                <a:spcBef>
                  <a:spcPct val="0"/>
                </a:spcBef>
                <a:spcAft>
                  <a:spcPct val="0"/>
                </a:spcAft>
              </a:pPr>
              <a:t>100</a:t>
            </a:fld>
            <a:endParaRPr lang="en-US" sz="1200">
              <a:solidFill>
                <a:srgbClr val="000000"/>
              </a:solidFill>
              <a:latin typeface="Times New Roman" charset="0"/>
            </a:endParaRPr>
          </a:p>
        </p:txBody>
      </p:sp>
    </p:spTree>
    <p:extLst>
      <p:ext uri="{BB962C8B-B14F-4D97-AF65-F5344CB8AC3E}">
        <p14:creationId xmlns:p14="http://schemas.microsoft.com/office/powerpoint/2010/main" val="7435015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018F85-8664-0F4E-93F5-394ABC92FE60}" type="slidenum">
              <a:rPr lang="en-US" sz="1200">
                <a:solidFill>
                  <a:prstClr val="black"/>
                </a:solidFill>
              </a:rPr>
              <a:pPr/>
              <a:t>101</a:t>
            </a:fld>
            <a:endParaRPr lang="en-US" sz="1200">
              <a:solidFill>
                <a:prstClr val="black"/>
              </a:solidFill>
            </a:endParaRPr>
          </a:p>
        </p:txBody>
      </p:sp>
      <p:sp>
        <p:nvSpPr>
          <p:cNvPr id="157698" name="Rectangle 1026"/>
          <p:cNvSpPr>
            <a:spLocks noGrp="1" noRot="1" noChangeAspect="1" noChangeArrowheads="1"/>
          </p:cNvSpPr>
          <p:nvPr>
            <p:ph type="sldImg"/>
          </p:nvPr>
        </p:nvSpPr>
        <p:spPr>
          <a:xfrm>
            <a:off x="3028950" y="857250"/>
            <a:ext cx="3086100" cy="2314575"/>
          </a:xfrm>
          <a:solidFill>
            <a:srgbClr val="FFFFFF"/>
          </a:solidFill>
          <a:ln/>
        </p:spPr>
      </p:sp>
      <p:sp>
        <p:nvSpPr>
          <p:cNvPr id="1576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762991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D4CB66-0A63-9444-9408-4391380B9F82}" type="slidenum">
              <a:rPr lang="en-US" sz="1200">
                <a:solidFill>
                  <a:prstClr val="black"/>
                </a:solidFill>
              </a:rPr>
              <a:pPr/>
              <a:t>102</a:t>
            </a:fld>
            <a:endParaRPr lang="en-US" sz="1200">
              <a:solidFill>
                <a:prstClr val="black"/>
              </a:solidFill>
            </a:endParaRPr>
          </a:p>
        </p:txBody>
      </p:sp>
      <p:sp>
        <p:nvSpPr>
          <p:cNvPr id="173058" name="Rectangle 2"/>
          <p:cNvSpPr>
            <a:spLocks noGrp="1" noRot="1" noChangeAspect="1" noChangeArrowheads="1"/>
          </p:cNvSpPr>
          <p:nvPr>
            <p:ph type="sldImg"/>
          </p:nvPr>
        </p:nvSpPr>
        <p:spPr>
          <a:xfrm>
            <a:off x="3028950" y="857250"/>
            <a:ext cx="3086100" cy="2314575"/>
          </a:xfrm>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5268380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103</a:t>
            </a:fld>
            <a:endParaRPr lang="en-GB" sz="1200">
              <a:solidFill>
                <a:prstClr val="white"/>
              </a:solidFill>
            </a:endParaRPr>
          </a:p>
        </p:txBody>
      </p:sp>
      <p:sp>
        <p:nvSpPr>
          <p:cNvPr id="830466" name="Rectangle 2"/>
          <p:cNvSpPr>
            <a:spLocks noGrp="1" noRot="1" noChangeAspect="1" noChangeArrowheads="1" noTextEdit="1"/>
          </p:cNvSpPr>
          <p:nvPr>
            <p:ph type="sldImg"/>
          </p:nvPr>
        </p:nvSpPr>
        <p:spPr>
          <a:xfrm>
            <a:off x="3028950" y="857250"/>
            <a:ext cx="3086100" cy="2314575"/>
          </a:xfrm>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2092090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104</a:t>
            </a:fld>
            <a:endParaRPr lang="en-US" sz="1200">
              <a:solidFill>
                <a:srgbClr val="000000"/>
              </a:solidFill>
            </a:endParaRPr>
          </a:p>
        </p:txBody>
      </p:sp>
      <p:sp>
        <p:nvSpPr>
          <p:cNvPr id="517122" name="Rectangle 2"/>
          <p:cNvSpPr>
            <a:spLocks noGrp="1" noRot="1" noChangeAspect="1" noChangeArrowheads="1"/>
          </p:cNvSpPr>
          <p:nvPr>
            <p:ph type="sldImg"/>
          </p:nvPr>
        </p:nvSpPr>
        <p:spPr>
          <a:xfrm>
            <a:off x="3028950" y="857250"/>
            <a:ext cx="3086100" cy="2314575"/>
          </a:xfrm>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From</a:t>
            </a:r>
            <a:r>
              <a:rPr lang="en-US" baseline="0" dirty="0">
                <a:latin typeface="Arial" charset="0"/>
                <a:ea typeface="ＭＳ Ｐゴシック" charset="0"/>
                <a:cs typeface="ＭＳ Ｐゴシック" charset="0"/>
              </a:rPr>
              <a:t> 1997-Dec 2015 God has seen fit to grant me the privilege to train pastors in 12 other countries on 56 trips the past 18 years.</a:t>
            </a:r>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2163172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107</a:t>
            </a:fld>
            <a:endParaRPr lang="en-GB" sz="1200">
              <a:solidFill>
                <a:prstClr val="white"/>
              </a:solidFill>
            </a:endParaRPr>
          </a:p>
        </p:txBody>
      </p:sp>
      <p:sp>
        <p:nvSpPr>
          <p:cNvPr id="830466" name="Rectangle 2"/>
          <p:cNvSpPr>
            <a:spLocks noGrp="1" noRot="1" noChangeAspect="1" noChangeArrowheads="1" noTextEdit="1"/>
          </p:cNvSpPr>
          <p:nvPr>
            <p:ph type="sldImg"/>
          </p:nvPr>
        </p:nvSpPr>
        <p:spPr>
          <a:xfrm>
            <a:off x="3028950" y="857250"/>
            <a:ext cx="3086100" cy="2314575"/>
          </a:xfrm>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0550879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112</a:t>
            </a:fld>
            <a:endParaRPr lang="en-GB" sz="1200">
              <a:solidFill>
                <a:prstClr val="white"/>
              </a:solidFill>
            </a:endParaRPr>
          </a:p>
        </p:txBody>
      </p:sp>
      <p:sp>
        <p:nvSpPr>
          <p:cNvPr id="830466" name="Rectangle 2"/>
          <p:cNvSpPr>
            <a:spLocks noGrp="1" noRot="1" noChangeAspect="1" noChangeArrowheads="1" noTextEdit="1"/>
          </p:cNvSpPr>
          <p:nvPr>
            <p:ph type="sldImg"/>
          </p:nvPr>
        </p:nvSpPr>
        <p:spPr>
          <a:xfrm>
            <a:off x="3028950" y="857250"/>
            <a:ext cx="3086100" cy="2314575"/>
          </a:xfrm>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7840082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113</a:t>
            </a:fld>
            <a:endParaRPr lang="en-GB" sz="1200">
              <a:solidFill>
                <a:prstClr val="white"/>
              </a:solidFill>
            </a:endParaRPr>
          </a:p>
        </p:txBody>
      </p:sp>
      <p:sp>
        <p:nvSpPr>
          <p:cNvPr id="830466" name="Rectangle 2"/>
          <p:cNvSpPr>
            <a:spLocks noGrp="1" noRot="1" noChangeAspect="1" noChangeArrowheads="1" noTextEdit="1"/>
          </p:cNvSpPr>
          <p:nvPr>
            <p:ph type="sldImg"/>
          </p:nvPr>
        </p:nvSpPr>
        <p:spPr>
          <a:xfrm>
            <a:off x="3028950" y="857250"/>
            <a:ext cx="3086100" cy="2314575"/>
          </a:xfrm>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4508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3"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509647-78C1-48B5-B0C5-32F7694A3755}" type="slidenum">
              <a:rPr lang="en-US"/>
              <a:pPr>
                <a:defRPr/>
              </a:pPr>
              <a:t>‹#›</a:t>
            </a:fld>
            <a:endParaRPr lang="en-US"/>
          </a:p>
        </p:txBody>
      </p:sp>
    </p:spTree>
    <p:extLst>
      <p:ext uri="{BB962C8B-B14F-4D97-AF65-F5344CB8AC3E}">
        <p14:creationId xmlns:p14="http://schemas.microsoft.com/office/powerpoint/2010/main" val="4109982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4AD44D-B786-47E8-9B44-8FE3AF513BB4}" type="slidenum">
              <a:rPr lang="en-US"/>
              <a:pPr>
                <a:defRPr/>
              </a:pPr>
              <a:t>‹#›</a:t>
            </a:fld>
            <a:endParaRPr lang="en-US"/>
          </a:p>
        </p:txBody>
      </p:sp>
    </p:spTree>
    <p:extLst>
      <p:ext uri="{BB962C8B-B14F-4D97-AF65-F5344CB8AC3E}">
        <p14:creationId xmlns:p14="http://schemas.microsoft.com/office/powerpoint/2010/main" val="39582025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91B6151A-3C3E-3442-B72F-C4B6164835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18564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7410AAAA-3ACA-DE42-848B-16FE857F93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70297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737BE51-8877-D94E-8C2C-AF6FEC62DA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0435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55CCD0-8A48-CD42-9E01-AA2F50B9AE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24083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8"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91B3B4FA-5024-574E-B6D9-52CAEABA1A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06118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872BA58-B5AE-F348-9D8B-805E63CB10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7679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BFFD768-5B05-F349-8C6D-3EA7C84860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8698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3"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EF71C7-AC95-9D48-9EFA-ADF607B96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92102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39465A-2DBD-384E-897A-B6AE21F465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12397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3"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B00705-73B5-AA43-8A35-6F63436EE1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7726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E6E36B-DE56-47F3-9D44-ED22C6FB91A5}" type="slidenum">
              <a:rPr lang="en-US"/>
              <a:pPr>
                <a:defRPr/>
              </a:pPr>
              <a:t>‹#›</a:t>
            </a:fld>
            <a:endParaRPr lang="en-US"/>
          </a:p>
        </p:txBody>
      </p:sp>
    </p:spTree>
    <p:extLst>
      <p:ext uri="{BB962C8B-B14F-4D97-AF65-F5344CB8AC3E}">
        <p14:creationId xmlns:p14="http://schemas.microsoft.com/office/powerpoint/2010/main" val="17391845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87E154-B957-B444-B3E6-FF92D75A7B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5164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FA33C5E-0F34-E544-AD44-D30ECCC1AD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092118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EF82F83-E653-4C46-A1A5-2B94C977F6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46007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E429ECC-B7D8-6649-8253-E323EDD1F5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37739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F3F372-AF5C-F34F-9202-AEDED2BFDA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8245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8"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23DA0C-F5E7-8D4C-B86D-F97B417B52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99896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01682D-128C-2F44-B535-F1C530EC4D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75330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21B53A-3D5A-A740-A0B7-FF1FE995F0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47481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3"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46C295-E1D7-8245-9D3E-E86ADFE01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12435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EBF1F0-0A77-BE4B-872B-331AB63803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6550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C893A90-5383-4288-9F43-22BFFF634158}" type="slidenum">
              <a:rPr lang="en-US"/>
              <a:pPr>
                <a:defRPr/>
              </a:pPr>
              <a:t>‹#›</a:t>
            </a:fld>
            <a:endParaRPr lang="en-US"/>
          </a:p>
        </p:txBody>
      </p:sp>
    </p:spTree>
    <p:extLst>
      <p:ext uri="{BB962C8B-B14F-4D97-AF65-F5344CB8AC3E}">
        <p14:creationId xmlns:p14="http://schemas.microsoft.com/office/powerpoint/2010/main" val="20042371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3"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AABF22-4C3C-0F41-BFAD-A4219E24C7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986207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3C4499-9864-3946-A1AB-E7F249680A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29095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301C67-B77F-B14F-8B4C-C88B0C7B68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421528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6CE6A1-217B-A040-9653-3F0F300268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63279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E2BE404-C90E-D64E-A65C-58D6296881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67646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FB0632-6FF0-D945-B44C-E81C7FCBFE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253570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8"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02AD84-942A-D34F-9369-91F6FD8072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242903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FB0303-2D87-DA40-BCAD-B357E1F307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01085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AC44E7-07A8-1341-A244-C985DA298E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718042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3"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vl1pPr>
          </a:lstStyle>
          <a:p>
            <a:pPr>
              <a:defRPr/>
            </a:pPr>
            <a:fld id="{7F954889-AB40-704F-BC83-097AA7686946}" type="datetime1">
              <a:rPr lang="en-US"/>
              <a:pPr>
                <a:defRPr/>
              </a:pPr>
              <a:t>8/24/24</a:t>
            </a:fld>
            <a:endParaRPr lang="en-US"/>
          </a:p>
        </p:txBody>
      </p:sp>
      <p:sp>
        <p:nvSpPr>
          <p:cNvPr id="5" name="Footer Placeholder 4"/>
          <p:cNvSpPr>
            <a:spLocks noGrp="1"/>
          </p:cNvSpPr>
          <p:nvPr>
            <p:ph type="ftr" sz="quarter" idx="11"/>
          </p:nvPr>
        </p:nvSpPr>
        <p:spPr/>
        <p:txBody>
          <a:bodyPr/>
          <a:lstStyle>
            <a:lvl1pPr eaLnBrk="0" hangingPunct="0">
              <a:defRPr>
                <a:latin typeface="Calibri" pitchFamily="-107" charset="0"/>
                <a:ea typeface="ＭＳ Ｐゴシック" pitchFamily="-107"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B1A46438-5426-0E45-84A2-82F30CB7C165}" type="slidenum">
              <a:rPr lang="en-US"/>
              <a:pPr>
                <a:defRPr/>
              </a:pPr>
              <a:t>‹#›</a:t>
            </a:fld>
            <a:endParaRPr lang="en-US"/>
          </a:p>
        </p:txBody>
      </p:sp>
    </p:spTree>
    <p:extLst>
      <p:ext uri="{BB962C8B-B14F-4D97-AF65-F5344CB8AC3E}">
        <p14:creationId xmlns:p14="http://schemas.microsoft.com/office/powerpoint/2010/main" val="38725622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53C254B9-9CE5-411A-8A4C-352C0CDA7069}" type="slidenum">
              <a:rPr lang="en-US"/>
              <a:pPr>
                <a:defRPr/>
              </a:pPr>
              <a:t>‹#›</a:t>
            </a:fld>
            <a:endParaRPr lang="en-US"/>
          </a:p>
        </p:txBody>
      </p:sp>
    </p:spTree>
    <p:extLst>
      <p:ext uri="{BB962C8B-B14F-4D97-AF65-F5344CB8AC3E}">
        <p14:creationId xmlns:p14="http://schemas.microsoft.com/office/powerpoint/2010/main" val="204601547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a:defRPr/>
            </a:pPr>
            <a:fld id="{4343B002-4B97-F447-BE00-535564EA4F45}" type="datetime1">
              <a:rPr lang="en-US"/>
              <a:pPr>
                <a:defRPr/>
              </a:pPr>
              <a:t>8/24/24</a:t>
            </a:fld>
            <a:endParaRPr lang="en-US"/>
          </a:p>
        </p:txBody>
      </p:sp>
      <p:sp>
        <p:nvSpPr>
          <p:cNvPr id="5" name="Footer Placeholder 4"/>
          <p:cNvSpPr>
            <a:spLocks noGrp="1"/>
          </p:cNvSpPr>
          <p:nvPr>
            <p:ph type="ftr" sz="quarter" idx="11"/>
          </p:nvPr>
        </p:nvSpPr>
        <p:spPr/>
        <p:txBody>
          <a:bodyPr/>
          <a:lstStyle>
            <a:lvl1pPr eaLnBrk="0" hangingPunct="0">
              <a:defRPr>
                <a:latin typeface="Calibri" pitchFamily="-107" charset="0"/>
                <a:ea typeface="ＭＳ Ｐゴシック" pitchFamily="-107"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471FAEFF-2CE8-A647-982D-840E00993C94}" type="slidenum">
              <a:rPr lang="en-US"/>
              <a:pPr>
                <a:defRPr/>
              </a:pPr>
              <a:t>‹#›</a:t>
            </a:fld>
            <a:endParaRPr lang="en-US"/>
          </a:p>
        </p:txBody>
      </p:sp>
    </p:spTree>
    <p:extLst>
      <p:ext uri="{BB962C8B-B14F-4D97-AF65-F5344CB8AC3E}">
        <p14:creationId xmlns:p14="http://schemas.microsoft.com/office/powerpoint/2010/main" val="25772133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FF58F0D2-19C1-654F-9511-FA13AEEB28C4}" type="slidenum">
              <a:rPr lang="en-US"/>
              <a:pPr>
                <a:defRPr/>
              </a:pPr>
              <a:t>‹#›</a:t>
            </a:fld>
            <a:endParaRPr lang="en-US"/>
          </a:p>
        </p:txBody>
      </p:sp>
    </p:spTree>
    <p:extLst>
      <p:ext uri="{BB962C8B-B14F-4D97-AF65-F5344CB8AC3E}">
        <p14:creationId xmlns:p14="http://schemas.microsoft.com/office/powerpoint/2010/main" val="18477593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3"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ndParaRPr>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ndParaRPr>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F4A0F119-7227-3B43-BA39-F090D43711A1}" type="slidenum">
              <a:rPr lang="en-US"/>
              <a:pPr>
                <a:defRPr/>
              </a:pPr>
              <a:t>‹#›</a:t>
            </a:fld>
            <a:endParaRPr lang="th-TH">
              <a:latin typeface="Angsana New"/>
            </a:endParaRPr>
          </a:p>
        </p:txBody>
      </p:sp>
    </p:spTree>
    <p:extLst>
      <p:ext uri="{BB962C8B-B14F-4D97-AF65-F5344CB8AC3E}">
        <p14:creationId xmlns:p14="http://schemas.microsoft.com/office/powerpoint/2010/main" val="105454331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ndParaRPr>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ndParaRPr>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C2DC1472-985C-B14E-A836-25E74ABE6E1F}" type="slidenum">
              <a:rPr lang="en-US"/>
              <a:pPr>
                <a:defRPr/>
              </a:pPr>
              <a:t>‹#›</a:t>
            </a:fld>
            <a:endParaRPr lang="th-TH">
              <a:latin typeface="Angsana New"/>
            </a:endParaRPr>
          </a:p>
        </p:txBody>
      </p:sp>
    </p:spTree>
    <p:extLst>
      <p:ext uri="{BB962C8B-B14F-4D97-AF65-F5344CB8AC3E}">
        <p14:creationId xmlns:p14="http://schemas.microsoft.com/office/powerpoint/2010/main" val="183664734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3"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ndParaRPr>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ndParaRPr>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93B4C049-1733-A341-9583-DF3B84FF1BCC}" type="slidenum">
              <a:rPr lang="en-US"/>
              <a:pPr>
                <a:defRPr/>
              </a:pPr>
              <a:t>‹#›</a:t>
            </a:fld>
            <a:endParaRPr lang="th-TH">
              <a:latin typeface="Angsana New"/>
            </a:endParaRPr>
          </a:p>
        </p:txBody>
      </p:sp>
    </p:spTree>
    <p:extLst>
      <p:ext uri="{BB962C8B-B14F-4D97-AF65-F5344CB8AC3E}">
        <p14:creationId xmlns:p14="http://schemas.microsoft.com/office/powerpoint/2010/main" val="328446835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ndParaRPr>
          </a:p>
        </p:txBody>
      </p:sp>
      <p:sp>
        <p:nvSpPr>
          <p:cNvPr id="6" name="Footer Placeholder 5"/>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ndParaRPr>
          </a:p>
        </p:txBody>
      </p:sp>
      <p:sp>
        <p:nvSpPr>
          <p:cNvPr id="7" name="Slide Number Placeholder 6"/>
          <p:cNvSpPr>
            <a:spLocks noGrp="1"/>
          </p:cNvSpPr>
          <p:nvPr>
            <p:ph type="sldNum" sz="quarter" idx="12"/>
          </p:nvPr>
        </p:nvSpPr>
        <p:spPr/>
        <p:txBody>
          <a:bodyPr/>
          <a:lstStyle>
            <a:lvl1pPr eaLnBrk="0" hangingPunct="0">
              <a:defRPr>
                <a:cs typeface="ＭＳ Ｐゴシック" charset="0"/>
              </a:defRPr>
            </a:lvl1pPr>
          </a:lstStyle>
          <a:p>
            <a:pPr>
              <a:defRPr/>
            </a:pPr>
            <a:fld id="{B396175B-F5A5-784F-BA12-C8146AB32076}" type="slidenum">
              <a:rPr lang="en-US"/>
              <a:pPr>
                <a:defRPr/>
              </a:pPr>
              <a:t>‹#›</a:t>
            </a:fld>
            <a:endParaRPr lang="th-TH">
              <a:latin typeface="Angsana New"/>
            </a:endParaRPr>
          </a:p>
        </p:txBody>
      </p:sp>
    </p:spTree>
    <p:extLst>
      <p:ext uri="{BB962C8B-B14F-4D97-AF65-F5344CB8AC3E}">
        <p14:creationId xmlns:p14="http://schemas.microsoft.com/office/powerpoint/2010/main" val="188414138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ndParaRPr>
          </a:p>
        </p:txBody>
      </p:sp>
      <p:sp>
        <p:nvSpPr>
          <p:cNvPr id="8" name="Footer Placeholder 7"/>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ndParaRPr>
          </a:p>
        </p:txBody>
      </p:sp>
      <p:sp>
        <p:nvSpPr>
          <p:cNvPr id="9" name="Slide Number Placeholder 8"/>
          <p:cNvSpPr>
            <a:spLocks noGrp="1"/>
          </p:cNvSpPr>
          <p:nvPr>
            <p:ph type="sldNum" sz="quarter" idx="12"/>
          </p:nvPr>
        </p:nvSpPr>
        <p:spPr/>
        <p:txBody>
          <a:bodyPr/>
          <a:lstStyle>
            <a:lvl1pPr eaLnBrk="0" hangingPunct="0">
              <a:defRPr>
                <a:cs typeface="ＭＳ Ｐゴシック" charset="0"/>
              </a:defRPr>
            </a:lvl1pPr>
          </a:lstStyle>
          <a:p>
            <a:pPr>
              <a:defRPr/>
            </a:pPr>
            <a:fld id="{B3FA4C70-47D5-4B4C-A2AB-D51314369888}" type="slidenum">
              <a:rPr lang="en-US"/>
              <a:pPr>
                <a:defRPr/>
              </a:pPr>
              <a:t>‹#›</a:t>
            </a:fld>
            <a:endParaRPr lang="th-TH">
              <a:latin typeface="Angsana New"/>
            </a:endParaRPr>
          </a:p>
        </p:txBody>
      </p:sp>
    </p:spTree>
    <p:extLst>
      <p:ext uri="{BB962C8B-B14F-4D97-AF65-F5344CB8AC3E}">
        <p14:creationId xmlns:p14="http://schemas.microsoft.com/office/powerpoint/2010/main" val="264009990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ndParaRPr>
          </a:p>
        </p:txBody>
      </p:sp>
      <p:sp>
        <p:nvSpPr>
          <p:cNvPr id="4" name="Footer Placeholder 3"/>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ndParaRPr>
          </a:p>
        </p:txBody>
      </p:sp>
      <p:sp>
        <p:nvSpPr>
          <p:cNvPr id="5" name="Slide Number Placeholder 4"/>
          <p:cNvSpPr>
            <a:spLocks noGrp="1"/>
          </p:cNvSpPr>
          <p:nvPr>
            <p:ph type="sldNum" sz="quarter" idx="12"/>
          </p:nvPr>
        </p:nvSpPr>
        <p:spPr/>
        <p:txBody>
          <a:bodyPr/>
          <a:lstStyle>
            <a:lvl1pPr eaLnBrk="0" hangingPunct="0">
              <a:defRPr>
                <a:cs typeface="ＭＳ Ｐゴシック" charset="0"/>
              </a:defRPr>
            </a:lvl1pPr>
          </a:lstStyle>
          <a:p>
            <a:pPr>
              <a:defRPr/>
            </a:pPr>
            <a:fld id="{3BE9F097-0A25-D94E-B049-9879969306EF}" type="slidenum">
              <a:rPr lang="en-US"/>
              <a:pPr>
                <a:defRPr/>
              </a:pPr>
              <a:t>‹#›</a:t>
            </a:fld>
            <a:endParaRPr lang="th-TH">
              <a:latin typeface="Angsana New"/>
            </a:endParaRPr>
          </a:p>
        </p:txBody>
      </p:sp>
    </p:spTree>
    <p:extLst>
      <p:ext uri="{BB962C8B-B14F-4D97-AF65-F5344CB8AC3E}">
        <p14:creationId xmlns:p14="http://schemas.microsoft.com/office/powerpoint/2010/main" val="412565186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ndParaRPr>
          </a:p>
        </p:txBody>
      </p:sp>
      <p:sp>
        <p:nvSpPr>
          <p:cNvPr id="3" name="Footer Placeholder 2"/>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ndParaRPr>
          </a:p>
        </p:txBody>
      </p:sp>
      <p:sp>
        <p:nvSpPr>
          <p:cNvPr id="4" name="Slide Number Placeholder 3"/>
          <p:cNvSpPr>
            <a:spLocks noGrp="1"/>
          </p:cNvSpPr>
          <p:nvPr>
            <p:ph type="sldNum" sz="quarter" idx="12"/>
          </p:nvPr>
        </p:nvSpPr>
        <p:spPr/>
        <p:txBody>
          <a:bodyPr/>
          <a:lstStyle>
            <a:lvl1pPr eaLnBrk="0" hangingPunct="0">
              <a:defRPr>
                <a:cs typeface="ＭＳ Ｐゴシック" charset="0"/>
              </a:defRPr>
            </a:lvl1pPr>
          </a:lstStyle>
          <a:p>
            <a:pPr>
              <a:defRPr/>
            </a:pPr>
            <a:fld id="{781245D8-07D8-8248-8463-955B4B6B70E7}" type="slidenum">
              <a:rPr lang="en-US"/>
              <a:pPr>
                <a:defRPr/>
              </a:pPr>
              <a:t>‹#›</a:t>
            </a:fld>
            <a:endParaRPr lang="th-TH">
              <a:latin typeface="Angsana New"/>
            </a:endParaRPr>
          </a:p>
        </p:txBody>
      </p:sp>
    </p:spTree>
    <p:extLst>
      <p:ext uri="{BB962C8B-B14F-4D97-AF65-F5344CB8AC3E}">
        <p14:creationId xmlns:p14="http://schemas.microsoft.com/office/powerpoint/2010/main" val="13285511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ndParaRPr>
          </a:p>
        </p:txBody>
      </p:sp>
      <p:sp>
        <p:nvSpPr>
          <p:cNvPr id="6" name="Footer Placeholder 5"/>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ndParaRPr>
          </a:p>
        </p:txBody>
      </p:sp>
      <p:sp>
        <p:nvSpPr>
          <p:cNvPr id="7" name="Slide Number Placeholder 6"/>
          <p:cNvSpPr>
            <a:spLocks noGrp="1"/>
          </p:cNvSpPr>
          <p:nvPr>
            <p:ph type="sldNum" sz="quarter" idx="12"/>
          </p:nvPr>
        </p:nvSpPr>
        <p:spPr/>
        <p:txBody>
          <a:bodyPr/>
          <a:lstStyle>
            <a:lvl1pPr eaLnBrk="0" hangingPunct="0">
              <a:defRPr>
                <a:cs typeface="ＭＳ Ｐゴシック" charset="0"/>
              </a:defRPr>
            </a:lvl1pPr>
          </a:lstStyle>
          <a:p>
            <a:pPr>
              <a:defRPr/>
            </a:pPr>
            <a:fld id="{47EF9954-CE8F-B140-97EF-410B01B3A4FB}" type="slidenum">
              <a:rPr lang="en-US"/>
              <a:pPr>
                <a:defRPr/>
              </a:pPr>
              <a:t>‹#›</a:t>
            </a:fld>
            <a:endParaRPr lang="th-TH">
              <a:latin typeface="Angsana New"/>
            </a:endParaRPr>
          </a:p>
        </p:txBody>
      </p:sp>
    </p:spTree>
    <p:extLst>
      <p:ext uri="{BB962C8B-B14F-4D97-AF65-F5344CB8AC3E}">
        <p14:creationId xmlns:p14="http://schemas.microsoft.com/office/powerpoint/2010/main" val="4125262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3"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712426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8"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ndParaRPr>
          </a:p>
        </p:txBody>
      </p:sp>
      <p:sp>
        <p:nvSpPr>
          <p:cNvPr id="6" name="Footer Placeholder 5"/>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ndParaRPr>
          </a:p>
        </p:txBody>
      </p:sp>
      <p:sp>
        <p:nvSpPr>
          <p:cNvPr id="7" name="Slide Number Placeholder 6"/>
          <p:cNvSpPr>
            <a:spLocks noGrp="1"/>
          </p:cNvSpPr>
          <p:nvPr>
            <p:ph type="sldNum" sz="quarter" idx="12"/>
          </p:nvPr>
        </p:nvSpPr>
        <p:spPr/>
        <p:txBody>
          <a:bodyPr/>
          <a:lstStyle>
            <a:lvl1pPr eaLnBrk="0" hangingPunct="0">
              <a:defRPr>
                <a:cs typeface="ＭＳ Ｐゴシック" charset="0"/>
              </a:defRPr>
            </a:lvl1pPr>
          </a:lstStyle>
          <a:p>
            <a:pPr>
              <a:defRPr/>
            </a:pPr>
            <a:fld id="{D27398DB-2F6C-C146-AD00-9BC9102E5241}" type="slidenum">
              <a:rPr lang="en-US"/>
              <a:pPr>
                <a:defRPr/>
              </a:pPr>
              <a:t>‹#›</a:t>
            </a:fld>
            <a:endParaRPr lang="th-TH">
              <a:latin typeface="Angsana New"/>
            </a:endParaRPr>
          </a:p>
        </p:txBody>
      </p:sp>
    </p:spTree>
    <p:extLst>
      <p:ext uri="{BB962C8B-B14F-4D97-AF65-F5344CB8AC3E}">
        <p14:creationId xmlns:p14="http://schemas.microsoft.com/office/powerpoint/2010/main" val="3685392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ndParaRPr>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ndParaRPr>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BD1EA780-D04E-F042-971A-8A30C0EBE2C3}" type="slidenum">
              <a:rPr lang="en-US"/>
              <a:pPr>
                <a:defRPr/>
              </a:pPr>
              <a:t>‹#›</a:t>
            </a:fld>
            <a:endParaRPr lang="th-TH">
              <a:latin typeface="Angsana New"/>
            </a:endParaRPr>
          </a:p>
        </p:txBody>
      </p:sp>
    </p:spTree>
    <p:extLst>
      <p:ext uri="{BB962C8B-B14F-4D97-AF65-F5344CB8AC3E}">
        <p14:creationId xmlns:p14="http://schemas.microsoft.com/office/powerpoint/2010/main" val="301492628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ndParaRPr>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ndParaRPr>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B82A316E-01DF-4844-8527-5B3C53327CED}" type="slidenum">
              <a:rPr lang="en-US"/>
              <a:pPr>
                <a:defRPr/>
              </a:pPr>
              <a:t>‹#›</a:t>
            </a:fld>
            <a:endParaRPr lang="th-TH">
              <a:latin typeface="Angsana New"/>
            </a:endParaRPr>
          </a:p>
        </p:txBody>
      </p:sp>
    </p:spTree>
    <p:extLst>
      <p:ext uri="{BB962C8B-B14F-4D97-AF65-F5344CB8AC3E}">
        <p14:creationId xmlns:p14="http://schemas.microsoft.com/office/powerpoint/2010/main" val="251056965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3"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96B8D-A7D3-7644-8B13-6CE201C1FF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179510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F81450-3C3B-5541-9620-10CB409FAF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861970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3"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ED32D7-4CDB-934D-A577-E1DAF2CB4A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875593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17A344-1D5C-6142-BE01-86162FD9AA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296020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6202EC-C05D-0F4A-9515-78B28B4974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964737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DFCDBC-EF12-1148-8F19-0E7A563B50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520314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3011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897344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1FE557-738D-6C45-9C50-7B8A6323D5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311180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8"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8F52A7-2580-1641-BF5F-6AFF693F53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401781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D7958C-3819-5148-A099-0233DFD5DD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211768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E969EE-C460-8E43-8A1B-C5B1581818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781424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3"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96B8D-A7D3-7644-8B13-6CE201C1FF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051167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F81450-3C3B-5541-9620-10CB409FAF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201445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3"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ED32D7-4CDB-934D-A577-E1DAF2CB4A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023168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17A344-1D5C-6142-BE01-86162FD9AA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19138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6202EC-C05D-0F4A-9515-78B28B4974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877064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DFCDBC-EF12-1148-8F19-0E7A563B50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3288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3"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407319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89765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1FE557-738D-6C45-9C50-7B8A6323D5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10742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8"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8F52A7-2580-1641-BF5F-6AFF693F53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431885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D7958C-3819-5148-A099-0233DFD5DD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97211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E969EE-C460-8E43-8A1B-C5B1581818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994144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F2138B-5C50-8942-9CB4-633D2A43B0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838110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18A572-871A-0C41-BE08-C026BA95F8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323971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3"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96B8D-A7D3-7644-8B13-6CE201C1FF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185919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F81450-3C3B-5541-9620-10CB409FAF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306071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3"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ED32D7-4CDB-934D-A577-E1DAF2CB4A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205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449668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17A344-1D5C-6142-BE01-86162FD9AA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186097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6202EC-C05D-0F4A-9515-78B28B4974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26254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DFCDBC-EF12-1148-8F19-0E7A563B50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416862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98115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1FE557-738D-6C45-9C50-7B8A6323D5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937459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8"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8F52A7-2580-1641-BF5F-6AFF693F53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943858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D7958C-3819-5148-A099-0233DFD5DD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780372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E969EE-C460-8E43-8A1B-C5B1581818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432785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3"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A6496A8C-B326-F247-BC4C-B2EC12438D97}" type="slidenum">
              <a:rPr lang="en-US"/>
              <a:pPr/>
              <a:t>‹#›</a:t>
            </a:fld>
            <a:endParaRPr lang="en-US"/>
          </a:p>
        </p:txBody>
      </p:sp>
    </p:spTree>
    <p:extLst>
      <p:ext uri="{BB962C8B-B14F-4D97-AF65-F5344CB8AC3E}">
        <p14:creationId xmlns:p14="http://schemas.microsoft.com/office/powerpoint/2010/main" val="155203350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71A0B63-9BED-B241-A9FE-D95C2E2186A1}" type="slidenum">
              <a:rPr lang="en-US"/>
              <a:pPr/>
              <a:t>‹#›</a:t>
            </a:fld>
            <a:endParaRPr lang="en-US"/>
          </a:p>
        </p:txBody>
      </p:sp>
    </p:spTree>
    <p:extLst>
      <p:ext uri="{BB962C8B-B14F-4D97-AF65-F5344CB8AC3E}">
        <p14:creationId xmlns:p14="http://schemas.microsoft.com/office/powerpoint/2010/main" val="4023325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203176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347790" y="1260475"/>
            <a:ext cx="6481763" cy="3886200"/>
          </a:xfrm>
          <a:prstGeom prst="rect">
            <a:avLst/>
          </a:prstGeom>
          <a:noFill/>
          <a:ln w="76200">
            <a:solidFill>
              <a:schemeClr val="bg2">
                <a:alpha val="50000"/>
              </a:schemeClr>
            </a:solidFill>
            <a:miter lim="800000"/>
            <a:headEnd/>
            <a:tailEnd/>
          </a:ln>
          <a:effectLst/>
          <a:extLst>
            <a:ext uri="{909E8E84-426E-40dd-AFC4-6F175D3DCCD1}">
              <a14:hiddenFill xmlns="" xmlns:a14="http://schemas.microsoft.com/office/drawing/2010/main">
                <a:solidFill>
                  <a:schemeClr val="bg2">
                    <a:alpha val="50000"/>
                  </a:schemeClr>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endParaRPr lang="en-US" sz="2400">
              <a:solidFill>
                <a:srgbClr val="000000"/>
              </a:solidFill>
            </a:endParaRPr>
          </a:p>
        </p:txBody>
      </p:sp>
      <p:sp>
        <p:nvSpPr>
          <p:cNvPr id="3075" name="Rectangle 3"/>
          <p:cNvSpPr>
            <a:spLocks noGrp="1" noChangeArrowheads="1"/>
          </p:cNvSpPr>
          <p:nvPr>
            <p:ph type="ctrTitle"/>
          </p:nvPr>
        </p:nvSpPr>
        <p:spPr>
          <a:xfrm>
            <a:off x="1609727" y="1698630"/>
            <a:ext cx="5924551" cy="1704975"/>
          </a:xfrm>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b"/>
          <a:lstStyle>
            <a:lvl1pPr>
              <a:lnSpc>
                <a:spcPct val="95000"/>
              </a:lnSpc>
              <a:defRPr/>
            </a:lvl1pPr>
          </a:lstStyle>
          <a:p>
            <a:pPr lvl="0"/>
            <a:r>
              <a:rPr lang="en-US" noProof="0"/>
              <a:t>Click to edit Master title style</a:t>
            </a:r>
          </a:p>
        </p:txBody>
      </p:sp>
      <p:sp>
        <p:nvSpPr>
          <p:cNvPr id="3076" name="Rectangle 4"/>
          <p:cNvSpPr>
            <a:spLocks noGrp="1" noChangeArrowheads="1"/>
          </p:cNvSpPr>
          <p:nvPr>
            <p:ph type="subTitle" idx="1"/>
          </p:nvPr>
        </p:nvSpPr>
        <p:spPr>
          <a:xfrm>
            <a:off x="1631952" y="3536950"/>
            <a:ext cx="5861051" cy="1257300"/>
          </a:xfrm>
        </p:spPr>
        <p:txBody>
          <a:bodyPr/>
          <a:lstStyle>
            <a:lvl1pPr marL="0" indent="0" algn="ctr">
              <a:buFontTx/>
              <a:buNone/>
              <a:defRPr sz="2800"/>
            </a:lvl1pPr>
          </a:lstStyle>
          <a:p>
            <a:pPr lvl="0"/>
            <a:r>
              <a:rPr lang="en-US" noProof="0"/>
              <a:t>Click to edit Master subtitle style</a:t>
            </a:r>
          </a:p>
        </p:txBody>
      </p:sp>
      <p:sp>
        <p:nvSpPr>
          <p:cNvPr id="3077" name="Rectangle 5"/>
          <p:cNvSpPr>
            <a:spLocks noGrp="1" noChangeArrowheads="1"/>
          </p:cNvSpPr>
          <p:nvPr>
            <p:ph type="dt" sz="half" idx="2"/>
          </p:nvPr>
        </p:nvSpPr>
        <p:spPr/>
        <p:txBody>
          <a:bodyPr/>
          <a:lstStyle>
            <a:lvl1pPr>
              <a:defRPr/>
            </a:lvl1pPr>
          </a:lstStyle>
          <a:p>
            <a:endParaRPr lang="en-US">
              <a:solidFill>
                <a:srgbClr val="000000"/>
              </a:solidFill>
            </a:endParaRPr>
          </a:p>
        </p:txBody>
      </p:sp>
      <p:sp>
        <p:nvSpPr>
          <p:cNvPr id="3078" name="Rectangle 6"/>
          <p:cNvSpPr>
            <a:spLocks noGrp="1" noChangeArrowheads="1"/>
          </p:cNvSpPr>
          <p:nvPr>
            <p:ph type="ftr" sz="quarter" idx="3"/>
          </p:nvPr>
        </p:nvSpPr>
        <p:spPr/>
        <p:txBody>
          <a:bodyPr/>
          <a:lstStyle>
            <a:lvl1pPr>
              <a:defRPr/>
            </a:lvl1pPr>
          </a:lstStyle>
          <a:p>
            <a:endParaRPr lang="en-US">
              <a:solidFill>
                <a:srgbClr val="000000"/>
              </a:solidFill>
            </a:endParaRPr>
          </a:p>
        </p:txBody>
      </p:sp>
      <p:sp>
        <p:nvSpPr>
          <p:cNvPr id="3079" name="Rectangle 7"/>
          <p:cNvSpPr>
            <a:spLocks noGrp="1" noChangeArrowheads="1"/>
          </p:cNvSpPr>
          <p:nvPr>
            <p:ph type="sldNum" sz="quarter" idx="4"/>
          </p:nvPr>
        </p:nvSpPr>
        <p:spPr/>
        <p:txBody>
          <a:bodyPr/>
          <a:lstStyle>
            <a:lvl1pPr>
              <a:defRPr/>
            </a:lvl1pPr>
          </a:lstStyle>
          <a:p>
            <a:fld id="{2793EE59-69B5-8140-9727-275BBFDF2F3E}" type="slidenum">
              <a:rPr lang="en-US">
                <a:solidFill>
                  <a:srgbClr val="000000"/>
                </a:solidFill>
              </a:rPr>
              <a:pPr/>
              <a:t>‹#›</a:t>
            </a:fld>
            <a:endParaRPr lang="en-US">
              <a:solidFill>
                <a:srgbClr val="000000"/>
              </a:solidFill>
            </a:endParaRPr>
          </a:p>
        </p:txBody>
      </p:sp>
      <p:sp>
        <p:nvSpPr>
          <p:cNvPr id="3080" name="Rectangle 8"/>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endParaRPr lang="en-US" sz="2400">
              <a:solidFill>
                <a:srgbClr val="000000"/>
              </a:solidFill>
            </a:endParaRPr>
          </a:p>
        </p:txBody>
      </p:sp>
      <p:sp>
        <p:nvSpPr>
          <p:cNvPr id="3081" name="Freeform 9"/>
          <p:cNvSpPr>
            <a:spLocks/>
          </p:cNvSpPr>
          <p:nvPr/>
        </p:nvSpPr>
        <p:spPr bwMode="auto">
          <a:xfrm rot="5400000">
            <a:off x="1282703" y="1193802"/>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sz="2400">
              <a:solidFill>
                <a:srgbClr val="000000"/>
              </a:solidFill>
            </a:endParaRPr>
          </a:p>
        </p:txBody>
      </p:sp>
      <p:sp>
        <p:nvSpPr>
          <p:cNvPr id="3082" name="Freeform 10"/>
          <p:cNvSpPr>
            <a:spLocks/>
          </p:cNvSpPr>
          <p:nvPr/>
        </p:nvSpPr>
        <p:spPr bwMode="auto">
          <a:xfrm rot="5400000">
            <a:off x="1479553" y="10906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sz="2400">
              <a:solidFill>
                <a:srgbClr val="000000"/>
              </a:solidFill>
            </a:endParaRPr>
          </a:p>
        </p:txBody>
      </p:sp>
      <p:sp>
        <p:nvSpPr>
          <p:cNvPr id="3083" name="Line 11"/>
          <p:cNvSpPr>
            <a:spLocks noChangeShapeType="1"/>
          </p:cNvSpPr>
          <p:nvPr/>
        </p:nvSpPr>
        <p:spPr bwMode="auto">
          <a:xfrm rot="5400000" flipH="1">
            <a:off x="1165228" y="1403351"/>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sz="2400">
              <a:solidFill>
                <a:srgbClr val="000000"/>
              </a:solidFill>
            </a:endParaRPr>
          </a:p>
        </p:txBody>
      </p:sp>
      <p:sp>
        <p:nvSpPr>
          <p:cNvPr id="3084" name="Freeform 12"/>
          <p:cNvSpPr>
            <a:spLocks/>
          </p:cNvSpPr>
          <p:nvPr/>
        </p:nvSpPr>
        <p:spPr bwMode="auto">
          <a:xfrm rot="16200000" flipH="1">
            <a:off x="7413628" y="1193802"/>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sz="2400">
              <a:solidFill>
                <a:srgbClr val="000000"/>
              </a:solidFill>
            </a:endParaRPr>
          </a:p>
        </p:txBody>
      </p:sp>
      <p:sp>
        <p:nvSpPr>
          <p:cNvPr id="3085" name="Freeform 13"/>
          <p:cNvSpPr>
            <a:spLocks/>
          </p:cNvSpPr>
          <p:nvPr/>
        </p:nvSpPr>
        <p:spPr bwMode="auto">
          <a:xfrm rot="-10800000">
            <a:off x="7818440" y="1225550"/>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sz="2400">
              <a:solidFill>
                <a:srgbClr val="000000"/>
              </a:solidFill>
            </a:endParaRPr>
          </a:p>
        </p:txBody>
      </p:sp>
      <p:sp>
        <p:nvSpPr>
          <p:cNvPr id="3086" name="Line 14"/>
          <p:cNvSpPr>
            <a:spLocks noChangeShapeType="1"/>
          </p:cNvSpPr>
          <p:nvPr/>
        </p:nvSpPr>
        <p:spPr bwMode="auto">
          <a:xfrm rot="10800000" flipH="1">
            <a:off x="7507291" y="1243013"/>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sz="2400">
              <a:solidFill>
                <a:srgbClr val="000000"/>
              </a:solidFill>
            </a:endParaRPr>
          </a:p>
        </p:txBody>
      </p:sp>
      <p:sp>
        <p:nvSpPr>
          <p:cNvPr id="3087" name="Freeform 15"/>
          <p:cNvSpPr>
            <a:spLocks/>
          </p:cNvSpPr>
          <p:nvPr/>
        </p:nvSpPr>
        <p:spPr bwMode="auto">
          <a:xfrm flipH="1">
            <a:off x="7434265" y="4752979"/>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sz="2400">
              <a:solidFill>
                <a:srgbClr val="000000"/>
              </a:solidFill>
            </a:endParaRPr>
          </a:p>
        </p:txBody>
      </p:sp>
      <p:sp>
        <p:nvSpPr>
          <p:cNvPr id="3088" name="Freeform 16"/>
          <p:cNvSpPr>
            <a:spLocks/>
          </p:cNvSpPr>
          <p:nvPr/>
        </p:nvSpPr>
        <p:spPr bwMode="auto">
          <a:xfrm rot="-5400000">
            <a:off x="7705728" y="4989514"/>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sz="2400">
              <a:solidFill>
                <a:srgbClr val="000000"/>
              </a:solidFill>
            </a:endParaRPr>
          </a:p>
        </p:txBody>
      </p:sp>
      <p:sp>
        <p:nvSpPr>
          <p:cNvPr id="3089" name="Line 17"/>
          <p:cNvSpPr>
            <a:spLocks noChangeShapeType="1"/>
          </p:cNvSpPr>
          <p:nvPr/>
        </p:nvSpPr>
        <p:spPr bwMode="auto">
          <a:xfrm rot="16200000" flipH="1">
            <a:off x="7689852" y="5010151"/>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sz="2400">
              <a:solidFill>
                <a:srgbClr val="000000"/>
              </a:solidFill>
            </a:endParaRPr>
          </a:p>
        </p:txBody>
      </p:sp>
      <p:sp>
        <p:nvSpPr>
          <p:cNvPr id="3090" name="Freeform 18"/>
          <p:cNvSpPr>
            <a:spLocks/>
          </p:cNvSpPr>
          <p:nvPr/>
        </p:nvSpPr>
        <p:spPr bwMode="auto">
          <a:xfrm>
            <a:off x="1282700" y="474663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sz="2400">
              <a:solidFill>
                <a:srgbClr val="000000"/>
              </a:solidFill>
            </a:endParaRPr>
          </a:p>
        </p:txBody>
      </p:sp>
      <p:sp>
        <p:nvSpPr>
          <p:cNvPr id="3091" name="Freeform 19"/>
          <p:cNvSpPr>
            <a:spLocks/>
          </p:cNvSpPr>
          <p:nvPr/>
        </p:nvSpPr>
        <p:spPr bwMode="auto">
          <a:xfrm>
            <a:off x="1346202" y="4846643"/>
            <a:ext cx="1588" cy="331787"/>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sz="2400">
              <a:solidFill>
                <a:srgbClr val="000000"/>
              </a:solidFill>
            </a:endParaRPr>
          </a:p>
        </p:txBody>
      </p:sp>
      <p:sp>
        <p:nvSpPr>
          <p:cNvPr id="3092" name="Line 20"/>
          <p:cNvSpPr>
            <a:spLocks noChangeShapeType="1"/>
          </p:cNvSpPr>
          <p:nvPr/>
        </p:nvSpPr>
        <p:spPr bwMode="auto">
          <a:xfrm flipH="1">
            <a:off x="1327154" y="5162550"/>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sz="2400">
              <a:solidFill>
                <a:srgbClr val="000000"/>
              </a:solidFill>
            </a:endParaRPr>
          </a:p>
        </p:txBody>
      </p:sp>
    </p:spTree>
    <p:extLst>
      <p:ext uri="{BB962C8B-B14F-4D97-AF65-F5344CB8AC3E}">
        <p14:creationId xmlns:p14="http://schemas.microsoft.com/office/powerpoint/2010/main" val="326918020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6BFF3A-DF37-AA41-B554-BF5289642C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633406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3"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F2F1564-4D81-B444-B6C0-A21F4BCF43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972249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1"/>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1"/>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A415D8D-A964-9442-AE6F-3D949C5E49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38402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D65E3E3-FA00-C247-A910-EF64E5B106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793412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416191D-7C38-FD41-848E-24FD5ED5E9C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642477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C2E3C05-EED6-6442-9C7C-FA8E214642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268937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9B3C8B5-0667-8A4F-94E2-E43B6A8508E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578770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3000D3E-8E43-9548-A803-770A16680A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886707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541893-4FD1-FB4A-9261-28FCD53C7E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26293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104398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CCEEF9A-BDAD-A049-8C4F-54B597A0C8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157673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3"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F5B04-0A0A-4D3B-9CB0-4722B18F0223}" type="datetimeFigureOut">
              <a:rPr lang="en-US" smtClean="0">
                <a:solidFill>
                  <a:prstClr val="black">
                    <a:tint val="75000"/>
                  </a:prstClr>
                </a:solidFill>
              </a:rPr>
              <a:pPr/>
              <a:t>8/24/24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551307-7FD0-4CFF-B6E6-1FEF1BAD31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052318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F5B04-0A0A-4D3B-9CB0-4722B18F0223}" type="datetimeFigureOut">
              <a:rPr lang="en-US" smtClean="0">
                <a:solidFill>
                  <a:prstClr val="black">
                    <a:tint val="75000"/>
                  </a:prstClr>
                </a:solidFill>
              </a:rPr>
              <a:pPr/>
              <a:t>8/24/24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551307-7FD0-4CFF-B6E6-1FEF1BAD31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308555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3"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F5B04-0A0A-4D3B-9CB0-4722B18F0223}" type="datetimeFigureOut">
              <a:rPr lang="en-US" smtClean="0">
                <a:solidFill>
                  <a:prstClr val="black">
                    <a:tint val="75000"/>
                  </a:prstClr>
                </a:solidFill>
              </a:rPr>
              <a:pPr/>
              <a:t>8/24/24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551307-7FD0-4CFF-B6E6-1FEF1BAD31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87825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F5B04-0A0A-4D3B-9CB0-4722B18F0223}" type="datetimeFigureOut">
              <a:rPr lang="en-US" smtClean="0">
                <a:solidFill>
                  <a:prstClr val="black">
                    <a:tint val="75000"/>
                  </a:prstClr>
                </a:solidFill>
              </a:rPr>
              <a:pPr/>
              <a:t>8/24/24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551307-7FD0-4CFF-B6E6-1FEF1BAD31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741312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F5B04-0A0A-4D3B-9CB0-4722B18F0223}" type="datetimeFigureOut">
              <a:rPr lang="en-US" smtClean="0">
                <a:solidFill>
                  <a:prstClr val="black">
                    <a:tint val="75000"/>
                  </a:prstClr>
                </a:solidFill>
              </a:rPr>
              <a:pPr/>
              <a:t>8/24/24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2551307-7FD0-4CFF-B6E6-1FEF1BAD31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597308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F5B04-0A0A-4D3B-9CB0-4722B18F0223}" type="datetimeFigureOut">
              <a:rPr lang="en-US" smtClean="0">
                <a:solidFill>
                  <a:prstClr val="black">
                    <a:tint val="75000"/>
                  </a:prstClr>
                </a:solidFill>
              </a:rPr>
              <a:pPr/>
              <a:t>8/24/24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2551307-7FD0-4CFF-B6E6-1FEF1BAD31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67015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F5B04-0A0A-4D3B-9CB0-4722B18F0223}" type="datetimeFigureOut">
              <a:rPr lang="en-US" smtClean="0">
                <a:solidFill>
                  <a:prstClr val="black">
                    <a:tint val="75000"/>
                  </a:prstClr>
                </a:solidFill>
              </a:rPr>
              <a:pPr/>
              <a:t>8/24/24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2551307-7FD0-4CFF-B6E6-1FEF1BAD31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59537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F5B04-0A0A-4D3B-9CB0-4722B18F0223}" type="datetimeFigureOut">
              <a:rPr lang="en-US" smtClean="0">
                <a:solidFill>
                  <a:prstClr val="black">
                    <a:tint val="75000"/>
                  </a:prstClr>
                </a:solidFill>
              </a:rPr>
              <a:pPr/>
              <a:t>8/24/24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551307-7FD0-4CFF-B6E6-1FEF1BAD31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28233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F5B04-0A0A-4D3B-9CB0-4722B18F0223}" type="datetimeFigureOut">
              <a:rPr lang="en-US" smtClean="0">
                <a:solidFill>
                  <a:prstClr val="black">
                    <a:tint val="75000"/>
                  </a:prstClr>
                </a:solidFill>
              </a:rPr>
              <a:pPr/>
              <a:t>8/24/24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2551307-7FD0-4CFF-B6E6-1FEF1BAD31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420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3BD1AD-FACD-441F-B9A2-A3C5BF4D45C8}" type="slidenum">
              <a:rPr lang="en-US"/>
              <a:pPr>
                <a:defRPr/>
              </a:pPr>
              <a:t>‹#›</a:t>
            </a:fld>
            <a:endParaRPr lang="en-US"/>
          </a:p>
        </p:txBody>
      </p:sp>
    </p:spTree>
    <p:extLst>
      <p:ext uri="{BB962C8B-B14F-4D97-AF65-F5344CB8AC3E}">
        <p14:creationId xmlns:p14="http://schemas.microsoft.com/office/powerpoint/2010/main" val="11257966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727446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F5B04-0A0A-4D3B-9CB0-4722B18F0223}" type="datetimeFigureOut">
              <a:rPr lang="en-US" smtClean="0">
                <a:solidFill>
                  <a:prstClr val="black">
                    <a:tint val="75000"/>
                  </a:prstClr>
                </a:solidFill>
              </a:rPr>
              <a:pPr/>
              <a:t>8/24/24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551307-7FD0-4CFF-B6E6-1FEF1BAD31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333734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F5B04-0A0A-4D3B-9CB0-4722B18F0223}" type="datetimeFigureOut">
              <a:rPr lang="en-US" smtClean="0">
                <a:solidFill>
                  <a:prstClr val="black">
                    <a:tint val="75000"/>
                  </a:prstClr>
                </a:solidFill>
              </a:rPr>
              <a:pPr/>
              <a:t>8/24/24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2551307-7FD0-4CFF-B6E6-1FEF1BAD31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00754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72675592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a:p>
        </p:txBody>
      </p:sp>
    </p:spTree>
    <p:extLst>
      <p:ext uri="{BB962C8B-B14F-4D97-AF65-F5344CB8AC3E}">
        <p14:creationId xmlns:p14="http://schemas.microsoft.com/office/powerpoint/2010/main" val="253433192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25644099"/>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3"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473079289"/>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367116874"/>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91283273"/>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401615523"/>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81286664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085391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480710967"/>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8"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10152726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28160342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882133642"/>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5"/>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5"/>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charset="0"/>
              </a:defRPr>
            </a:lvl1pPr>
          </a:lstStyle>
          <a:p>
            <a:pPr fontAlgn="base">
              <a:spcBef>
                <a:spcPct val="0"/>
              </a:spcBef>
              <a:spcAft>
                <a:spcPct val="0"/>
              </a:spcAft>
              <a:defRPr/>
            </a:pPr>
            <a:fld id="{447E2696-CC60-AC45-B1AB-35D48F06CE16}" type="datetime1">
              <a:rPr lang="en-US">
                <a:ea typeface="ＭＳ Ｐゴシック" charset="0"/>
              </a:rPr>
              <a:pPr fontAlgn="base">
                <a:spcBef>
                  <a:spcPct val="0"/>
                </a:spcBef>
                <a:spcAft>
                  <a:spcPct val="0"/>
                </a:spcAft>
                <a:defRPr/>
              </a:pPr>
              <a:t>8/24/24</a:t>
            </a:fld>
            <a:endParaRPr lang="en-US">
              <a:ea typeface="ＭＳ Ｐゴシック" charset="0"/>
            </a:endParaRPr>
          </a:p>
        </p:txBody>
      </p:sp>
      <p:sp>
        <p:nvSpPr>
          <p:cNvPr id="5" name="Footer Placeholder 4"/>
          <p:cNvSpPr>
            <a:spLocks noGrp="1"/>
          </p:cNvSpPr>
          <p:nvPr>
            <p:ph type="ftr" sz="quarter" idx="11"/>
          </p:nvPr>
        </p:nvSpPr>
        <p:spPr>
          <a:xfrm>
            <a:off x="3124200" y="6356355"/>
            <a:ext cx="2895600" cy="365125"/>
          </a:xfrm>
          <a:prstGeom prst="rect">
            <a:avLst/>
          </a:prstGeom>
        </p:spPr>
        <p:txBody>
          <a:bodyPr/>
          <a:lstStyle>
            <a:lvl1pPr fontAlgn="auto">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6553200" y="6356355"/>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charset="0"/>
              </a:defRPr>
            </a:lvl1pPr>
          </a:lstStyle>
          <a:p>
            <a:pPr fontAlgn="base">
              <a:spcBef>
                <a:spcPct val="0"/>
              </a:spcBef>
              <a:spcAft>
                <a:spcPct val="0"/>
              </a:spcAft>
              <a:defRPr/>
            </a:pPr>
            <a:fld id="{25B63F74-3864-254A-ADA3-B0E12FD552E9}"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92117353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a:lvl1pPr>
          </a:lstStyle>
          <a:p>
            <a:pPr fontAlgn="base">
              <a:spcBef>
                <a:spcPct val="0"/>
              </a:spcBef>
              <a:spcAft>
                <a:spcPct val="0"/>
              </a:spcAft>
              <a:defRPr/>
            </a:pPr>
            <a:endParaRPr lang="en-US" sz="2400">
              <a:solidFill>
                <a:prstClr val="black"/>
              </a:solidFill>
              <a:latin typeface="Comic Sans MS" charset="0"/>
              <a:ea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a:lvl1pPr>
          </a:lstStyle>
          <a:p>
            <a:pPr fontAlgn="base">
              <a:spcBef>
                <a:spcPct val="0"/>
              </a:spcBef>
              <a:spcAft>
                <a:spcPct val="0"/>
              </a:spcAft>
              <a:defRPr/>
            </a:pPr>
            <a:endParaRPr lang="en-US" sz="2400">
              <a:solidFill>
                <a:prstClr val="black"/>
              </a:solidFill>
              <a:latin typeface="Comic Sans MS" charset="0"/>
              <a:ea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eaLnBrk="1" hangingPunct="1">
              <a:defRPr>
                <a:latin typeface="Comic Sans MS" charset="0"/>
              </a:defRPr>
            </a:lvl1pPr>
          </a:lstStyle>
          <a:p>
            <a:pPr fontAlgn="base">
              <a:spcBef>
                <a:spcPct val="0"/>
              </a:spcBef>
              <a:spcAft>
                <a:spcPct val="0"/>
              </a:spcAft>
              <a:defRPr/>
            </a:pPr>
            <a:fld id="{A91A3FA1-5A59-3348-8623-DC566CB1C556}" type="slidenum">
              <a:rPr lang="en-US" sz="2400">
                <a:solidFill>
                  <a:prstClr val="black"/>
                </a:solidFill>
                <a:ea typeface="ＭＳ Ｐゴシック" charset="0"/>
              </a:rPr>
              <a:pPr fontAlgn="base">
                <a:spcBef>
                  <a:spcPct val="0"/>
                </a:spcBef>
                <a:spcAft>
                  <a:spcPct val="0"/>
                </a:spcAft>
                <a:defRPr/>
              </a:pPr>
              <a:t>‹#›</a:t>
            </a:fld>
            <a:endParaRPr lang="en-US" sz="2400">
              <a:solidFill>
                <a:prstClr val="black"/>
              </a:solidFill>
              <a:ea typeface="ＭＳ Ｐゴシック" charset="0"/>
            </a:endParaRPr>
          </a:p>
        </p:txBody>
      </p:sp>
    </p:spTree>
    <p:extLst>
      <p:ext uri="{BB962C8B-B14F-4D97-AF65-F5344CB8AC3E}">
        <p14:creationId xmlns:p14="http://schemas.microsoft.com/office/powerpoint/2010/main" val="373890423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Comic Sans MS" charset="0"/>
              </a:defRPr>
            </a:lvl1pPr>
          </a:lstStyle>
          <a:p>
            <a:pPr>
              <a:defRPr/>
            </a:pPr>
            <a:fld id="{4EAD4D4E-D797-1C4E-892C-15A7E081CCD8}" type="slidenum">
              <a:rPr lang="en-US"/>
              <a:pPr>
                <a:defRPr/>
              </a:pPr>
              <a:t>‹#›</a:t>
            </a:fld>
            <a:endParaRPr lang="en-US"/>
          </a:p>
        </p:txBody>
      </p:sp>
    </p:spTree>
    <p:extLst>
      <p:ext uri="{BB962C8B-B14F-4D97-AF65-F5344CB8AC3E}">
        <p14:creationId xmlns:p14="http://schemas.microsoft.com/office/powerpoint/2010/main" val="381429745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Comic Sans MS" charset="0"/>
              </a:defRPr>
            </a:lvl1pPr>
          </a:lstStyle>
          <a:p>
            <a:pPr>
              <a:defRPr/>
            </a:pPr>
            <a:fld id="{58CCE7B9-0631-8642-9B91-3DB149644595}" type="slidenum">
              <a:rPr lang="en-US"/>
              <a:pPr>
                <a:defRPr/>
              </a:pPr>
              <a:t>‹#›</a:t>
            </a:fld>
            <a:endParaRPr lang="en-US"/>
          </a:p>
        </p:txBody>
      </p:sp>
    </p:spTree>
    <p:extLst>
      <p:ext uri="{BB962C8B-B14F-4D97-AF65-F5344CB8AC3E}">
        <p14:creationId xmlns:p14="http://schemas.microsoft.com/office/powerpoint/2010/main" val="119180371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Comic Sans MS" charset="0"/>
              </a:defRPr>
            </a:lvl1pPr>
          </a:lstStyle>
          <a:p>
            <a:pPr>
              <a:defRPr/>
            </a:pPr>
            <a:fld id="{85B86770-9267-6E40-8E8F-61673FAF561B}" type="slidenum">
              <a:rPr lang="en-US"/>
              <a:pPr>
                <a:defRPr/>
              </a:pPr>
              <a:t>‹#›</a:t>
            </a:fld>
            <a:endParaRPr lang="en-US"/>
          </a:p>
        </p:txBody>
      </p:sp>
    </p:spTree>
    <p:extLst>
      <p:ext uri="{BB962C8B-B14F-4D97-AF65-F5344CB8AC3E}">
        <p14:creationId xmlns:p14="http://schemas.microsoft.com/office/powerpoint/2010/main" val="254605135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3"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4AF6DF8-7843-644A-B8DF-90218A3849F3}" type="slidenum">
              <a:rPr lang="en-US"/>
              <a:pPr>
                <a:defRPr/>
              </a:pPr>
              <a:t>‹#›</a:t>
            </a:fld>
            <a:endParaRPr lang="en-US"/>
          </a:p>
        </p:txBody>
      </p:sp>
    </p:spTree>
    <p:extLst>
      <p:ext uri="{BB962C8B-B14F-4D97-AF65-F5344CB8AC3E}">
        <p14:creationId xmlns:p14="http://schemas.microsoft.com/office/powerpoint/2010/main" val="4008866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8"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641736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AC005A8-082A-4849-8983-C0C1211CA99D}" type="slidenum">
              <a:rPr lang="en-US"/>
              <a:pPr>
                <a:defRPr/>
              </a:pPr>
              <a:t>‹#›</a:t>
            </a:fld>
            <a:endParaRPr lang="en-US"/>
          </a:p>
        </p:txBody>
      </p:sp>
    </p:spTree>
    <p:extLst>
      <p:ext uri="{BB962C8B-B14F-4D97-AF65-F5344CB8AC3E}">
        <p14:creationId xmlns:p14="http://schemas.microsoft.com/office/powerpoint/2010/main" val="390106179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3"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6C87CB1-D2DC-0D49-A010-73FFA0809061}" type="slidenum">
              <a:rPr lang="en-US"/>
              <a:pPr>
                <a:defRPr/>
              </a:pPr>
              <a:t>‹#›</a:t>
            </a:fld>
            <a:endParaRPr lang="en-US"/>
          </a:p>
        </p:txBody>
      </p:sp>
    </p:spTree>
    <p:extLst>
      <p:ext uri="{BB962C8B-B14F-4D97-AF65-F5344CB8AC3E}">
        <p14:creationId xmlns:p14="http://schemas.microsoft.com/office/powerpoint/2010/main" val="208201801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23323CE-F396-6243-9AD4-BB3E9755C653}" type="slidenum">
              <a:rPr lang="en-US"/>
              <a:pPr>
                <a:defRPr/>
              </a:pPr>
              <a:t>‹#›</a:t>
            </a:fld>
            <a:endParaRPr lang="en-US"/>
          </a:p>
        </p:txBody>
      </p:sp>
    </p:spTree>
    <p:extLst>
      <p:ext uri="{BB962C8B-B14F-4D97-AF65-F5344CB8AC3E}">
        <p14:creationId xmlns:p14="http://schemas.microsoft.com/office/powerpoint/2010/main" val="378442398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838E40B0-A7E4-3E47-B7E3-5E754895B9B2}" type="slidenum">
              <a:rPr lang="en-US"/>
              <a:pPr>
                <a:defRPr/>
              </a:pPr>
              <a:t>‹#›</a:t>
            </a:fld>
            <a:endParaRPr lang="en-US"/>
          </a:p>
        </p:txBody>
      </p:sp>
    </p:spTree>
    <p:extLst>
      <p:ext uri="{BB962C8B-B14F-4D97-AF65-F5344CB8AC3E}">
        <p14:creationId xmlns:p14="http://schemas.microsoft.com/office/powerpoint/2010/main" val="27213233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B11838CC-F210-E342-9D46-2439AE0862FF}" type="slidenum">
              <a:rPr lang="en-US"/>
              <a:pPr>
                <a:defRPr/>
              </a:pPr>
              <a:t>‹#›</a:t>
            </a:fld>
            <a:endParaRPr lang="en-US"/>
          </a:p>
        </p:txBody>
      </p:sp>
    </p:spTree>
    <p:extLst>
      <p:ext uri="{BB962C8B-B14F-4D97-AF65-F5344CB8AC3E}">
        <p14:creationId xmlns:p14="http://schemas.microsoft.com/office/powerpoint/2010/main" val="149452048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31F437AD-A3C5-1644-BAD2-11AD787C7BE0}" type="slidenum">
              <a:rPr lang="en-US"/>
              <a:pPr>
                <a:defRPr/>
              </a:pPr>
              <a:t>‹#›</a:t>
            </a:fld>
            <a:endParaRPr lang="en-US"/>
          </a:p>
        </p:txBody>
      </p:sp>
    </p:spTree>
    <p:extLst>
      <p:ext uri="{BB962C8B-B14F-4D97-AF65-F5344CB8AC3E}">
        <p14:creationId xmlns:p14="http://schemas.microsoft.com/office/powerpoint/2010/main" val="408655333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468B23D-6469-D942-98D9-75E00A44DA78}" type="slidenum">
              <a:rPr lang="en-US"/>
              <a:pPr>
                <a:defRPr/>
              </a:pPr>
              <a:t>‹#›</a:t>
            </a:fld>
            <a:endParaRPr lang="en-US"/>
          </a:p>
        </p:txBody>
      </p:sp>
    </p:spTree>
    <p:extLst>
      <p:ext uri="{BB962C8B-B14F-4D97-AF65-F5344CB8AC3E}">
        <p14:creationId xmlns:p14="http://schemas.microsoft.com/office/powerpoint/2010/main" val="408014358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8"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79F29E1-7C60-A644-8FEE-C8164AE8A9BD}" type="slidenum">
              <a:rPr lang="en-US"/>
              <a:pPr>
                <a:defRPr/>
              </a:pPr>
              <a:t>‹#›</a:t>
            </a:fld>
            <a:endParaRPr lang="en-US"/>
          </a:p>
        </p:txBody>
      </p:sp>
    </p:spTree>
    <p:extLst>
      <p:ext uri="{BB962C8B-B14F-4D97-AF65-F5344CB8AC3E}">
        <p14:creationId xmlns:p14="http://schemas.microsoft.com/office/powerpoint/2010/main" val="26387093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B5C79DD-E48F-6841-B9EC-B3A8C5F7375C}" type="slidenum">
              <a:rPr lang="en-US"/>
              <a:pPr>
                <a:defRPr/>
              </a:pPr>
              <a:t>‹#›</a:t>
            </a:fld>
            <a:endParaRPr lang="en-US"/>
          </a:p>
        </p:txBody>
      </p:sp>
    </p:spTree>
    <p:extLst>
      <p:ext uri="{BB962C8B-B14F-4D97-AF65-F5344CB8AC3E}">
        <p14:creationId xmlns:p14="http://schemas.microsoft.com/office/powerpoint/2010/main" val="174690114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D970A3C-C21A-FB45-966A-E089DD452CBA}" type="slidenum">
              <a:rPr lang="en-US"/>
              <a:pPr>
                <a:defRPr/>
              </a:pPr>
              <a:t>‹#›</a:t>
            </a:fld>
            <a:endParaRPr lang="en-US"/>
          </a:p>
        </p:txBody>
      </p:sp>
    </p:spTree>
    <p:extLst>
      <p:ext uri="{BB962C8B-B14F-4D97-AF65-F5344CB8AC3E}">
        <p14:creationId xmlns:p14="http://schemas.microsoft.com/office/powerpoint/2010/main" val="11947284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638992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3"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87E255-ACC4-E346-8FE7-CBE02B71BA75}" type="slidenum">
              <a:rPr lang="en-US"/>
              <a:pPr>
                <a:defRPr/>
              </a:pPr>
              <a:t>‹#›</a:t>
            </a:fld>
            <a:endParaRPr lang="en-US"/>
          </a:p>
        </p:txBody>
      </p:sp>
    </p:spTree>
    <p:extLst>
      <p:ext uri="{BB962C8B-B14F-4D97-AF65-F5344CB8AC3E}">
        <p14:creationId xmlns:p14="http://schemas.microsoft.com/office/powerpoint/2010/main" val="356532503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6DDE84-D149-6F4B-B2C3-CE547333EB77}" type="slidenum">
              <a:rPr lang="en-US"/>
              <a:pPr>
                <a:defRPr/>
              </a:pPr>
              <a:t>‹#›</a:t>
            </a:fld>
            <a:endParaRPr lang="en-US"/>
          </a:p>
        </p:txBody>
      </p:sp>
    </p:spTree>
    <p:extLst>
      <p:ext uri="{BB962C8B-B14F-4D97-AF65-F5344CB8AC3E}">
        <p14:creationId xmlns:p14="http://schemas.microsoft.com/office/powerpoint/2010/main" val="167886474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3"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F3A370-303C-8B44-BD16-7D3A617E3BA5}" type="slidenum">
              <a:rPr lang="en-US"/>
              <a:pPr>
                <a:defRPr/>
              </a:pPr>
              <a:t>‹#›</a:t>
            </a:fld>
            <a:endParaRPr lang="en-US"/>
          </a:p>
        </p:txBody>
      </p:sp>
    </p:spTree>
    <p:extLst>
      <p:ext uri="{BB962C8B-B14F-4D97-AF65-F5344CB8AC3E}">
        <p14:creationId xmlns:p14="http://schemas.microsoft.com/office/powerpoint/2010/main" val="113714777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65CD89-173C-F846-B340-A6051BE35A18}" type="slidenum">
              <a:rPr lang="en-US"/>
              <a:pPr>
                <a:defRPr/>
              </a:pPr>
              <a:t>‹#›</a:t>
            </a:fld>
            <a:endParaRPr lang="en-US"/>
          </a:p>
        </p:txBody>
      </p:sp>
    </p:spTree>
    <p:extLst>
      <p:ext uri="{BB962C8B-B14F-4D97-AF65-F5344CB8AC3E}">
        <p14:creationId xmlns:p14="http://schemas.microsoft.com/office/powerpoint/2010/main" val="55548515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14AFB69-A3FB-224B-A9B9-F69DD8DF19C2}" type="slidenum">
              <a:rPr lang="en-US"/>
              <a:pPr>
                <a:defRPr/>
              </a:pPr>
              <a:t>‹#›</a:t>
            </a:fld>
            <a:endParaRPr lang="en-US"/>
          </a:p>
        </p:txBody>
      </p:sp>
    </p:spTree>
    <p:extLst>
      <p:ext uri="{BB962C8B-B14F-4D97-AF65-F5344CB8AC3E}">
        <p14:creationId xmlns:p14="http://schemas.microsoft.com/office/powerpoint/2010/main" val="301252129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1265D70-A7B0-E846-9678-A4E8E191CC1E}" type="slidenum">
              <a:rPr lang="en-US"/>
              <a:pPr>
                <a:defRPr/>
              </a:pPr>
              <a:t>‹#›</a:t>
            </a:fld>
            <a:endParaRPr lang="en-US"/>
          </a:p>
        </p:txBody>
      </p:sp>
    </p:spTree>
    <p:extLst>
      <p:ext uri="{BB962C8B-B14F-4D97-AF65-F5344CB8AC3E}">
        <p14:creationId xmlns:p14="http://schemas.microsoft.com/office/powerpoint/2010/main" val="134679985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62BFEA3-05F1-B64A-AE8C-A5FDAE203F9D}" type="slidenum">
              <a:rPr lang="en-US"/>
              <a:pPr>
                <a:defRPr/>
              </a:pPr>
              <a:t>‹#›</a:t>
            </a:fld>
            <a:endParaRPr lang="en-US"/>
          </a:p>
        </p:txBody>
      </p:sp>
    </p:spTree>
    <p:extLst>
      <p:ext uri="{BB962C8B-B14F-4D97-AF65-F5344CB8AC3E}">
        <p14:creationId xmlns:p14="http://schemas.microsoft.com/office/powerpoint/2010/main" val="272898414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CD7241-8ED1-B540-B0FC-F4929A591495}" type="slidenum">
              <a:rPr lang="en-US"/>
              <a:pPr>
                <a:defRPr/>
              </a:pPr>
              <a:t>‹#›</a:t>
            </a:fld>
            <a:endParaRPr lang="en-US"/>
          </a:p>
        </p:txBody>
      </p:sp>
    </p:spTree>
    <p:extLst>
      <p:ext uri="{BB962C8B-B14F-4D97-AF65-F5344CB8AC3E}">
        <p14:creationId xmlns:p14="http://schemas.microsoft.com/office/powerpoint/2010/main" val="206967906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8"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8EA5AD-351E-094B-8E89-40330AECE845}" type="slidenum">
              <a:rPr lang="en-US"/>
              <a:pPr>
                <a:defRPr/>
              </a:pPr>
              <a:t>‹#›</a:t>
            </a:fld>
            <a:endParaRPr lang="en-US"/>
          </a:p>
        </p:txBody>
      </p:sp>
    </p:spTree>
    <p:extLst>
      <p:ext uri="{BB962C8B-B14F-4D97-AF65-F5344CB8AC3E}">
        <p14:creationId xmlns:p14="http://schemas.microsoft.com/office/powerpoint/2010/main" val="282630221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D4418C-FB06-5340-B1AF-753BE5F5C8C4}" type="slidenum">
              <a:rPr lang="en-US"/>
              <a:pPr>
                <a:defRPr/>
              </a:pPr>
              <a:t>‹#›</a:t>
            </a:fld>
            <a:endParaRPr lang="en-US"/>
          </a:p>
        </p:txBody>
      </p:sp>
    </p:spTree>
    <p:extLst>
      <p:ext uri="{BB962C8B-B14F-4D97-AF65-F5344CB8AC3E}">
        <p14:creationId xmlns:p14="http://schemas.microsoft.com/office/powerpoint/2010/main" val="11179194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015850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2924EB-0D47-8E42-80F2-6F6A999D2C53}" type="slidenum">
              <a:rPr lang="en-US"/>
              <a:pPr>
                <a:defRPr/>
              </a:pPr>
              <a:t>‹#›</a:t>
            </a:fld>
            <a:endParaRPr lang="en-US"/>
          </a:p>
        </p:txBody>
      </p:sp>
    </p:spTree>
    <p:extLst>
      <p:ext uri="{BB962C8B-B14F-4D97-AF65-F5344CB8AC3E}">
        <p14:creationId xmlns:p14="http://schemas.microsoft.com/office/powerpoint/2010/main" val="85230001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24500B7-B012-7E40-B2D1-A6DD49604426}" type="slidenum">
              <a:rPr lang="en-US"/>
              <a:pPr>
                <a:defRPr/>
              </a:pPr>
              <a:t>‹#›</a:t>
            </a:fld>
            <a:endParaRPr lang="en-US"/>
          </a:p>
        </p:txBody>
      </p:sp>
    </p:spTree>
    <p:extLst>
      <p:ext uri="{BB962C8B-B14F-4D97-AF65-F5344CB8AC3E}">
        <p14:creationId xmlns:p14="http://schemas.microsoft.com/office/powerpoint/2010/main" val="299764118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153FD73-F459-ED48-A351-DE8CB6C5BFF4}" type="slidenum">
              <a:rPr lang="en-US"/>
              <a:pPr>
                <a:defRPr/>
              </a:pPr>
              <a:t>‹#›</a:t>
            </a:fld>
            <a:endParaRPr lang="en-US"/>
          </a:p>
        </p:txBody>
      </p:sp>
    </p:spTree>
    <p:extLst>
      <p:ext uri="{BB962C8B-B14F-4D97-AF65-F5344CB8AC3E}">
        <p14:creationId xmlns:p14="http://schemas.microsoft.com/office/powerpoint/2010/main" val="217936508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2CC07F8-C205-3C48-8AA9-9C18DC371836}" type="slidenum">
              <a:rPr lang="en-US"/>
              <a:pPr>
                <a:defRPr/>
              </a:pPr>
              <a:t>‹#›</a:t>
            </a:fld>
            <a:endParaRPr lang="en-US"/>
          </a:p>
        </p:txBody>
      </p:sp>
    </p:spTree>
    <p:extLst>
      <p:ext uri="{BB962C8B-B14F-4D97-AF65-F5344CB8AC3E}">
        <p14:creationId xmlns:p14="http://schemas.microsoft.com/office/powerpoint/2010/main" val="199808778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3"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581D40-6468-4161-B20C-EAAF7F1AE250}" type="slidenum">
              <a:rPr lang="en-US"/>
              <a:pPr>
                <a:defRPr/>
              </a:pPr>
              <a:t>‹#›</a:t>
            </a:fld>
            <a:endParaRPr lang="en-US"/>
          </a:p>
        </p:txBody>
      </p:sp>
    </p:spTree>
    <p:extLst>
      <p:ext uri="{BB962C8B-B14F-4D97-AF65-F5344CB8AC3E}">
        <p14:creationId xmlns:p14="http://schemas.microsoft.com/office/powerpoint/2010/main" val="16933957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9E928E-6F30-4E40-AB9A-A9EB260313C2}" type="slidenum">
              <a:rPr lang="en-US"/>
              <a:pPr>
                <a:defRPr/>
              </a:pPr>
              <a:t>‹#›</a:t>
            </a:fld>
            <a:endParaRPr lang="en-US"/>
          </a:p>
        </p:txBody>
      </p:sp>
    </p:spTree>
    <p:extLst>
      <p:ext uri="{BB962C8B-B14F-4D97-AF65-F5344CB8AC3E}">
        <p14:creationId xmlns:p14="http://schemas.microsoft.com/office/powerpoint/2010/main" val="13386008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3"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A443D-BB7A-4F81-A6C2-CACF137C27DC}" type="slidenum">
              <a:rPr lang="en-US"/>
              <a:pPr>
                <a:defRPr/>
              </a:pPr>
              <a:t>‹#›</a:t>
            </a:fld>
            <a:endParaRPr lang="en-US"/>
          </a:p>
        </p:txBody>
      </p:sp>
    </p:spTree>
    <p:extLst>
      <p:ext uri="{BB962C8B-B14F-4D97-AF65-F5344CB8AC3E}">
        <p14:creationId xmlns:p14="http://schemas.microsoft.com/office/powerpoint/2010/main" val="275188069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6754C3-FF10-40B8-A3FC-F34FA5FB6568}" type="slidenum">
              <a:rPr lang="en-US"/>
              <a:pPr>
                <a:defRPr/>
              </a:pPr>
              <a:t>‹#›</a:t>
            </a:fld>
            <a:endParaRPr lang="en-US"/>
          </a:p>
        </p:txBody>
      </p:sp>
    </p:spTree>
    <p:extLst>
      <p:ext uri="{BB962C8B-B14F-4D97-AF65-F5344CB8AC3E}">
        <p14:creationId xmlns:p14="http://schemas.microsoft.com/office/powerpoint/2010/main" val="128581016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822F3BC-B409-48A8-A437-20443E100A6D}" type="slidenum">
              <a:rPr lang="en-US"/>
              <a:pPr>
                <a:defRPr/>
              </a:pPr>
              <a:t>‹#›</a:t>
            </a:fld>
            <a:endParaRPr lang="en-US"/>
          </a:p>
        </p:txBody>
      </p:sp>
    </p:spTree>
    <p:extLst>
      <p:ext uri="{BB962C8B-B14F-4D97-AF65-F5344CB8AC3E}">
        <p14:creationId xmlns:p14="http://schemas.microsoft.com/office/powerpoint/2010/main" val="297304511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9BEB319-1F4A-48E1-8963-BD5D15CDD1DF}" type="slidenum">
              <a:rPr lang="en-US"/>
              <a:pPr>
                <a:defRPr/>
              </a:pPr>
              <a:t>‹#›</a:t>
            </a:fld>
            <a:endParaRPr lang="en-US"/>
          </a:p>
        </p:txBody>
      </p:sp>
    </p:spTree>
    <p:extLst>
      <p:ext uri="{BB962C8B-B14F-4D97-AF65-F5344CB8AC3E}">
        <p14:creationId xmlns:p14="http://schemas.microsoft.com/office/powerpoint/2010/main" val="12984849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305356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E8BA323-AB97-411E-9032-1D51827281C3}" type="slidenum">
              <a:rPr lang="en-US"/>
              <a:pPr>
                <a:defRPr/>
              </a:pPr>
              <a:t>‹#›</a:t>
            </a:fld>
            <a:endParaRPr lang="en-US"/>
          </a:p>
        </p:txBody>
      </p:sp>
    </p:spTree>
    <p:extLst>
      <p:ext uri="{BB962C8B-B14F-4D97-AF65-F5344CB8AC3E}">
        <p14:creationId xmlns:p14="http://schemas.microsoft.com/office/powerpoint/2010/main" val="50921665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60D5DF-9A54-43DD-AAE6-23BF2225CD46}" type="slidenum">
              <a:rPr lang="en-US"/>
              <a:pPr>
                <a:defRPr/>
              </a:pPr>
              <a:t>‹#›</a:t>
            </a:fld>
            <a:endParaRPr lang="en-US"/>
          </a:p>
        </p:txBody>
      </p:sp>
    </p:spTree>
    <p:extLst>
      <p:ext uri="{BB962C8B-B14F-4D97-AF65-F5344CB8AC3E}">
        <p14:creationId xmlns:p14="http://schemas.microsoft.com/office/powerpoint/2010/main" val="153920992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8"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38C9C9-46C2-4466-8283-A54E7A3211C8}" type="slidenum">
              <a:rPr lang="en-US"/>
              <a:pPr>
                <a:defRPr/>
              </a:pPr>
              <a:t>‹#›</a:t>
            </a:fld>
            <a:endParaRPr lang="en-US"/>
          </a:p>
        </p:txBody>
      </p:sp>
    </p:spTree>
    <p:extLst>
      <p:ext uri="{BB962C8B-B14F-4D97-AF65-F5344CB8AC3E}">
        <p14:creationId xmlns:p14="http://schemas.microsoft.com/office/powerpoint/2010/main" val="53129450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7C4A1F-4258-4D71-BD43-E664806D2B27}" type="slidenum">
              <a:rPr lang="en-US"/>
              <a:pPr>
                <a:defRPr/>
              </a:pPr>
              <a:t>‹#›</a:t>
            </a:fld>
            <a:endParaRPr lang="en-US"/>
          </a:p>
        </p:txBody>
      </p:sp>
    </p:spTree>
    <p:extLst>
      <p:ext uri="{BB962C8B-B14F-4D97-AF65-F5344CB8AC3E}">
        <p14:creationId xmlns:p14="http://schemas.microsoft.com/office/powerpoint/2010/main" val="242147139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3F2797-1ECB-44EC-A8A9-6C2B0BE35115}" type="slidenum">
              <a:rPr lang="en-US"/>
              <a:pPr>
                <a:defRPr/>
              </a:pPr>
              <a:t>‹#›</a:t>
            </a:fld>
            <a:endParaRPr lang="en-US"/>
          </a:p>
        </p:txBody>
      </p:sp>
    </p:spTree>
    <p:extLst>
      <p:ext uri="{BB962C8B-B14F-4D97-AF65-F5344CB8AC3E}">
        <p14:creationId xmlns:p14="http://schemas.microsoft.com/office/powerpoint/2010/main" val="215007518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976EAD5-7D5D-434E-BCE6-B44D52C03AF0}" type="slidenum">
              <a:rPr lang="en-US"/>
              <a:pPr>
                <a:defRPr/>
              </a:pPr>
              <a:t>‹#›</a:t>
            </a:fld>
            <a:endParaRPr lang="en-US"/>
          </a:p>
        </p:txBody>
      </p:sp>
    </p:spTree>
    <p:extLst>
      <p:ext uri="{BB962C8B-B14F-4D97-AF65-F5344CB8AC3E}">
        <p14:creationId xmlns:p14="http://schemas.microsoft.com/office/powerpoint/2010/main" val="208401787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5590A3C1-732C-4E69-8139-CCA1B843615D}" type="slidenum">
              <a:rPr lang="en-US"/>
              <a:pPr>
                <a:defRPr/>
              </a:pPr>
              <a:t>‹#›</a:t>
            </a:fld>
            <a:endParaRPr lang="en-US"/>
          </a:p>
        </p:txBody>
      </p:sp>
    </p:spTree>
    <p:extLst>
      <p:ext uri="{BB962C8B-B14F-4D97-AF65-F5344CB8AC3E}">
        <p14:creationId xmlns:p14="http://schemas.microsoft.com/office/powerpoint/2010/main" val="422766960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3"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fontAlgn="base">
              <a:spcBef>
                <a:spcPct val="0"/>
              </a:spcBef>
              <a:spcAft>
                <a:spcPct val="0"/>
              </a:spcAft>
              <a:defRPr/>
            </a:pPr>
            <a:endParaRPr lang="en-US" sz="2400">
              <a:solidFill>
                <a:prstClr val="black"/>
              </a:solidFill>
              <a:latin typeface="Comic Sans MS" charset="0"/>
              <a:ea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fontAlgn="base">
              <a:spcBef>
                <a:spcPct val="0"/>
              </a:spcBef>
              <a:spcAft>
                <a:spcPct val="0"/>
              </a:spcAft>
              <a:defRPr/>
            </a:pPr>
            <a:endParaRPr lang="en-US" sz="2400">
              <a:solidFill>
                <a:prstClr val="black"/>
              </a:solidFill>
              <a:latin typeface="Comic Sans MS" charset="0"/>
              <a:ea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fontAlgn="base">
              <a:spcBef>
                <a:spcPct val="0"/>
              </a:spcBef>
              <a:spcAft>
                <a:spcPct val="0"/>
              </a:spcAft>
              <a:defRPr/>
            </a:pPr>
            <a:fld id="{627041CB-4C9E-2449-A516-98D9456E006E}" type="slidenum">
              <a:rPr lang="en-US" sz="2400">
                <a:solidFill>
                  <a:prstClr val="black"/>
                </a:solidFill>
                <a:latin typeface="Comic Sans MS" charset="0"/>
                <a:ea typeface="ＭＳ Ｐゴシック" charset="0"/>
              </a:rPr>
              <a:pPr fontAlgn="base">
                <a:spcBef>
                  <a:spcPct val="0"/>
                </a:spcBef>
                <a:spcAft>
                  <a:spcPct val="0"/>
                </a:spcAft>
                <a:defRPr/>
              </a:pPr>
              <a:t>‹#›</a:t>
            </a:fld>
            <a:endParaRPr lang="en-US" sz="2400">
              <a:solidFill>
                <a:prstClr val="black"/>
              </a:solidFill>
              <a:latin typeface="Comic Sans MS" charset="0"/>
              <a:ea typeface="ＭＳ Ｐゴシック" charset="0"/>
            </a:endParaRPr>
          </a:p>
        </p:txBody>
      </p:sp>
    </p:spTree>
    <p:extLst>
      <p:ext uri="{BB962C8B-B14F-4D97-AF65-F5344CB8AC3E}">
        <p14:creationId xmlns:p14="http://schemas.microsoft.com/office/powerpoint/2010/main" val="250778225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3"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15F1B55-2E0B-42B6-A0AA-4BEEEDD7594E}" type="datetimeFigureOut">
              <a:rPr lang="en-US"/>
              <a:pPr>
                <a:defRPr/>
              </a:pPr>
              <a:t>8/24/24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E971E30-E01E-4EF2-8C03-1E8FD58E3C9C}" type="slidenum">
              <a:rPr lang="en-US"/>
              <a:pPr>
                <a:defRPr/>
              </a:pPr>
              <a:t>‹#›</a:t>
            </a:fld>
            <a:endParaRPr lang="en-US"/>
          </a:p>
        </p:txBody>
      </p:sp>
    </p:spTree>
    <p:extLst>
      <p:ext uri="{BB962C8B-B14F-4D97-AF65-F5344CB8AC3E}">
        <p14:creationId xmlns:p14="http://schemas.microsoft.com/office/powerpoint/2010/main" val="86666801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96C696D-E6AE-49E8-AA8B-90B6C658EB3C}" type="datetimeFigureOut">
              <a:rPr lang="en-US"/>
              <a:pPr>
                <a:defRPr/>
              </a:pPr>
              <a:t>8/24/24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4E5DED-C6F3-487C-9274-A2578C9F0553}" type="slidenum">
              <a:rPr lang="en-US"/>
              <a:pPr>
                <a:defRPr/>
              </a:pPr>
              <a:t>‹#›</a:t>
            </a:fld>
            <a:endParaRPr lang="en-US"/>
          </a:p>
        </p:txBody>
      </p:sp>
    </p:spTree>
    <p:extLst>
      <p:ext uri="{BB962C8B-B14F-4D97-AF65-F5344CB8AC3E}">
        <p14:creationId xmlns:p14="http://schemas.microsoft.com/office/powerpoint/2010/main" val="1416387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757656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3"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0B055A8-1D77-4D56-90F9-1A8E8B8CA262}" type="datetimeFigureOut">
              <a:rPr lang="en-US"/>
              <a:pPr>
                <a:defRPr/>
              </a:pPr>
              <a:t>8/24/24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E1739B-6DBE-4A61-BA49-9838003E02E8}" type="slidenum">
              <a:rPr lang="en-US"/>
              <a:pPr>
                <a:defRPr/>
              </a:pPr>
              <a:t>‹#›</a:t>
            </a:fld>
            <a:endParaRPr lang="en-US"/>
          </a:p>
        </p:txBody>
      </p:sp>
    </p:spTree>
    <p:extLst>
      <p:ext uri="{BB962C8B-B14F-4D97-AF65-F5344CB8AC3E}">
        <p14:creationId xmlns:p14="http://schemas.microsoft.com/office/powerpoint/2010/main" val="174951683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12A9951-6B1B-469B-8F0D-28F1D6110B1D}" type="datetimeFigureOut">
              <a:rPr lang="en-US"/>
              <a:pPr>
                <a:defRPr/>
              </a:pPr>
              <a:t>8/24/24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02DC2A6-A535-4702-9152-28FC9B286E0B}" type="slidenum">
              <a:rPr lang="en-US"/>
              <a:pPr>
                <a:defRPr/>
              </a:pPr>
              <a:t>‹#›</a:t>
            </a:fld>
            <a:endParaRPr lang="en-US"/>
          </a:p>
        </p:txBody>
      </p:sp>
    </p:spTree>
    <p:extLst>
      <p:ext uri="{BB962C8B-B14F-4D97-AF65-F5344CB8AC3E}">
        <p14:creationId xmlns:p14="http://schemas.microsoft.com/office/powerpoint/2010/main" val="353015648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2CA8384-5EB1-417B-9781-FBE19629F14D}" type="datetimeFigureOut">
              <a:rPr lang="en-US"/>
              <a:pPr>
                <a:defRPr/>
              </a:pPr>
              <a:t>8/24/24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AE7352-638A-4BCA-AFBA-DF01F5891EBD}" type="slidenum">
              <a:rPr lang="en-US"/>
              <a:pPr>
                <a:defRPr/>
              </a:pPr>
              <a:t>‹#›</a:t>
            </a:fld>
            <a:endParaRPr lang="en-US"/>
          </a:p>
        </p:txBody>
      </p:sp>
    </p:spTree>
    <p:extLst>
      <p:ext uri="{BB962C8B-B14F-4D97-AF65-F5344CB8AC3E}">
        <p14:creationId xmlns:p14="http://schemas.microsoft.com/office/powerpoint/2010/main" val="383123809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24C4DB1-3311-4141-BBAA-798C0A446C48}" type="datetimeFigureOut">
              <a:rPr lang="en-US"/>
              <a:pPr>
                <a:defRPr/>
              </a:pPr>
              <a:t>8/24/24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B613F78-B976-4EF9-AD87-3166A6C239CD}" type="slidenum">
              <a:rPr lang="en-US"/>
              <a:pPr>
                <a:defRPr/>
              </a:pPr>
              <a:t>‹#›</a:t>
            </a:fld>
            <a:endParaRPr lang="en-US"/>
          </a:p>
        </p:txBody>
      </p:sp>
    </p:spTree>
    <p:extLst>
      <p:ext uri="{BB962C8B-B14F-4D97-AF65-F5344CB8AC3E}">
        <p14:creationId xmlns:p14="http://schemas.microsoft.com/office/powerpoint/2010/main" val="425479831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E7070B3-BBEB-472F-A35F-D4F5A0F59F57}" type="datetimeFigureOut">
              <a:rPr lang="en-US"/>
              <a:pPr>
                <a:defRPr/>
              </a:pPr>
              <a:t>8/24/24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0A2B2A9-2920-426A-8EAB-4EEA56FC679F}" type="slidenum">
              <a:rPr lang="en-US"/>
              <a:pPr>
                <a:defRPr/>
              </a:pPr>
              <a:t>‹#›</a:t>
            </a:fld>
            <a:endParaRPr lang="en-US"/>
          </a:p>
        </p:txBody>
      </p:sp>
    </p:spTree>
    <p:extLst>
      <p:ext uri="{BB962C8B-B14F-4D97-AF65-F5344CB8AC3E}">
        <p14:creationId xmlns:p14="http://schemas.microsoft.com/office/powerpoint/2010/main" val="302173873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7D77FC7-E595-49DE-9A2E-8BD5297BBA39}" type="datetimeFigureOut">
              <a:rPr lang="en-US"/>
              <a:pPr>
                <a:defRPr/>
              </a:pPr>
              <a:t>8/24/24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E728F93-7200-4729-BC7C-80AAFA0184EC}" type="slidenum">
              <a:rPr lang="en-US"/>
              <a:pPr>
                <a:defRPr/>
              </a:pPr>
              <a:t>‹#›</a:t>
            </a:fld>
            <a:endParaRPr lang="en-US"/>
          </a:p>
        </p:txBody>
      </p:sp>
    </p:spTree>
    <p:extLst>
      <p:ext uri="{BB962C8B-B14F-4D97-AF65-F5344CB8AC3E}">
        <p14:creationId xmlns:p14="http://schemas.microsoft.com/office/powerpoint/2010/main" val="121050351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8"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C9934B3-A7A5-4ACC-8947-183D31B219E5}" type="datetimeFigureOut">
              <a:rPr lang="en-US"/>
              <a:pPr>
                <a:defRPr/>
              </a:pPr>
              <a:t>8/24/24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B75D726-C61B-476D-9FD9-50E313600D05}" type="slidenum">
              <a:rPr lang="en-US"/>
              <a:pPr>
                <a:defRPr/>
              </a:pPr>
              <a:t>‹#›</a:t>
            </a:fld>
            <a:endParaRPr lang="en-US"/>
          </a:p>
        </p:txBody>
      </p:sp>
    </p:spTree>
    <p:extLst>
      <p:ext uri="{BB962C8B-B14F-4D97-AF65-F5344CB8AC3E}">
        <p14:creationId xmlns:p14="http://schemas.microsoft.com/office/powerpoint/2010/main" val="420406878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51F9525-5028-478A-AF8A-834954D09B0E}" type="datetimeFigureOut">
              <a:rPr lang="en-US"/>
              <a:pPr>
                <a:defRPr/>
              </a:pPr>
              <a:t>8/24/24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ED0326-C2EF-4457-B1BA-A293B5F3AB01}" type="slidenum">
              <a:rPr lang="en-US"/>
              <a:pPr>
                <a:defRPr/>
              </a:pPr>
              <a:t>‹#›</a:t>
            </a:fld>
            <a:endParaRPr lang="en-US"/>
          </a:p>
        </p:txBody>
      </p:sp>
    </p:spTree>
    <p:extLst>
      <p:ext uri="{BB962C8B-B14F-4D97-AF65-F5344CB8AC3E}">
        <p14:creationId xmlns:p14="http://schemas.microsoft.com/office/powerpoint/2010/main" val="113589514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A670E66-16ED-415A-B9A6-3357CA47313A}" type="datetimeFigureOut">
              <a:rPr lang="en-US"/>
              <a:pPr>
                <a:defRPr/>
              </a:pPr>
              <a:t>8/24/24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45CD5C-9C0B-4CC7-9807-ED13E8D55CDD}" type="slidenum">
              <a:rPr lang="en-US"/>
              <a:pPr>
                <a:defRPr/>
              </a:pPr>
              <a:t>‹#›</a:t>
            </a:fld>
            <a:endParaRPr lang="en-US"/>
          </a:p>
        </p:txBody>
      </p:sp>
    </p:spTree>
    <p:extLst>
      <p:ext uri="{BB962C8B-B14F-4D97-AF65-F5344CB8AC3E}">
        <p14:creationId xmlns:p14="http://schemas.microsoft.com/office/powerpoint/2010/main" val="334892326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3"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BCCCB9ED-388F-49CF-B8EB-61A66B6F8C48}" type="slidenum">
              <a:rPr lang="en-US"/>
              <a:pPr>
                <a:defRPr/>
              </a:pPr>
              <a:t>‹#›</a:t>
            </a:fld>
            <a:endParaRPr lang="en-US"/>
          </a:p>
        </p:txBody>
      </p:sp>
    </p:spTree>
    <p:extLst>
      <p:ext uri="{BB962C8B-B14F-4D97-AF65-F5344CB8AC3E}">
        <p14:creationId xmlns:p14="http://schemas.microsoft.com/office/powerpoint/2010/main" val="6311282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3"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357802964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5EEA4416-61C8-403C-84AA-A020AA3F655A}" type="slidenum">
              <a:rPr lang="en-US"/>
              <a:pPr>
                <a:defRPr/>
              </a:pPr>
              <a:t>‹#›</a:t>
            </a:fld>
            <a:endParaRPr lang="en-US"/>
          </a:p>
        </p:txBody>
      </p:sp>
    </p:spTree>
    <p:extLst>
      <p:ext uri="{BB962C8B-B14F-4D97-AF65-F5344CB8AC3E}">
        <p14:creationId xmlns:p14="http://schemas.microsoft.com/office/powerpoint/2010/main" val="178657356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3"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7384AEFD-9802-4E63-9A6F-E3AE64B48BB6}" type="slidenum">
              <a:rPr lang="en-US"/>
              <a:pPr>
                <a:defRPr/>
              </a:pPr>
              <a:t>‹#›</a:t>
            </a:fld>
            <a:endParaRPr lang="en-US"/>
          </a:p>
        </p:txBody>
      </p:sp>
    </p:spTree>
    <p:extLst>
      <p:ext uri="{BB962C8B-B14F-4D97-AF65-F5344CB8AC3E}">
        <p14:creationId xmlns:p14="http://schemas.microsoft.com/office/powerpoint/2010/main" val="321689929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EDB18A9F-4ACE-49A9-920C-8D3ABAF85821}" type="slidenum">
              <a:rPr lang="en-US"/>
              <a:pPr>
                <a:defRPr/>
              </a:pPr>
              <a:t>‹#›</a:t>
            </a:fld>
            <a:endParaRPr lang="en-US"/>
          </a:p>
        </p:txBody>
      </p:sp>
    </p:spTree>
    <p:extLst>
      <p:ext uri="{BB962C8B-B14F-4D97-AF65-F5344CB8AC3E}">
        <p14:creationId xmlns:p14="http://schemas.microsoft.com/office/powerpoint/2010/main" val="49846845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smtClean="0"/>
            </a:lvl1pPr>
          </a:lstStyle>
          <a:p>
            <a:pPr>
              <a:defRPr/>
            </a:pPr>
            <a:fld id="{A6CC61AE-0CCD-40C0-BB34-27FB30EF63DC}" type="slidenum">
              <a:rPr lang="en-US"/>
              <a:pPr>
                <a:defRPr/>
              </a:pPr>
              <a:t>‹#›</a:t>
            </a:fld>
            <a:endParaRPr lang="en-US"/>
          </a:p>
        </p:txBody>
      </p:sp>
    </p:spTree>
    <p:extLst>
      <p:ext uri="{BB962C8B-B14F-4D97-AF65-F5344CB8AC3E}">
        <p14:creationId xmlns:p14="http://schemas.microsoft.com/office/powerpoint/2010/main" val="346316290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smtClean="0"/>
            </a:lvl1pPr>
          </a:lstStyle>
          <a:p>
            <a:pPr>
              <a:defRPr/>
            </a:pPr>
            <a:fld id="{3A501896-A052-4C17-BD70-99991C1FE9A4}" type="slidenum">
              <a:rPr lang="en-US"/>
              <a:pPr>
                <a:defRPr/>
              </a:pPr>
              <a:t>‹#›</a:t>
            </a:fld>
            <a:endParaRPr lang="en-US"/>
          </a:p>
        </p:txBody>
      </p:sp>
    </p:spTree>
    <p:extLst>
      <p:ext uri="{BB962C8B-B14F-4D97-AF65-F5344CB8AC3E}">
        <p14:creationId xmlns:p14="http://schemas.microsoft.com/office/powerpoint/2010/main" val="160035513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smtClean="0"/>
            </a:lvl1pPr>
          </a:lstStyle>
          <a:p>
            <a:pPr>
              <a:defRPr/>
            </a:pPr>
            <a:fld id="{FA8C4079-03C5-40D5-855F-AEDAAD913265}" type="slidenum">
              <a:rPr lang="en-US"/>
              <a:pPr>
                <a:defRPr/>
              </a:pPr>
              <a:t>‹#›</a:t>
            </a:fld>
            <a:endParaRPr lang="en-US"/>
          </a:p>
        </p:txBody>
      </p:sp>
    </p:spTree>
    <p:extLst>
      <p:ext uri="{BB962C8B-B14F-4D97-AF65-F5344CB8AC3E}">
        <p14:creationId xmlns:p14="http://schemas.microsoft.com/office/powerpoint/2010/main" val="296243834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CC92AD98-3F7F-4150-A6CD-04D72326547E}" type="slidenum">
              <a:rPr lang="en-US"/>
              <a:pPr>
                <a:defRPr/>
              </a:pPr>
              <a:t>‹#›</a:t>
            </a:fld>
            <a:endParaRPr lang="en-US"/>
          </a:p>
        </p:txBody>
      </p:sp>
    </p:spTree>
    <p:extLst>
      <p:ext uri="{BB962C8B-B14F-4D97-AF65-F5344CB8AC3E}">
        <p14:creationId xmlns:p14="http://schemas.microsoft.com/office/powerpoint/2010/main" val="34375536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8"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563ACB75-2C54-4D1C-B218-4554CA710684}" type="slidenum">
              <a:rPr lang="en-US"/>
              <a:pPr>
                <a:defRPr/>
              </a:pPr>
              <a:t>‹#›</a:t>
            </a:fld>
            <a:endParaRPr lang="en-US"/>
          </a:p>
        </p:txBody>
      </p:sp>
    </p:spTree>
    <p:extLst>
      <p:ext uri="{BB962C8B-B14F-4D97-AF65-F5344CB8AC3E}">
        <p14:creationId xmlns:p14="http://schemas.microsoft.com/office/powerpoint/2010/main" val="102045329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3A9CC303-8E11-403E-B87A-17BA8822FAC1}" type="slidenum">
              <a:rPr lang="en-US"/>
              <a:pPr>
                <a:defRPr/>
              </a:pPr>
              <a:t>‹#›</a:t>
            </a:fld>
            <a:endParaRPr lang="en-US"/>
          </a:p>
        </p:txBody>
      </p:sp>
    </p:spTree>
    <p:extLst>
      <p:ext uri="{BB962C8B-B14F-4D97-AF65-F5344CB8AC3E}">
        <p14:creationId xmlns:p14="http://schemas.microsoft.com/office/powerpoint/2010/main" val="99276998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EAD388B3-A3E5-4A7C-9578-0421CBF05A4D}" type="slidenum">
              <a:rPr lang="en-US"/>
              <a:pPr>
                <a:defRPr/>
              </a:pPr>
              <a:t>‹#›</a:t>
            </a:fld>
            <a:endParaRPr lang="en-US"/>
          </a:p>
        </p:txBody>
      </p:sp>
    </p:spTree>
    <p:extLst>
      <p:ext uri="{BB962C8B-B14F-4D97-AF65-F5344CB8AC3E}">
        <p14:creationId xmlns:p14="http://schemas.microsoft.com/office/powerpoint/2010/main" val="36936654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428559778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smtClean="0"/>
            </a:lvl1pPr>
          </a:lstStyle>
          <a:p>
            <a:pPr>
              <a:defRPr/>
            </a:pPr>
            <a:fld id="{8B0D7698-262D-4718-8161-F5806FCEC25F}" type="slidenum">
              <a:rPr lang="en-US"/>
              <a:pPr>
                <a:defRPr/>
              </a:pPr>
              <a:t>‹#›</a:t>
            </a:fld>
            <a:endParaRPr lang="en-US"/>
          </a:p>
        </p:txBody>
      </p:sp>
    </p:spTree>
    <p:extLst>
      <p:ext uri="{BB962C8B-B14F-4D97-AF65-F5344CB8AC3E}">
        <p14:creationId xmlns:p14="http://schemas.microsoft.com/office/powerpoint/2010/main" val="293280023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smtClean="0"/>
            </a:lvl1pPr>
          </a:lstStyle>
          <a:p>
            <a:pPr>
              <a:defRPr/>
            </a:pPr>
            <a:fld id="{E63154D9-53CD-455C-B0BC-2279277827DE}" type="slidenum">
              <a:rPr lang="en-US"/>
              <a:pPr>
                <a:defRPr/>
              </a:pPr>
              <a:t>‹#›</a:t>
            </a:fld>
            <a:endParaRPr lang="en-US"/>
          </a:p>
        </p:txBody>
      </p:sp>
    </p:spTree>
    <p:extLst>
      <p:ext uri="{BB962C8B-B14F-4D97-AF65-F5344CB8AC3E}">
        <p14:creationId xmlns:p14="http://schemas.microsoft.com/office/powerpoint/2010/main" val="222330796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369590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057795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273141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603145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488337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17921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565945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35338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3"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180821361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154407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504868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091414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082485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695774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221652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999679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833548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930248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2444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3"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54F30B-33FD-4F75-BD1D-C90C042B6E27}" type="slidenum">
              <a:rPr lang="en-US"/>
              <a:pPr>
                <a:defRPr/>
              </a:pPr>
              <a:t>‹#›</a:t>
            </a:fld>
            <a:endParaRPr lang="en-US"/>
          </a:p>
        </p:txBody>
      </p:sp>
    </p:spTree>
    <p:extLst>
      <p:ext uri="{BB962C8B-B14F-4D97-AF65-F5344CB8AC3E}">
        <p14:creationId xmlns:p14="http://schemas.microsoft.com/office/powerpoint/2010/main" val="1169583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325306054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827193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219815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457536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775699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67700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615458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757240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621275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926013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90682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418367943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276997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998227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055739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607882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12920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414837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669549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714240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849501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93299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8308197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136487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076360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284698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647217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253283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005192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502327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860019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284432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1238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404434777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422261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700656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58782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952858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14144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061629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933194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790992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917058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15433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220613049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567749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944389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633469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185355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242932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422836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106826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237324181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285675086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2532632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8"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33808031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412574292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85665797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422766388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394700838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314268081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393920658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412741826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144597603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213992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90021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424210525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207512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442947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976345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824900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118177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295521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149487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56573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592181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83714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110077879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833071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230765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113807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660561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845542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799149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959087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543655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118073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9374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3"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608766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281515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61939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245453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649707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295340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143601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967969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429178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695914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78276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39124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28985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529560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67829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700305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629946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846437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828407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059584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325937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4586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3B3D67-9228-4256-9D66-9D3632B64F7E}" type="slidenum">
              <a:rPr lang="en-US"/>
              <a:pPr>
                <a:defRPr/>
              </a:pPr>
              <a:t>‹#›</a:t>
            </a:fld>
            <a:endParaRPr lang="en-US"/>
          </a:p>
        </p:txBody>
      </p:sp>
    </p:spTree>
    <p:extLst>
      <p:ext uri="{BB962C8B-B14F-4D97-AF65-F5344CB8AC3E}">
        <p14:creationId xmlns:p14="http://schemas.microsoft.com/office/powerpoint/2010/main" val="4786773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3"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728965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616780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049304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4204996"/>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382456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96758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153148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544968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735471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719741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50439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181154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848424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603079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878396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919024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687734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823786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733865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20097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22234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8677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63942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019998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300331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536241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049834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316241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494107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588699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42726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418798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84315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584730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764548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799919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046719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028401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306734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594905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18125778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1252387165"/>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380913242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12663825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9006194"/>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256864987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662250641"/>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672945823"/>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192498178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94742101"/>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43623869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199925637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882179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786569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89823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64556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613265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484299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811247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516944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6039743"/>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4404544"/>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6667081"/>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3951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0606855"/>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85843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8"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785549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1634290"/>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033831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994749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936436"/>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8777059"/>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475534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4101271"/>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268339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7420041"/>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25053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393061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3943643"/>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053259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9771086"/>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1647013033"/>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19312555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2672628205"/>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2179854077"/>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94930545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3198783581"/>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5828454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9836827"/>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962787737"/>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219466714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372981869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3310456061"/>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1316892819"/>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2344235251"/>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332753370"/>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1614366448"/>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345407845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10265582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7900110"/>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1772327021"/>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8220438"/>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571459696"/>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1590814556"/>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3393278327"/>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3345907479"/>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1272934369"/>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428902625"/>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383053891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4100200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6963FBE-9AD2-4AAB-99BA-3C670A54A473}" type="slidenum">
              <a:rPr lang="en-US"/>
              <a:pPr>
                <a:defRPr/>
              </a:pPr>
              <a:t>‹#›</a:t>
            </a:fld>
            <a:endParaRPr lang="en-US"/>
          </a:p>
        </p:txBody>
      </p:sp>
    </p:spTree>
    <p:extLst>
      <p:ext uri="{BB962C8B-B14F-4D97-AF65-F5344CB8AC3E}">
        <p14:creationId xmlns:p14="http://schemas.microsoft.com/office/powerpoint/2010/main" val="33024790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6804102"/>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492021031"/>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3168224953"/>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133413888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4168975833"/>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64728317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2125243504"/>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5341509"/>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2141290"/>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898792"/>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78490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3"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5"/>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5" name="Footer Placeholder 4"/>
          <p:cNvSpPr>
            <a:spLocks noGrp="1"/>
          </p:cNvSpPr>
          <p:nvPr>
            <p:ph type="ftr" sz="quarter" idx="11"/>
          </p:nvPr>
        </p:nvSpPr>
        <p:spPr>
          <a:xfrm>
            <a:off x="3124200" y="6356355"/>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5"/>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1905009739"/>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9203557"/>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5153538"/>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4431532"/>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7110698"/>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575152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2233080"/>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2216361"/>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8090505"/>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8218987"/>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51415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5"/>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5"/>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5" name="Footer Placeholder 4"/>
          <p:cNvSpPr>
            <a:spLocks noGrp="1"/>
          </p:cNvSpPr>
          <p:nvPr>
            <p:ph type="ftr" sz="quarter" idx="11"/>
          </p:nvPr>
        </p:nvSpPr>
        <p:spPr>
          <a:xfrm>
            <a:off x="3124200" y="6356355"/>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5"/>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624435165"/>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9767724"/>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4281663"/>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9217980"/>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3551227"/>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7808534"/>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941752"/>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3754501"/>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1856541"/>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7087805"/>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53243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a:prstGeom prst="rect">
            <a:avLst/>
          </a:prstGeo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3"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5"/>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5" name="Footer Placeholder 4"/>
          <p:cNvSpPr>
            <a:spLocks noGrp="1"/>
          </p:cNvSpPr>
          <p:nvPr>
            <p:ph type="ftr" sz="quarter" idx="11"/>
          </p:nvPr>
        </p:nvSpPr>
        <p:spPr>
          <a:xfrm>
            <a:off x="3124200" y="6356355"/>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5"/>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1033139367"/>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7317561"/>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69228"/>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5657503"/>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7491486"/>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9492902"/>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9122383"/>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2526329"/>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0943930"/>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3029158"/>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34130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5"/>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6" name="Footer Placeholder 5"/>
          <p:cNvSpPr>
            <a:spLocks noGrp="1"/>
          </p:cNvSpPr>
          <p:nvPr>
            <p:ph type="ftr" sz="quarter" idx="11"/>
          </p:nvPr>
        </p:nvSpPr>
        <p:spPr>
          <a:xfrm>
            <a:off x="3124200" y="6356355"/>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5"/>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3030985875"/>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0521937"/>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7269194"/>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6153410"/>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7388985"/>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1330398"/>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172477"/>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4769829"/>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7534319"/>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3611935"/>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8459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5"/>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8" name="Footer Placeholder 7"/>
          <p:cNvSpPr>
            <a:spLocks noGrp="1"/>
          </p:cNvSpPr>
          <p:nvPr>
            <p:ph type="ftr" sz="quarter" idx="11"/>
          </p:nvPr>
        </p:nvSpPr>
        <p:spPr>
          <a:xfrm>
            <a:off x="3124200" y="6356355"/>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5"/>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3060481091"/>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9517586"/>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8323533"/>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8610030"/>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2927149"/>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5051932"/>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4309562"/>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9720496"/>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219595"/>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F2138B-5C50-8942-9CB4-633D2A43B0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5101291"/>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18A572-871A-0C41-BE08-C026BA95F8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88781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5"/>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4" name="Footer Placeholder 3"/>
          <p:cNvSpPr>
            <a:spLocks noGrp="1"/>
          </p:cNvSpPr>
          <p:nvPr>
            <p:ph type="ftr" sz="quarter" idx="11"/>
          </p:nvPr>
        </p:nvSpPr>
        <p:spPr>
          <a:xfrm>
            <a:off x="3124200" y="6356355"/>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5"/>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325925151"/>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53D49165-19DF-3149-AA64-A06839326644}" type="slidenum">
              <a:rPr lang="en-US">
                <a:latin typeface="Arial"/>
              </a:rPr>
              <a:pPr/>
              <a:t>‹#›</a:t>
            </a:fld>
            <a:endParaRPr lang="en-US">
              <a:latin typeface="Arial"/>
            </a:endParaRPr>
          </a:p>
        </p:txBody>
      </p:sp>
    </p:spTree>
    <p:extLst>
      <p:ext uri="{BB962C8B-B14F-4D97-AF65-F5344CB8AC3E}">
        <p14:creationId xmlns:p14="http://schemas.microsoft.com/office/powerpoint/2010/main" val="42022529"/>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1CA63819-A2B9-124A-B528-4F910BE0AFF2}" type="slidenum">
              <a:rPr lang="en-US">
                <a:latin typeface="Arial"/>
              </a:rPr>
              <a:pPr/>
              <a:t>‹#›</a:t>
            </a:fld>
            <a:endParaRPr lang="en-US">
              <a:latin typeface="Arial"/>
            </a:endParaRPr>
          </a:p>
        </p:txBody>
      </p:sp>
    </p:spTree>
    <p:extLst>
      <p:ext uri="{BB962C8B-B14F-4D97-AF65-F5344CB8AC3E}">
        <p14:creationId xmlns:p14="http://schemas.microsoft.com/office/powerpoint/2010/main" val="2950716578"/>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6"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7" name="Rectangle 14"/>
          <p:cNvSpPr>
            <a:spLocks noGrp="1" noChangeArrowheads="1"/>
          </p:cNvSpPr>
          <p:nvPr>
            <p:ph type="sldNum" sz="quarter" idx="12"/>
          </p:nvPr>
        </p:nvSpPr>
        <p:spPr>
          <a:ln/>
        </p:spPr>
        <p:txBody>
          <a:bodyPr/>
          <a:lstStyle>
            <a:lvl1pPr>
              <a:defRPr/>
            </a:lvl1pPr>
          </a:lstStyle>
          <a:p>
            <a:fld id="{5EC2FA6B-FAD5-9A46-A11E-77685279E676}" type="slidenum">
              <a:rPr lang="en-US">
                <a:latin typeface="Arial"/>
              </a:rPr>
              <a:pPr/>
              <a:t>‹#›</a:t>
            </a:fld>
            <a:endParaRPr lang="en-US">
              <a:latin typeface="Arial"/>
            </a:endParaRPr>
          </a:p>
        </p:txBody>
      </p:sp>
    </p:spTree>
    <p:extLst>
      <p:ext uri="{BB962C8B-B14F-4D97-AF65-F5344CB8AC3E}">
        <p14:creationId xmlns:p14="http://schemas.microsoft.com/office/powerpoint/2010/main" val="3600199980"/>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8"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9" name="Rectangle 14"/>
          <p:cNvSpPr>
            <a:spLocks noGrp="1" noChangeArrowheads="1"/>
          </p:cNvSpPr>
          <p:nvPr>
            <p:ph type="sldNum" sz="quarter" idx="12"/>
          </p:nvPr>
        </p:nvSpPr>
        <p:spPr>
          <a:ln/>
        </p:spPr>
        <p:txBody>
          <a:bodyPr/>
          <a:lstStyle>
            <a:lvl1pPr>
              <a:defRPr/>
            </a:lvl1pPr>
          </a:lstStyle>
          <a:p>
            <a:fld id="{6E075DDC-D352-EA40-B34A-55974B4FB6EE}" type="slidenum">
              <a:rPr lang="en-US">
                <a:latin typeface="Arial"/>
              </a:rPr>
              <a:pPr/>
              <a:t>‹#›</a:t>
            </a:fld>
            <a:endParaRPr lang="en-US">
              <a:latin typeface="Arial"/>
            </a:endParaRPr>
          </a:p>
        </p:txBody>
      </p:sp>
    </p:spTree>
    <p:extLst>
      <p:ext uri="{BB962C8B-B14F-4D97-AF65-F5344CB8AC3E}">
        <p14:creationId xmlns:p14="http://schemas.microsoft.com/office/powerpoint/2010/main" val="1776645663"/>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4"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5" name="Rectangle 14"/>
          <p:cNvSpPr>
            <a:spLocks noGrp="1" noChangeArrowheads="1"/>
          </p:cNvSpPr>
          <p:nvPr>
            <p:ph type="sldNum" sz="quarter" idx="12"/>
          </p:nvPr>
        </p:nvSpPr>
        <p:spPr>
          <a:ln/>
        </p:spPr>
        <p:txBody>
          <a:bodyPr/>
          <a:lstStyle>
            <a:lvl1pPr>
              <a:defRPr/>
            </a:lvl1pPr>
          </a:lstStyle>
          <a:p>
            <a:fld id="{C7DAEA9A-715F-914B-B730-5EB63C0FB64B}" type="slidenum">
              <a:rPr lang="en-US">
                <a:latin typeface="Arial"/>
              </a:rPr>
              <a:pPr/>
              <a:t>‹#›</a:t>
            </a:fld>
            <a:endParaRPr lang="en-US">
              <a:latin typeface="Arial"/>
            </a:endParaRPr>
          </a:p>
        </p:txBody>
      </p:sp>
    </p:spTree>
    <p:extLst>
      <p:ext uri="{BB962C8B-B14F-4D97-AF65-F5344CB8AC3E}">
        <p14:creationId xmlns:p14="http://schemas.microsoft.com/office/powerpoint/2010/main" val="1765261809"/>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3"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4" name="Rectangle 14"/>
          <p:cNvSpPr>
            <a:spLocks noGrp="1" noChangeArrowheads="1"/>
          </p:cNvSpPr>
          <p:nvPr>
            <p:ph type="sldNum" sz="quarter" idx="12"/>
          </p:nvPr>
        </p:nvSpPr>
        <p:spPr>
          <a:ln/>
        </p:spPr>
        <p:txBody>
          <a:bodyPr/>
          <a:lstStyle>
            <a:lvl1pPr>
              <a:defRPr/>
            </a:lvl1pPr>
          </a:lstStyle>
          <a:p>
            <a:fld id="{14259031-03CF-DC46-AA2A-F8E7436A21A4}" type="slidenum">
              <a:rPr lang="en-US">
                <a:latin typeface="Arial"/>
              </a:rPr>
              <a:pPr/>
              <a:t>‹#›</a:t>
            </a:fld>
            <a:endParaRPr lang="en-US">
              <a:latin typeface="Arial"/>
            </a:endParaRPr>
          </a:p>
        </p:txBody>
      </p:sp>
    </p:spTree>
    <p:extLst>
      <p:ext uri="{BB962C8B-B14F-4D97-AF65-F5344CB8AC3E}">
        <p14:creationId xmlns:p14="http://schemas.microsoft.com/office/powerpoint/2010/main" val="2740829614"/>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6"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7" name="Rectangle 14"/>
          <p:cNvSpPr>
            <a:spLocks noGrp="1" noChangeArrowheads="1"/>
          </p:cNvSpPr>
          <p:nvPr>
            <p:ph type="sldNum" sz="quarter" idx="12"/>
          </p:nvPr>
        </p:nvSpPr>
        <p:spPr>
          <a:ln/>
        </p:spPr>
        <p:txBody>
          <a:bodyPr/>
          <a:lstStyle>
            <a:lvl1pPr>
              <a:defRPr/>
            </a:lvl1pPr>
          </a:lstStyle>
          <a:p>
            <a:fld id="{EC20EF6B-CCCA-5141-9012-2037EA654895}" type="slidenum">
              <a:rPr lang="en-US">
                <a:latin typeface="Arial"/>
              </a:rPr>
              <a:pPr/>
              <a:t>‹#›</a:t>
            </a:fld>
            <a:endParaRPr lang="en-US">
              <a:latin typeface="Arial"/>
            </a:endParaRPr>
          </a:p>
        </p:txBody>
      </p:sp>
    </p:spTree>
    <p:extLst>
      <p:ext uri="{BB962C8B-B14F-4D97-AF65-F5344CB8AC3E}">
        <p14:creationId xmlns:p14="http://schemas.microsoft.com/office/powerpoint/2010/main" val="2606238441"/>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6"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7" name="Rectangle 14"/>
          <p:cNvSpPr>
            <a:spLocks noGrp="1" noChangeArrowheads="1"/>
          </p:cNvSpPr>
          <p:nvPr>
            <p:ph type="sldNum" sz="quarter" idx="12"/>
          </p:nvPr>
        </p:nvSpPr>
        <p:spPr>
          <a:ln/>
        </p:spPr>
        <p:txBody>
          <a:bodyPr/>
          <a:lstStyle>
            <a:lvl1pPr>
              <a:defRPr/>
            </a:lvl1pPr>
          </a:lstStyle>
          <a:p>
            <a:fld id="{139CC3CA-B639-D04A-93FD-8264F7601E90}" type="slidenum">
              <a:rPr lang="en-US">
                <a:latin typeface="Arial"/>
              </a:rPr>
              <a:pPr/>
              <a:t>‹#›</a:t>
            </a:fld>
            <a:endParaRPr lang="en-US">
              <a:latin typeface="Arial"/>
            </a:endParaRPr>
          </a:p>
        </p:txBody>
      </p:sp>
    </p:spTree>
    <p:extLst>
      <p:ext uri="{BB962C8B-B14F-4D97-AF65-F5344CB8AC3E}">
        <p14:creationId xmlns:p14="http://schemas.microsoft.com/office/powerpoint/2010/main" val="2558974479"/>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3E41F54B-DB87-BD42-84B9-D2EBFB201426}" type="slidenum">
              <a:rPr lang="en-US">
                <a:latin typeface="Arial"/>
              </a:rPr>
              <a:pPr/>
              <a:t>‹#›</a:t>
            </a:fld>
            <a:endParaRPr lang="en-US">
              <a:latin typeface="Arial"/>
            </a:endParaRPr>
          </a:p>
        </p:txBody>
      </p:sp>
    </p:spTree>
    <p:extLst>
      <p:ext uri="{BB962C8B-B14F-4D97-AF65-F5344CB8AC3E}">
        <p14:creationId xmlns:p14="http://schemas.microsoft.com/office/powerpoint/2010/main" val="2667681608"/>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147284AE-051E-0945-9754-25572D775B26}" type="slidenum">
              <a:rPr lang="en-US">
                <a:latin typeface="Arial"/>
              </a:rPr>
              <a:pPr/>
              <a:t>‹#›</a:t>
            </a:fld>
            <a:endParaRPr lang="en-US">
              <a:latin typeface="Arial"/>
            </a:endParaRPr>
          </a:p>
        </p:txBody>
      </p:sp>
    </p:spTree>
    <p:extLst>
      <p:ext uri="{BB962C8B-B14F-4D97-AF65-F5344CB8AC3E}">
        <p14:creationId xmlns:p14="http://schemas.microsoft.com/office/powerpoint/2010/main" val="24326499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5"/>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3" name="Footer Placeholder 2"/>
          <p:cNvSpPr>
            <a:spLocks noGrp="1"/>
          </p:cNvSpPr>
          <p:nvPr>
            <p:ph type="ftr" sz="quarter" idx="11"/>
          </p:nvPr>
        </p:nvSpPr>
        <p:spPr>
          <a:xfrm>
            <a:off x="3124200" y="6356355"/>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5"/>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1644735479"/>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4AEE12BC-E42E-6A47-AD4E-43E189356CA6}" type="slidenum">
              <a:rPr lang="en-US">
                <a:latin typeface="Arial"/>
              </a:rPr>
              <a:pPr/>
              <a:t>‹#›</a:t>
            </a:fld>
            <a:endParaRPr lang="en-US">
              <a:latin typeface="Arial"/>
            </a:endParaRPr>
          </a:p>
        </p:txBody>
      </p:sp>
    </p:spTree>
    <p:extLst>
      <p:ext uri="{BB962C8B-B14F-4D97-AF65-F5344CB8AC3E}">
        <p14:creationId xmlns:p14="http://schemas.microsoft.com/office/powerpoint/2010/main" val="227784562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5"/>
            <a:ext cx="5111751"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a:prstGeom prst="rect">
            <a:avLst/>
          </a:prstGeo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5"/>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6" name="Footer Placeholder 5"/>
          <p:cNvSpPr>
            <a:spLocks noGrp="1"/>
          </p:cNvSpPr>
          <p:nvPr>
            <p:ph type="ftr" sz="quarter" idx="11"/>
          </p:nvPr>
        </p:nvSpPr>
        <p:spPr>
          <a:xfrm>
            <a:off x="3124200" y="6356355"/>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5"/>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39720560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a:prstGeom prst="rect">
            <a:avLst/>
          </a:prstGeo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5"/>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6" name="Footer Placeholder 5"/>
          <p:cNvSpPr>
            <a:spLocks noGrp="1"/>
          </p:cNvSpPr>
          <p:nvPr>
            <p:ph type="ftr" sz="quarter" idx="11"/>
          </p:nvPr>
        </p:nvSpPr>
        <p:spPr>
          <a:xfrm>
            <a:off x="3124200" y="6356355"/>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5"/>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466600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74D27FD-C719-437C-8009-CEB198EE6D76}" type="slidenum">
              <a:rPr lang="en-US"/>
              <a:pPr>
                <a:defRPr/>
              </a:pPr>
              <a:t>‹#›</a:t>
            </a:fld>
            <a:endParaRPr lang="en-US"/>
          </a:p>
        </p:txBody>
      </p:sp>
    </p:spTree>
    <p:extLst>
      <p:ext uri="{BB962C8B-B14F-4D97-AF65-F5344CB8AC3E}">
        <p14:creationId xmlns:p14="http://schemas.microsoft.com/office/powerpoint/2010/main" val="27042027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5"/>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5"/>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5" name="Footer Placeholder 4"/>
          <p:cNvSpPr>
            <a:spLocks noGrp="1"/>
          </p:cNvSpPr>
          <p:nvPr>
            <p:ph type="ftr" sz="quarter" idx="11"/>
          </p:nvPr>
        </p:nvSpPr>
        <p:spPr>
          <a:xfrm>
            <a:off x="3124200" y="6356355"/>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5"/>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12030047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3"/>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5"/>
            <a:ext cx="2133600" cy="365125"/>
          </a:xfrm>
          <a:prstGeom prst="rect">
            <a:avLst/>
          </a:prstGeom>
        </p:spPr>
        <p:txBody>
          <a:bodyPr/>
          <a:lstStyle/>
          <a:p>
            <a:fld id="{AC0F5B04-0A0A-4D3B-9CB0-4722B18F0223}" type="datetimeFigureOut">
              <a:rPr lang="en-US">
                <a:solidFill>
                  <a:prstClr val="black"/>
                </a:solidFill>
                <a:ea typeface="ＭＳ Ｐゴシック" charset="0"/>
                <a:cs typeface="ＭＳ Ｐゴシック" charset="0"/>
              </a:rPr>
              <a:pPr/>
              <a:t>8/24/24</a:t>
            </a:fld>
            <a:endParaRPr lang="en-US">
              <a:solidFill>
                <a:prstClr val="black"/>
              </a:solidFill>
              <a:ea typeface="ＭＳ Ｐゴシック" charset="0"/>
              <a:cs typeface="ＭＳ Ｐゴシック" charset="0"/>
            </a:endParaRPr>
          </a:p>
        </p:txBody>
      </p:sp>
      <p:sp>
        <p:nvSpPr>
          <p:cNvPr id="5" name="Footer Placeholder 4"/>
          <p:cNvSpPr>
            <a:spLocks noGrp="1"/>
          </p:cNvSpPr>
          <p:nvPr>
            <p:ph type="ftr" sz="quarter" idx="11"/>
          </p:nvPr>
        </p:nvSpPr>
        <p:spPr>
          <a:xfrm>
            <a:off x="3124200" y="6356355"/>
            <a:ext cx="2895600" cy="365125"/>
          </a:xfrm>
          <a:prstGeom prst="rect">
            <a:avLst/>
          </a:prstGeom>
        </p:spPr>
        <p:txBody>
          <a:bodyPr/>
          <a:lstStyle/>
          <a:p>
            <a:endParaRPr lang="en-US">
              <a:solidFill>
                <a:prstClr val="black"/>
              </a:solidFill>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5"/>
            <a:ext cx="2133600" cy="365125"/>
          </a:xfrm>
          <a:prstGeom prst="rect">
            <a:avLst/>
          </a:prstGeom>
        </p:spPr>
        <p:txBody>
          <a:bodyPr/>
          <a:lstStyle/>
          <a:p>
            <a:fld id="{B2551307-7FD0-4CFF-B6E6-1FEF1BAD319D}" type="slidenum">
              <a:rPr lang="en-US">
                <a:solidFill>
                  <a:prstClr val="black"/>
                </a:solidFill>
                <a:ea typeface="ＭＳ Ｐゴシック" charset="0"/>
                <a:cs typeface="ＭＳ Ｐゴシック" charset="0"/>
              </a:rPr>
              <a:pPr/>
              <a:t>‹#›</a:t>
            </a:fld>
            <a:endParaRPr lang="en-US">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35904201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defTabSz="914354" fontAlgn="auto">
              <a:lnSpc>
                <a:spcPct val="80000"/>
              </a:lnSpc>
              <a:spcBef>
                <a:spcPts val="0"/>
              </a:spcBef>
              <a:spcAft>
                <a:spcPts val="0"/>
              </a:spcAft>
              <a:buClr>
                <a:schemeClr val="tx2"/>
              </a:buClr>
              <a:buSzPct val="80000"/>
              <a:buFont typeface="Wingdings" charset="0"/>
              <a:buNone/>
              <a:defRPr>
                <a:latin typeface="Arial" pitchFamily="-105" charset="0"/>
                <a:ea typeface="ＭＳ Ｐゴシック" pitchFamily="-105" charset="-128"/>
                <a:cs typeface="ＭＳ Ｐゴシック" pitchFamily="-105" charset="-128"/>
              </a:defRPr>
            </a:lvl1pPr>
          </a:lstStyle>
          <a:p>
            <a:pPr>
              <a:buClr>
                <a:srgbClr val="000000"/>
              </a:buClr>
              <a:defRPr/>
            </a:pPr>
            <a:endParaRPr lang="en-US"/>
          </a:p>
        </p:txBody>
      </p:sp>
      <p:sp>
        <p:nvSpPr>
          <p:cNvPr id="3" name="Rectangle 1029"/>
          <p:cNvSpPr>
            <a:spLocks noGrp="1" noChangeArrowheads="1"/>
          </p:cNvSpPr>
          <p:nvPr>
            <p:ph type="ftr" sz="quarter" idx="11"/>
          </p:nvPr>
        </p:nvSpPr>
        <p:spPr/>
        <p:txBody>
          <a:bodyPr/>
          <a:lstStyle>
            <a:lvl1pPr defTabSz="914354" fontAlgn="auto">
              <a:lnSpc>
                <a:spcPct val="80000"/>
              </a:lnSpc>
              <a:spcBef>
                <a:spcPts val="0"/>
              </a:spcBef>
              <a:spcAft>
                <a:spcPts val="0"/>
              </a:spcAft>
              <a:buClr>
                <a:schemeClr val="tx2"/>
              </a:buClr>
              <a:buSzPct val="80000"/>
              <a:buFont typeface="Wingdings" charset="0"/>
              <a:buNone/>
              <a:defRPr>
                <a:latin typeface="Arial" pitchFamily="-105" charset="0"/>
                <a:ea typeface="ＭＳ Ｐゴシック" pitchFamily="-105" charset="-128"/>
                <a:cs typeface="ＭＳ Ｐゴシック" pitchFamily="-105" charset="-128"/>
              </a:defRPr>
            </a:lvl1pPr>
          </a:lstStyle>
          <a:p>
            <a:pPr>
              <a:buClr>
                <a:srgbClr val="000000"/>
              </a:buClr>
              <a:defRPr/>
            </a:pPr>
            <a:endParaRPr lang="en-US"/>
          </a:p>
        </p:txBody>
      </p:sp>
      <p:sp>
        <p:nvSpPr>
          <p:cNvPr id="4" name="Rectangle 1030"/>
          <p:cNvSpPr>
            <a:spLocks noGrp="1" noChangeArrowheads="1"/>
          </p:cNvSpPr>
          <p:nvPr>
            <p:ph type="sldNum" sz="quarter" idx="12"/>
          </p:nvPr>
        </p:nvSpPr>
        <p:spPr/>
        <p:txBody>
          <a:bodyPr/>
          <a:lstStyle>
            <a:lvl1pPr defTabSz="914354">
              <a:lnSpc>
                <a:spcPct val="80000"/>
              </a:lnSpc>
              <a:spcBef>
                <a:spcPct val="25000"/>
              </a:spcBef>
              <a:spcAft>
                <a:spcPct val="25000"/>
              </a:spcAft>
              <a:buClr>
                <a:schemeClr val="tx2"/>
              </a:buClr>
              <a:buSzPct val="80000"/>
              <a:buFont typeface="Wingdings" charset="0"/>
              <a:buNone/>
              <a:defRPr/>
            </a:lvl1pPr>
          </a:lstStyle>
          <a:p>
            <a:pPr>
              <a:buClr>
                <a:srgbClr val="000000"/>
              </a:buClr>
              <a:defRPr/>
            </a:pPr>
            <a:fld id="{09BE0A58-F8E3-2846-97AF-6CAB0D44586C}" type="slidenum">
              <a:rPr lang="en-US"/>
              <a:pPr>
                <a:buClr>
                  <a:srgbClr val="000000"/>
                </a:buClr>
                <a:defRPr/>
              </a:pPr>
              <a:t>‹#›</a:t>
            </a:fld>
            <a:endParaRPr lang="en-US"/>
          </a:p>
        </p:txBody>
      </p:sp>
    </p:spTree>
    <p:extLst>
      <p:ext uri="{BB962C8B-B14F-4D97-AF65-F5344CB8AC3E}">
        <p14:creationId xmlns:p14="http://schemas.microsoft.com/office/powerpoint/2010/main" val="10420867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3" indent="0" algn="ctr">
              <a:buNone/>
              <a:defRPr/>
            </a:lvl7pPr>
            <a:lvl8pPr marL="3200240" indent="0" algn="ctr">
              <a:buNone/>
              <a:defRPr/>
            </a:lvl8pPr>
            <a:lvl9pPr marL="3657418" indent="0" algn="ctr">
              <a:buNone/>
              <a:defRPr/>
            </a:lvl9pPr>
          </a:lstStyle>
          <a:p>
            <a:r>
              <a:rPr lang="en-US"/>
              <a:t>Click to edit Master subtitle style</a:t>
            </a:r>
          </a:p>
        </p:txBody>
      </p:sp>
    </p:spTree>
    <p:extLst>
      <p:ext uri="{BB962C8B-B14F-4D97-AF65-F5344CB8AC3E}">
        <p14:creationId xmlns:p14="http://schemas.microsoft.com/office/powerpoint/2010/main" val="4054745368"/>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9079629"/>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3" indent="0">
              <a:buNone/>
              <a:defRPr sz="1400"/>
            </a:lvl7pPr>
            <a:lvl8pPr marL="3200240" indent="0">
              <a:buNone/>
              <a:defRPr sz="1400"/>
            </a:lvl8pPr>
            <a:lvl9pPr marL="3657418" indent="0">
              <a:buNone/>
              <a:defRPr sz="1400"/>
            </a:lvl9pPr>
          </a:lstStyle>
          <a:p>
            <a:pPr lvl="0"/>
            <a:r>
              <a:rPr lang="en-US"/>
              <a:t>Click to edit Master text styles</a:t>
            </a:r>
          </a:p>
        </p:txBody>
      </p:sp>
    </p:spTree>
    <p:extLst>
      <p:ext uri="{BB962C8B-B14F-4D97-AF65-F5344CB8AC3E}">
        <p14:creationId xmlns:p14="http://schemas.microsoft.com/office/powerpoint/2010/main" val="3126469718"/>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5"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741898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1313968"/>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32642835"/>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07463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F4261C9-BB2E-4516-B238-F02A36063B31}" type="slidenum">
              <a:rPr lang="en-US"/>
              <a:pPr>
                <a:defRPr/>
              </a:pPr>
              <a:t>‹#›</a:t>
            </a:fld>
            <a:endParaRPr lang="en-US"/>
          </a:p>
        </p:txBody>
      </p:sp>
    </p:spTree>
    <p:extLst>
      <p:ext uri="{BB962C8B-B14F-4D97-AF65-F5344CB8AC3E}">
        <p14:creationId xmlns:p14="http://schemas.microsoft.com/office/powerpoint/2010/main" val="35473830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Tree>
    <p:extLst>
      <p:ext uri="{BB962C8B-B14F-4D97-AF65-F5344CB8AC3E}">
        <p14:creationId xmlns:p14="http://schemas.microsoft.com/office/powerpoint/2010/main" val="2733372216"/>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8"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Tree>
    <p:extLst>
      <p:ext uri="{BB962C8B-B14F-4D97-AF65-F5344CB8AC3E}">
        <p14:creationId xmlns:p14="http://schemas.microsoft.com/office/powerpoint/2010/main" val="402681091"/>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4255709"/>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9"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90"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8427934"/>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347790" y="1260475"/>
            <a:ext cx="6481763" cy="3886200"/>
          </a:xfrm>
          <a:prstGeom prst="rect">
            <a:avLst/>
          </a:prstGeom>
          <a:noFill/>
          <a:ln w="76200">
            <a:solidFill>
              <a:schemeClr val="bg2">
                <a:alpha val="50000"/>
              </a:schemeClr>
            </a:solidFill>
            <a:miter lim="800000"/>
            <a:headEnd/>
            <a:tailEnd/>
          </a:ln>
          <a:effectLst/>
          <a:extLst>
            <a:ext uri="{909E8E84-426E-40dd-AFC4-6F175D3DCCD1}">
              <a14:hiddenFill xmlns="" xmlns:a14="http://schemas.microsoft.com/office/drawing/2010/main">
                <a:solidFill>
                  <a:schemeClr val="bg2">
                    <a:alpha val="50000"/>
                  </a:schemeClr>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endParaRPr lang="en-US" sz="2400">
              <a:solidFill>
                <a:srgbClr val="000000"/>
              </a:solidFill>
            </a:endParaRPr>
          </a:p>
        </p:txBody>
      </p:sp>
      <p:sp>
        <p:nvSpPr>
          <p:cNvPr id="3075" name="Rectangle 3"/>
          <p:cNvSpPr>
            <a:spLocks noGrp="1" noChangeArrowheads="1"/>
          </p:cNvSpPr>
          <p:nvPr>
            <p:ph type="ctrTitle"/>
          </p:nvPr>
        </p:nvSpPr>
        <p:spPr>
          <a:xfrm>
            <a:off x="1609727" y="1698630"/>
            <a:ext cx="5924551" cy="1704975"/>
          </a:xfrm>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b"/>
          <a:lstStyle>
            <a:lvl1pPr>
              <a:lnSpc>
                <a:spcPct val="95000"/>
              </a:lnSpc>
              <a:defRPr/>
            </a:lvl1pPr>
          </a:lstStyle>
          <a:p>
            <a:pPr lvl="0"/>
            <a:r>
              <a:rPr lang="en-US" noProof="0"/>
              <a:t>Click to edit Master title style</a:t>
            </a:r>
          </a:p>
        </p:txBody>
      </p:sp>
      <p:sp>
        <p:nvSpPr>
          <p:cNvPr id="3076" name="Rectangle 4"/>
          <p:cNvSpPr>
            <a:spLocks noGrp="1" noChangeArrowheads="1"/>
          </p:cNvSpPr>
          <p:nvPr>
            <p:ph type="subTitle" idx="1"/>
          </p:nvPr>
        </p:nvSpPr>
        <p:spPr>
          <a:xfrm>
            <a:off x="1631952" y="3536950"/>
            <a:ext cx="5861051" cy="1257300"/>
          </a:xfrm>
        </p:spPr>
        <p:txBody>
          <a:bodyPr/>
          <a:lstStyle>
            <a:lvl1pPr marL="0" indent="0" algn="ctr">
              <a:buFontTx/>
              <a:buNone/>
              <a:defRPr sz="2800"/>
            </a:lvl1pPr>
          </a:lstStyle>
          <a:p>
            <a:pPr lvl="0"/>
            <a:r>
              <a:rPr lang="en-US" noProof="0"/>
              <a:t>Click to edit Master subtitle style</a:t>
            </a:r>
          </a:p>
        </p:txBody>
      </p:sp>
      <p:sp>
        <p:nvSpPr>
          <p:cNvPr id="3077" name="Rectangle 5"/>
          <p:cNvSpPr>
            <a:spLocks noGrp="1" noChangeArrowheads="1"/>
          </p:cNvSpPr>
          <p:nvPr>
            <p:ph type="dt" sz="half" idx="2"/>
          </p:nvPr>
        </p:nvSpPr>
        <p:spPr/>
        <p:txBody>
          <a:bodyPr/>
          <a:lstStyle>
            <a:lvl1pPr>
              <a:defRPr/>
            </a:lvl1pPr>
          </a:lstStyle>
          <a:p>
            <a:endParaRPr lang="en-US">
              <a:solidFill>
                <a:srgbClr val="000000"/>
              </a:solidFill>
            </a:endParaRPr>
          </a:p>
        </p:txBody>
      </p:sp>
      <p:sp>
        <p:nvSpPr>
          <p:cNvPr id="3078" name="Rectangle 6"/>
          <p:cNvSpPr>
            <a:spLocks noGrp="1" noChangeArrowheads="1"/>
          </p:cNvSpPr>
          <p:nvPr>
            <p:ph type="ftr" sz="quarter" idx="3"/>
          </p:nvPr>
        </p:nvSpPr>
        <p:spPr/>
        <p:txBody>
          <a:bodyPr/>
          <a:lstStyle>
            <a:lvl1pPr>
              <a:defRPr/>
            </a:lvl1pPr>
          </a:lstStyle>
          <a:p>
            <a:endParaRPr lang="en-US">
              <a:solidFill>
                <a:srgbClr val="000000"/>
              </a:solidFill>
            </a:endParaRPr>
          </a:p>
        </p:txBody>
      </p:sp>
      <p:sp>
        <p:nvSpPr>
          <p:cNvPr id="3079" name="Rectangle 7"/>
          <p:cNvSpPr>
            <a:spLocks noGrp="1" noChangeArrowheads="1"/>
          </p:cNvSpPr>
          <p:nvPr>
            <p:ph type="sldNum" sz="quarter" idx="4"/>
          </p:nvPr>
        </p:nvSpPr>
        <p:spPr/>
        <p:txBody>
          <a:bodyPr/>
          <a:lstStyle>
            <a:lvl1pPr>
              <a:defRPr/>
            </a:lvl1pPr>
          </a:lstStyle>
          <a:p>
            <a:fld id="{8C971814-8D9F-0C4F-B153-ED3D9EC4817C}" type="slidenum">
              <a:rPr lang="en-US">
                <a:solidFill>
                  <a:srgbClr val="000000"/>
                </a:solidFill>
              </a:rPr>
              <a:pPr/>
              <a:t>‹#›</a:t>
            </a:fld>
            <a:endParaRPr lang="en-US">
              <a:solidFill>
                <a:srgbClr val="000000"/>
              </a:solidFill>
            </a:endParaRPr>
          </a:p>
        </p:txBody>
      </p:sp>
      <p:sp>
        <p:nvSpPr>
          <p:cNvPr id="3080" name="Rectangle 8"/>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endParaRPr lang="en-US" sz="2400">
              <a:solidFill>
                <a:srgbClr val="000000"/>
              </a:solidFill>
            </a:endParaRPr>
          </a:p>
        </p:txBody>
      </p:sp>
      <p:sp>
        <p:nvSpPr>
          <p:cNvPr id="3081" name="Freeform 9"/>
          <p:cNvSpPr>
            <a:spLocks/>
          </p:cNvSpPr>
          <p:nvPr/>
        </p:nvSpPr>
        <p:spPr bwMode="auto">
          <a:xfrm rot="5400000">
            <a:off x="1282703" y="1193802"/>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sz="2400">
              <a:solidFill>
                <a:srgbClr val="000000"/>
              </a:solidFill>
            </a:endParaRPr>
          </a:p>
        </p:txBody>
      </p:sp>
      <p:sp>
        <p:nvSpPr>
          <p:cNvPr id="3082" name="Freeform 10"/>
          <p:cNvSpPr>
            <a:spLocks/>
          </p:cNvSpPr>
          <p:nvPr/>
        </p:nvSpPr>
        <p:spPr bwMode="auto">
          <a:xfrm rot="5400000">
            <a:off x="1479553" y="10906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sz="2400">
              <a:solidFill>
                <a:srgbClr val="000000"/>
              </a:solidFill>
            </a:endParaRPr>
          </a:p>
        </p:txBody>
      </p:sp>
      <p:sp>
        <p:nvSpPr>
          <p:cNvPr id="3083" name="Line 11"/>
          <p:cNvSpPr>
            <a:spLocks noChangeShapeType="1"/>
          </p:cNvSpPr>
          <p:nvPr/>
        </p:nvSpPr>
        <p:spPr bwMode="auto">
          <a:xfrm rot="5400000" flipH="1">
            <a:off x="1165228" y="1403351"/>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sz="2400">
              <a:solidFill>
                <a:srgbClr val="000000"/>
              </a:solidFill>
            </a:endParaRPr>
          </a:p>
        </p:txBody>
      </p:sp>
      <p:sp>
        <p:nvSpPr>
          <p:cNvPr id="3084" name="Freeform 12"/>
          <p:cNvSpPr>
            <a:spLocks/>
          </p:cNvSpPr>
          <p:nvPr/>
        </p:nvSpPr>
        <p:spPr bwMode="auto">
          <a:xfrm rot="16200000" flipH="1">
            <a:off x="7413628" y="1193802"/>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sz="2400">
              <a:solidFill>
                <a:srgbClr val="000000"/>
              </a:solidFill>
            </a:endParaRPr>
          </a:p>
        </p:txBody>
      </p:sp>
      <p:sp>
        <p:nvSpPr>
          <p:cNvPr id="3085" name="Freeform 13"/>
          <p:cNvSpPr>
            <a:spLocks/>
          </p:cNvSpPr>
          <p:nvPr/>
        </p:nvSpPr>
        <p:spPr bwMode="auto">
          <a:xfrm rot="-10800000">
            <a:off x="7818440" y="1225550"/>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sz="2400">
              <a:solidFill>
                <a:srgbClr val="000000"/>
              </a:solidFill>
            </a:endParaRPr>
          </a:p>
        </p:txBody>
      </p:sp>
      <p:sp>
        <p:nvSpPr>
          <p:cNvPr id="3086" name="Line 14"/>
          <p:cNvSpPr>
            <a:spLocks noChangeShapeType="1"/>
          </p:cNvSpPr>
          <p:nvPr/>
        </p:nvSpPr>
        <p:spPr bwMode="auto">
          <a:xfrm rot="10800000" flipH="1">
            <a:off x="7507291" y="1243013"/>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sz="2400">
              <a:solidFill>
                <a:srgbClr val="000000"/>
              </a:solidFill>
            </a:endParaRPr>
          </a:p>
        </p:txBody>
      </p:sp>
      <p:sp>
        <p:nvSpPr>
          <p:cNvPr id="3087" name="Freeform 15"/>
          <p:cNvSpPr>
            <a:spLocks/>
          </p:cNvSpPr>
          <p:nvPr/>
        </p:nvSpPr>
        <p:spPr bwMode="auto">
          <a:xfrm flipH="1">
            <a:off x="7434265" y="4752979"/>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sz="2400">
              <a:solidFill>
                <a:srgbClr val="000000"/>
              </a:solidFill>
            </a:endParaRPr>
          </a:p>
        </p:txBody>
      </p:sp>
      <p:sp>
        <p:nvSpPr>
          <p:cNvPr id="3088" name="Freeform 16"/>
          <p:cNvSpPr>
            <a:spLocks/>
          </p:cNvSpPr>
          <p:nvPr/>
        </p:nvSpPr>
        <p:spPr bwMode="auto">
          <a:xfrm rot="-5400000">
            <a:off x="7705728" y="4989514"/>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sz="2400">
              <a:solidFill>
                <a:srgbClr val="000000"/>
              </a:solidFill>
            </a:endParaRPr>
          </a:p>
        </p:txBody>
      </p:sp>
      <p:sp>
        <p:nvSpPr>
          <p:cNvPr id="3089" name="Line 17"/>
          <p:cNvSpPr>
            <a:spLocks noChangeShapeType="1"/>
          </p:cNvSpPr>
          <p:nvPr/>
        </p:nvSpPr>
        <p:spPr bwMode="auto">
          <a:xfrm rot="16200000" flipH="1">
            <a:off x="7689852" y="5010151"/>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sz="2400">
              <a:solidFill>
                <a:srgbClr val="000000"/>
              </a:solidFill>
            </a:endParaRPr>
          </a:p>
        </p:txBody>
      </p:sp>
      <p:sp>
        <p:nvSpPr>
          <p:cNvPr id="3090" name="Freeform 18"/>
          <p:cNvSpPr>
            <a:spLocks/>
          </p:cNvSpPr>
          <p:nvPr/>
        </p:nvSpPr>
        <p:spPr bwMode="auto">
          <a:xfrm>
            <a:off x="1282700" y="474663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sz="2400">
              <a:solidFill>
                <a:srgbClr val="000000"/>
              </a:solidFill>
            </a:endParaRPr>
          </a:p>
        </p:txBody>
      </p:sp>
      <p:sp>
        <p:nvSpPr>
          <p:cNvPr id="3091" name="Freeform 19"/>
          <p:cNvSpPr>
            <a:spLocks/>
          </p:cNvSpPr>
          <p:nvPr/>
        </p:nvSpPr>
        <p:spPr bwMode="auto">
          <a:xfrm>
            <a:off x="1346202" y="4846643"/>
            <a:ext cx="1588" cy="331787"/>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sz="2400">
              <a:solidFill>
                <a:srgbClr val="000000"/>
              </a:solidFill>
            </a:endParaRPr>
          </a:p>
        </p:txBody>
      </p:sp>
      <p:sp>
        <p:nvSpPr>
          <p:cNvPr id="3092" name="Line 20"/>
          <p:cNvSpPr>
            <a:spLocks noChangeShapeType="1"/>
          </p:cNvSpPr>
          <p:nvPr/>
        </p:nvSpPr>
        <p:spPr bwMode="auto">
          <a:xfrm flipH="1">
            <a:off x="1327154" y="5162550"/>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sz="2400">
              <a:solidFill>
                <a:srgbClr val="000000"/>
              </a:solidFill>
            </a:endParaRPr>
          </a:p>
        </p:txBody>
      </p:sp>
    </p:spTree>
    <p:extLst>
      <p:ext uri="{BB962C8B-B14F-4D97-AF65-F5344CB8AC3E}">
        <p14:creationId xmlns:p14="http://schemas.microsoft.com/office/powerpoint/2010/main" val="19031795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0F3EC5D-A675-A247-B11C-5001E55668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29819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3"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79C7DC4-6FFC-D04D-854F-5A9CF06C6B1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74749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1"/>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1"/>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B3FF168-EC15-AE4E-8085-4AE4E7976DF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57755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2EFB594-2CB9-4D47-964F-8D96657348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04777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9815D4B-B098-0E49-8265-717B56527B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9311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337912-0459-431B-ABDE-ABBF79B99FB5}" type="slidenum">
              <a:rPr lang="en-US"/>
              <a:pPr>
                <a:defRPr/>
              </a:pPr>
              <a:t>‹#›</a:t>
            </a:fld>
            <a:endParaRPr lang="en-US"/>
          </a:p>
        </p:txBody>
      </p:sp>
    </p:spTree>
    <p:extLst>
      <p:ext uri="{BB962C8B-B14F-4D97-AF65-F5344CB8AC3E}">
        <p14:creationId xmlns:p14="http://schemas.microsoft.com/office/powerpoint/2010/main" val="36399910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ADF71D4-1AEA-D746-807A-A251E1647B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46808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808ADDD-3316-ED4B-A3E8-B8DE58EE05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25308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3CC19E7-8E0D-AC4D-8AF7-D734EC2C5F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21785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D1F306F-9CF8-9144-A84C-50ADDBEDE3A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2755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F392A88-89E1-7249-ACE0-B4F39C59D2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22735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4"/>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cs typeface="ＭＳ Ｐゴシック"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42253702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13363304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3"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9496453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16696377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1187027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8"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4AFBA08-3CFD-44F3-B202-4E3C752C8D10}" type="slidenum">
              <a:rPr lang="en-US"/>
              <a:pPr>
                <a:defRPr/>
              </a:pPr>
              <a:t>‹#›</a:t>
            </a:fld>
            <a:endParaRPr lang="en-US"/>
          </a:p>
        </p:txBody>
      </p:sp>
    </p:spTree>
    <p:extLst>
      <p:ext uri="{BB962C8B-B14F-4D97-AF65-F5344CB8AC3E}">
        <p14:creationId xmlns:p14="http://schemas.microsoft.com/office/powerpoint/2010/main" val="37579066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42665275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25411710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218173852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8"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13879776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31943036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36457321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3"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38D121F-2398-D34A-A10A-217930402C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50589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4D02FA6-00D1-4F44-B86D-76AF88B779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58439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3"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DBDD64F-030A-9D4A-9245-23B5BF779C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978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DFC9903-9225-FA47-BC2E-DEF9C1D3F3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3871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0.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1.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2.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31.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5" Type="http://schemas.openxmlformats.org/officeDocument/2006/relationships/image" Target="../media/image5.pn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4.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5.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6.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166.xml"/><Relationship Id="rId1" Type="http://schemas.openxmlformats.org/officeDocument/2006/relationships/slideLayout" Target="../slideLayouts/slideLayout16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179.xml"/><Relationship Id="rId1" Type="http://schemas.openxmlformats.org/officeDocument/2006/relationships/slideLayout" Target="../slideLayouts/slideLayout17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image" Target="../media/image2.jpeg"/><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20.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21.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slideLayout" Target="../slideLayouts/slideLayout203.xml"/><Relationship Id="rId1" Type="http://schemas.openxmlformats.org/officeDocument/2006/relationships/slideLayout" Target="../slideLayouts/slideLayout20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theme" Target="../theme/theme23.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4.xml.rels><?xml version="1.0" encoding="UTF-8" standalone="yes"?>
<Relationships xmlns="http://schemas.openxmlformats.org/package/2006/relationships"><Relationship Id="rId3" Type="http://schemas.openxmlformats.org/officeDocument/2006/relationships/theme" Target="../theme/theme24.xml"/><Relationship Id="rId2" Type="http://schemas.openxmlformats.org/officeDocument/2006/relationships/slideLayout" Target="../slideLayouts/slideLayout215.xml"/><Relationship Id="rId1" Type="http://schemas.openxmlformats.org/officeDocument/2006/relationships/slideLayout" Target="../slideLayouts/slideLayout214.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16.xml"/></Relationships>
</file>

<file path=ppt/slideMasters/_rels/slideMaster26.xml.rels><?xml version="1.0" encoding="UTF-8" standalone="yes"?>
<Relationships xmlns="http://schemas.openxmlformats.org/package/2006/relationships"><Relationship Id="rId3" Type="http://schemas.openxmlformats.org/officeDocument/2006/relationships/theme" Target="../theme/theme26.xml"/><Relationship Id="rId2" Type="http://schemas.openxmlformats.org/officeDocument/2006/relationships/slideLayout" Target="../slideLayouts/slideLayout218.xml"/><Relationship Id="rId1" Type="http://schemas.openxmlformats.org/officeDocument/2006/relationships/slideLayout" Target="../slideLayouts/slideLayout21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7.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slideLayout" Target="../slideLayouts/slideLayout242.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2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slideLayout" Target="../slideLayouts/slideLayout256.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25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32.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slideLayout" Target="../slideLayouts/slideLayout281.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slideLayout" Target="../slideLayouts/slideLayout294.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slideLayout" Target="../slideLayouts/slideLayout293.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02.xml"/><Relationship Id="rId13" Type="http://schemas.openxmlformats.org/officeDocument/2006/relationships/slideLayout" Target="../slideLayouts/slideLayout307.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slideLayout" Target="../slideLayouts/slideLayout306.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15.xml"/><Relationship Id="rId13" Type="http://schemas.openxmlformats.org/officeDocument/2006/relationships/slideLayout" Target="../slideLayouts/slideLayout320.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slideLayout" Target="../slideLayouts/slideLayout319.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slideLayout" Target="../slideLayouts/slideLayout333.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slideLayout" Target="../slideLayouts/slideLayout332.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slideLayout" Target="../slideLayouts/slideLayout346.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slideLayout" Target="../slideLayouts/slideLayout345.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54.xml"/><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theme" Target="../theme/theme39.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65.xml"/><Relationship Id="rId13" Type="http://schemas.openxmlformats.org/officeDocument/2006/relationships/slideLayout" Target="../slideLayouts/slideLayout370.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slideLayout" Target="../slideLayouts/slideLayout369.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78.xml"/><Relationship Id="rId13" Type="http://schemas.openxmlformats.org/officeDocument/2006/relationships/slideLayout" Target="../slideLayouts/slideLayout383.xml"/><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slideLayout" Target="../slideLayouts/slideLayout382.xml"/><Relationship Id="rId2" Type="http://schemas.openxmlformats.org/officeDocument/2006/relationships/slideLayout" Target="../slideLayouts/slideLayout372.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0" Type="http://schemas.openxmlformats.org/officeDocument/2006/relationships/slideLayout" Target="../slideLayouts/slideLayout380.xml"/><Relationship Id="rId4" Type="http://schemas.openxmlformats.org/officeDocument/2006/relationships/slideLayout" Target="../slideLayouts/slideLayout374.xml"/><Relationship Id="rId9" Type="http://schemas.openxmlformats.org/officeDocument/2006/relationships/slideLayout" Target="../slideLayouts/slideLayout379.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91.xml"/><Relationship Id="rId13" Type="http://schemas.openxmlformats.org/officeDocument/2006/relationships/slideLayout" Target="../slideLayouts/slideLayout396.xml"/><Relationship Id="rId3" Type="http://schemas.openxmlformats.org/officeDocument/2006/relationships/slideLayout" Target="../slideLayouts/slideLayout386.xml"/><Relationship Id="rId7" Type="http://schemas.openxmlformats.org/officeDocument/2006/relationships/slideLayout" Target="../slideLayouts/slideLayout390.xml"/><Relationship Id="rId12" Type="http://schemas.openxmlformats.org/officeDocument/2006/relationships/slideLayout" Target="../slideLayouts/slideLayout395.xml"/><Relationship Id="rId2" Type="http://schemas.openxmlformats.org/officeDocument/2006/relationships/slideLayout" Target="../slideLayouts/slideLayout385.xml"/><Relationship Id="rId1" Type="http://schemas.openxmlformats.org/officeDocument/2006/relationships/slideLayout" Target="../slideLayouts/slideLayout384.xml"/><Relationship Id="rId6" Type="http://schemas.openxmlformats.org/officeDocument/2006/relationships/slideLayout" Target="../slideLayouts/slideLayout389.xml"/><Relationship Id="rId11" Type="http://schemas.openxmlformats.org/officeDocument/2006/relationships/slideLayout" Target="../slideLayouts/slideLayout394.xml"/><Relationship Id="rId5" Type="http://schemas.openxmlformats.org/officeDocument/2006/relationships/slideLayout" Target="../slideLayouts/slideLayout388.xml"/><Relationship Id="rId10" Type="http://schemas.openxmlformats.org/officeDocument/2006/relationships/slideLayout" Target="../slideLayouts/slideLayout393.xml"/><Relationship Id="rId4" Type="http://schemas.openxmlformats.org/officeDocument/2006/relationships/slideLayout" Target="../slideLayouts/slideLayout387.xml"/><Relationship Id="rId9" Type="http://schemas.openxmlformats.org/officeDocument/2006/relationships/slideLayout" Target="../slideLayouts/slideLayout392.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slideLayout" Target="../slideLayouts/slideLayout409.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slideLayout" Target="../slideLayouts/slideLayout408.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 Id="rId1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slideLayout" Target="../slideLayouts/slideLayout422.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slideLayout" Target="../slideLayouts/slideLayout421.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 Id="rId14"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30.xml"/><Relationship Id="rId13" Type="http://schemas.openxmlformats.org/officeDocument/2006/relationships/slideLayout" Target="../slideLayouts/slideLayout435.xml"/><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slideLayout" Target="../slideLayouts/slideLayout434.xml"/><Relationship Id="rId2" Type="http://schemas.openxmlformats.org/officeDocument/2006/relationships/slideLayout" Target="../slideLayouts/slideLayout424.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 Id="rId14"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43.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46.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54.xml"/><Relationship Id="rId13" Type="http://schemas.openxmlformats.org/officeDocument/2006/relationships/slideLayout" Target="../slideLayouts/slideLayout459.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slideLayout" Target="../slideLayouts/slideLayout458.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 Id="rId14"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67.xml"/><Relationship Id="rId13" Type="http://schemas.openxmlformats.org/officeDocument/2006/relationships/slideLayout" Target="../slideLayouts/slideLayout472.xml"/><Relationship Id="rId3" Type="http://schemas.openxmlformats.org/officeDocument/2006/relationships/slideLayout" Target="../slideLayouts/slideLayout462.xml"/><Relationship Id="rId7" Type="http://schemas.openxmlformats.org/officeDocument/2006/relationships/slideLayout" Target="../slideLayouts/slideLayout466.xml"/><Relationship Id="rId12" Type="http://schemas.openxmlformats.org/officeDocument/2006/relationships/slideLayout" Target="../slideLayouts/slideLayout471.xml"/><Relationship Id="rId2" Type="http://schemas.openxmlformats.org/officeDocument/2006/relationships/slideLayout" Target="../slideLayouts/slideLayout461.xml"/><Relationship Id="rId1" Type="http://schemas.openxmlformats.org/officeDocument/2006/relationships/slideLayout" Target="../slideLayouts/slideLayout460.xml"/><Relationship Id="rId6" Type="http://schemas.openxmlformats.org/officeDocument/2006/relationships/slideLayout" Target="../slideLayouts/slideLayout465.xml"/><Relationship Id="rId11" Type="http://schemas.openxmlformats.org/officeDocument/2006/relationships/slideLayout" Target="../slideLayouts/slideLayout470.xml"/><Relationship Id="rId5" Type="http://schemas.openxmlformats.org/officeDocument/2006/relationships/slideLayout" Target="../slideLayouts/slideLayout464.xml"/><Relationship Id="rId10" Type="http://schemas.openxmlformats.org/officeDocument/2006/relationships/slideLayout" Target="../slideLayouts/slideLayout469.xml"/><Relationship Id="rId4" Type="http://schemas.openxmlformats.org/officeDocument/2006/relationships/slideLayout" Target="../slideLayouts/slideLayout463.xml"/><Relationship Id="rId9" Type="http://schemas.openxmlformats.org/officeDocument/2006/relationships/slideLayout" Target="../slideLayouts/slideLayout468.xml"/><Relationship Id="rId14" Type="http://schemas.openxmlformats.org/officeDocument/2006/relationships/theme" Target="../theme/theme4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80.xml"/><Relationship Id="rId3" Type="http://schemas.openxmlformats.org/officeDocument/2006/relationships/slideLayout" Target="../slideLayouts/slideLayout475.xml"/><Relationship Id="rId7" Type="http://schemas.openxmlformats.org/officeDocument/2006/relationships/slideLayout" Target="../slideLayouts/slideLayout479.xml"/><Relationship Id="rId12" Type="http://schemas.openxmlformats.org/officeDocument/2006/relationships/theme" Target="../theme/theme49.xml"/><Relationship Id="rId2" Type="http://schemas.openxmlformats.org/officeDocument/2006/relationships/slideLayout" Target="../slideLayouts/slideLayout474.xml"/><Relationship Id="rId1" Type="http://schemas.openxmlformats.org/officeDocument/2006/relationships/slideLayout" Target="../slideLayouts/slideLayout473.xml"/><Relationship Id="rId6" Type="http://schemas.openxmlformats.org/officeDocument/2006/relationships/slideLayout" Target="../slideLayouts/slideLayout478.xml"/><Relationship Id="rId11" Type="http://schemas.openxmlformats.org/officeDocument/2006/relationships/slideLayout" Target="../slideLayouts/slideLayout483.xml"/><Relationship Id="rId5" Type="http://schemas.openxmlformats.org/officeDocument/2006/relationships/slideLayout" Target="../slideLayouts/slideLayout477.xml"/><Relationship Id="rId10" Type="http://schemas.openxmlformats.org/officeDocument/2006/relationships/slideLayout" Target="../slideLayouts/slideLayout482.xml"/><Relationship Id="rId4" Type="http://schemas.openxmlformats.org/officeDocument/2006/relationships/slideLayout" Target="../slideLayouts/slideLayout476.xml"/><Relationship Id="rId9" Type="http://schemas.openxmlformats.org/officeDocument/2006/relationships/slideLayout" Target="../slideLayouts/slideLayout48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91.xml"/><Relationship Id="rId3" Type="http://schemas.openxmlformats.org/officeDocument/2006/relationships/slideLayout" Target="../slideLayouts/slideLayout486.xml"/><Relationship Id="rId7" Type="http://schemas.openxmlformats.org/officeDocument/2006/relationships/slideLayout" Target="../slideLayouts/slideLayout490.xml"/><Relationship Id="rId12" Type="http://schemas.openxmlformats.org/officeDocument/2006/relationships/theme" Target="../theme/theme50.xml"/><Relationship Id="rId2" Type="http://schemas.openxmlformats.org/officeDocument/2006/relationships/slideLayout" Target="../slideLayouts/slideLayout485.xml"/><Relationship Id="rId1" Type="http://schemas.openxmlformats.org/officeDocument/2006/relationships/slideLayout" Target="../slideLayouts/slideLayout484.xml"/><Relationship Id="rId6" Type="http://schemas.openxmlformats.org/officeDocument/2006/relationships/slideLayout" Target="../slideLayouts/slideLayout489.xml"/><Relationship Id="rId11" Type="http://schemas.openxmlformats.org/officeDocument/2006/relationships/slideLayout" Target="../slideLayouts/slideLayout494.xml"/><Relationship Id="rId5" Type="http://schemas.openxmlformats.org/officeDocument/2006/relationships/slideLayout" Target="../slideLayouts/slideLayout488.xml"/><Relationship Id="rId10" Type="http://schemas.openxmlformats.org/officeDocument/2006/relationships/slideLayout" Target="../slideLayouts/slideLayout493.xml"/><Relationship Id="rId4" Type="http://schemas.openxmlformats.org/officeDocument/2006/relationships/slideLayout" Target="../slideLayouts/slideLayout487.xml"/><Relationship Id="rId9" Type="http://schemas.openxmlformats.org/officeDocument/2006/relationships/slideLayout" Target="../slideLayouts/slideLayout492.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02.xml"/><Relationship Id="rId3" Type="http://schemas.openxmlformats.org/officeDocument/2006/relationships/slideLayout" Target="../slideLayouts/slideLayout497.xml"/><Relationship Id="rId7" Type="http://schemas.openxmlformats.org/officeDocument/2006/relationships/slideLayout" Target="../slideLayouts/slideLayout501.xml"/><Relationship Id="rId12" Type="http://schemas.openxmlformats.org/officeDocument/2006/relationships/theme" Target="../theme/theme51.xml"/><Relationship Id="rId2" Type="http://schemas.openxmlformats.org/officeDocument/2006/relationships/slideLayout" Target="../slideLayouts/slideLayout496.xml"/><Relationship Id="rId1" Type="http://schemas.openxmlformats.org/officeDocument/2006/relationships/slideLayout" Target="../slideLayouts/slideLayout495.xml"/><Relationship Id="rId6" Type="http://schemas.openxmlformats.org/officeDocument/2006/relationships/slideLayout" Target="../slideLayouts/slideLayout500.xml"/><Relationship Id="rId11" Type="http://schemas.openxmlformats.org/officeDocument/2006/relationships/slideLayout" Target="../slideLayouts/slideLayout505.xml"/><Relationship Id="rId5" Type="http://schemas.openxmlformats.org/officeDocument/2006/relationships/slideLayout" Target="../slideLayouts/slideLayout499.xml"/><Relationship Id="rId10" Type="http://schemas.openxmlformats.org/officeDocument/2006/relationships/slideLayout" Target="../slideLayouts/slideLayout504.xml"/><Relationship Id="rId4" Type="http://schemas.openxmlformats.org/officeDocument/2006/relationships/slideLayout" Target="../slideLayouts/slideLayout498.xml"/><Relationship Id="rId9" Type="http://schemas.openxmlformats.org/officeDocument/2006/relationships/slideLayout" Target="../slideLayouts/slideLayout503.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13.xml"/><Relationship Id="rId13" Type="http://schemas.openxmlformats.org/officeDocument/2006/relationships/slideLayout" Target="../slideLayouts/slideLayout518.xml"/><Relationship Id="rId3" Type="http://schemas.openxmlformats.org/officeDocument/2006/relationships/slideLayout" Target="../slideLayouts/slideLayout508.xml"/><Relationship Id="rId7" Type="http://schemas.openxmlformats.org/officeDocument/2006/relationships/slideLayout" Target="../slideLayouts/slideLayout512.xml"/><Relationship Id="rId12" Type="http://schemas.openxmlformats.org/officeDocument/2006/relationships/slideLayout" Target="../slideLayouts/slideLayout517.xml"/><Relationship Id="rId2" Type="http://schemas.openxmlformats.org/officeDocument/2006/relationships/slideLayout" Target="../slideLayouts/slideLayout507.xml"/><Relationship Id="rId1" Type="http://schemas.openxmlformats.org/officeDocument/2006/relationships/slideLayout" Target="../slideLayouts/slideLayout506.xml"/><Relationship Id="rId6" Type="http://schemas.openxmlformats.org/officeDocument/2006/relationships/slideLayout" Target="../slideLayouts/slideLayout511.xml"/><Relationship Id="rId11" Type="http://schemas.openxmlformats.org/officeDocument/2006/relationships/slideLayout" Target="../slideLayouts/slideLayout516.xml"/><Relationship Id="rId5" Type="http://schemas.openxmlformats.org/officeDocument/2006/relationships/slideLayout" Target="../slideLayouts/slideLayout510.xml"/><Relationship Id="rId10" Type="http://schemas.openxmlformats.org/officeDocument/2006/relationships/slideLayout" Target="../slideLayouts/slideLayout515.xml"/><Relationship Id="rId4" Type="http://schemas.openxmlformats.org/officeDocument/2006/relationships/slideLayout" Target="../slideLayouts/slideLayout509.xml"/><Relationship Id="rId9" Type="http://schemas.openxmlformats.org/officeDocument/2006/relationships/slideLayout" Target="../slideLayouts/slideLayout514.xml"/><Relationship Id="rId14"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26.xml"/><Relationship Id="rId13" Type="http://schemas.openxmlformats.org/officeDocument/2006/relationships/slideLayout" Target="../slideLayouts/slideLayout531.xml"/><Relationship Id="rId3" Type="http://schemas.openxmlformats.org/officeDocument/2006/relationships/slideLayout" Target="../slideLayouts/slideLayout521.xml"/><Relationship Id="rId7" Type="http://schemas.openxmlformats.org/officeDocument/2006/relationships/slideLayout" Target="../slideLayouts/slideLayout525.xml"/><Relationship Id="rId12" Type="http://schemas.openxmlformats.org/officeDocument/2006/relationships/slideLayout" Target="../slideLayouts/slideLayout530.xml"/><Relationship Id="rId2" Type="http://schemas.openxmlformats.org/officeDocument/2006/relationships/slideLayout" Target="../slideLayouts/slideLayout520.xml"/><Relationship Id="rId1" Type="http://schemas.openxmlformats.org/officeDocument/2006/relationships/slideLayout" Target="../slideLayouts/slideLayout519.xml"/><Relationship Id="rId6" Type="http://schemas.openxmlformats.org/officeDocument/2006/relationships/slideLayout" Target="../slideLayouts/slideLayout524.xml"/><Relationship Id="rId11" Type="http://schemas.openxmlformats.org/officeDocument/2006/relationships/slideLayout" Target="../slideLayouts/slideLayout529.xml"/><Relationship Id="rId5" Type="http://schemas.openxmlformats.org/officeDocument/2006/relationships/slideLayout" Target="../slideLayouts/slideLayout523.xml"/><Relationship Id="rId10" Type="http://schemas.openxmlformats.org/officeDocument/2006/relationships/slideLayout" Target="../slideLayouts/slideLayout528.xml"/><Relationship Id="rId4" Type="http://schemas.openxmlformats.org/officeDocument/2006/relationships/slideLayout" Target="../slideLayouts/slideLayout522.xml"/><Relationship Id="rId9" Type="http://schemas.openxmlformats.org/officeDocument/2006/relationships/slideLayout" Target="../slideLayouts/slideLayout527.xml"/><Relationship Id="rId14"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39.xml"/><Relationship Id="rId13" Type="http://schemas.openxmlformats.org/officeDocument/2006/relationships/slideLayout" Target="../slideLayouts/slideLayout544.xml"/><Relationship Id="rId3" Type="http://schemas.openxmlformats.org/officeDocument/2006/relationships/slideLayout" Target="../slideLayouts/slideLayout534.xml"/><Relationship Id="rId7" Type="http://schemas.openxmlformats.org/officeDocument/2006/relationships/slideLayout" Target="../slideLayouts/slideLayout538.xml"/><Relationship Id="rId12" Type="http://schemas.openxmlformats.org/officeDocument/2006/relationships/slideLayout" Target="../slideLayouts/slideLayout543.xml"/><Relationship Id="rId2" Type="http://schemas.openxmlformats.org/officeDocument/2006/relationships/slideLayout" Target="../slideLayouts/slideLayout533.xml"/><Relationship Id="rId1" Type="http://schemas.openxmlformats.org/officeDocument/2006/relationships/slideLayout" Target="../slideLayouts/slideLayout532.xml"/><Relationship Id="rId6" Type="http://schemas.openxmlformats.org/officeDocument/2006/relationships/slideLayout" Target="../slideLayouts/slideLayout537.xml"/><Relationship Id="rId11" Type="http://schemas.openxmlformats.org/officeDocument/2006/relationships/slideLayout" Target="../slideLayouts/slideLayout542.xml"/><Relationship Id="rId5" Type="http://schemas.openxmlformats.org/officeDocument/2006/relationships/slideLayout" Target="../slideLayouts/slideLayout536.xml"/><Relationship Id="rId10" Type="http://schemas.openxmlformats.org/officeDocument/2006/relationships/slideLayout" Target="../slideLayouts/slideLayout541.xml"/><Relationship Id="rId4" Type="http://schemas.openxmlformats.org/officeDocument/2006/relationships/slideLayout" Target="../slideLayouts/slideLayout535.xml"/><Relationship Id="rId9" Type="http://schemas.openxmlformats.org/officeDocument/2006/relationships/slideLayout" Target="../slideLayouts/slideLayout540.xml"/><Relationship Id="rId14"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52.xml"/><Relationship Id="rId13" Type="http://schemas.openxmlformats.org/officeDocument/2006/relationships/slideLayout" Target="../slideLayouts/slideLayout557.xml"/><Relationship Id="rId3" Type="http://schemas.openxmlformats.org/officeDocument/2006/relationships/slideLayout" Target="../slideLayouts/slideLayout547.xml"/><Relationship Id="rId7" Type="http://schemas.openxmlformats.org/officeDocument/2006/relationships/slideLayout" Target="../slideLayouts/slideLayout551.xml"/><Relationship Id="rId12" Type="http://schemas.openxmlformats.org/officeDocument/2006/relationships/slideLayout" Target="../slideLayouts/slideLayout556.xml"/><Relationship Id="rId2" Type="http://schemas.openxmlformats.org/officeDocument/2006/relationships/slideLayout" Target="../slideLayouts/slideLayout546.xml"/><Relationship Id="rId1" Type="http://schemas.openxmlformats.org/officeDocument/2006/relationships/slideLayout" Target="../slideLayouts/slideLayout545.xml"/><Relationship Id="rId6" Type="http://schemas.openxmlformats.org/officeDocument/2006/relationships/slideLayout" Target="../slideLayouts/slideLayout550.xml"/><Relationship Id="rId11" Type="http://schemas.openxmlformats.org/officeDocument/2006/relationships/slideLayout" Target="../slideLayouts/slideLayout555.xml"/><Relationship Id="rId5" Type="http://schemas.openxmlformats.org/officeDocument/2006/relationships/slideLayout" Target="../slideLayouts/slideLayout549.xml"/><Relationship Id="rId10" Type="http://schemas.openxmlformats.org/officeDocument/2006/relationships/slideLayout" Target="../slideLayouts/slideLayout554.xml"/><Relationship Id="rId4" Type="http://schemas.openxmlformats.org/officeDocument/2006/relationships/slideLayout" Target="../slideLayouts/slideLayout548.xml"/><Relationship Id="rId9" Type="http://schemas.openxmlformats.org/officeDocument/2006/relationships/slideLayout" Target="../slideLayouts/slideLayout553.xml"/><Relationship Id="rId14"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3" Type="http://schemas.openxmlformats.org/officeDocument/2006/relationships/theme" Target="../theme/theme56.xml"/><Relationship Id="rId2" Type="http://schemas.openxmlformats.org/officeDocument/2006/relationships/slideLayout" Target="../slideLayouts/slideLayout559.xml"/><Relationship Id="rId1" Type="http://schemas.openxmlformats.org/officeDocument/2006/relationships/slideLayout" Target="../slideLayouts/slideLayout558.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67.xml"/><Relationship Id="rId3" Type="http://schemas.openxmlformats.org/officeDocument/2006/relationships/slideLayout" Target="../slideLayouts/slideLayout562.xml"/><Relationship Id="rId7" Type="http://schemas.openxmlformats.org/officeDocument/2006/relationships/slideLayout" Target="../slideLayouts/slideLayout566.xml"/><Relationship Id="rId12" Type="http://schemas.openxmlformats.org/officeDocument/2006/relationships/theme" Target="../theme/theme57.xml"/><Relationship Id="rId2" Type="http://schemas.openxmlformats.org/officeDocument/2006/relationships/slideLayout" Target="../slideLayouts/slideLayout561.xml"/><Relationship Id="rId1" Type="http://schemas.openxmlformats.org/officeDocument/2006/relationships/slideLayout" Target="../slideLayouts/slideLayout560.xml"/><Relationship Id="rId6" Type="http://schemas.openxmlformats.org/officeDocument/2006/relationships/slideLayout" Target="../slideLayouts/slideLayout565.xml"/><Relationship Id="rId11" Type="http://schemas.openxmlformats.org/officeDocument/2006/relationships/slideLayout" Target="../slideLayouts/slideLayout570.xml"/><Relationship Id="rId5" Type="http://schemas.openxmlformats.org/officeDocument/2006/relationships/slideLayout" Target="../slideLayouts/slideLayout564.xml"/><Relationship Id="rId10" Type="http://schemas.openxmlformats.org/officeDocument/2006/relationships/slideLayout" Target="../slideLayouts/slideLayout569.xml"/><Relationship Id="rId4" Type="http://schemas.openxmlformats.org/officeDocument/2006/relationships/slideLayout" Target="../slideLayouts/slideLayout563.xml"/><Relationship Id="rId9" Type="http://schemas.openxmlformats.org/officeDocument/2006/relationships/slideLayout" Target="../slideLayouts/slideLayout568.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2.jpe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image" Target="../media/image2.png"/><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image" Target="../media/image4.png"/><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38103"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solidFill>
                  <a:srgbClr val="000000"/>
                </a:solidFill>
                <a:latin typeface="Times New Roman" pitchFamily="18" charset="0"/>
              </a:defRPr>
            </a:lvl1pPr>
          </a:lstStyle>
          <a:p>
            <a:pPr fontAlgn="base">
              <a:spcBef>
                <a:spcPct val="0"/>
              </a:spcBef>
              <a:spcAft>
                <a:spcPct val="0"/>
              </a:spcAft>
              <a:defRPr/>
            </a:pPr>
            <a:fld id="{010732DD-8DCC-41B3-B07A-9E0B56951ACF}" type="slidenum">
              <a:rPr lang="en-US">
                <a:ea typeface="MS PGothic" pitchFamily="34" charset="-128"/>
              </a:rPr>
              <a:pPr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57254910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hf sldNum="0" hdr="0" ftr="0" dt="0"/>
  <p:txStyles>
    <p:title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178" algn="ctr" rtl="0" eaLnBrk="0" fontAlgn="base" hangingPunct="0">
        <a:spcBef>
          <a:spcPct val="0"/>
        </a:spcBef>
        <a:spcAft>
          <a:spcPct val="0"/>
        </a:spcAft>
        <a:defRPr sz="4400">
          <a:solidFill>
            <a:schemeClr val="tx2"/>
          </a:solidFill>
          <a:latin typeface="Times New Roman" pitchFamily="-112" charset="0"/>
        </a:defRPr>
      </a:lvl6pPr>
      <a:lvl7pPr marL="914354" algn="ctr" rtl="0" eaLnBrk="0" fontAlgn="base" hangingPunct="0">
        <a:spcBef>
          <a:spcPct val="0"/>
        </a:spcBef>
        <a:spcAft>
          <a:spcPct val="0"/>
        </a:spcAft>
        <a:defRPr sz="4400">
          <a:solidFill>
            <a:schemeClr val="tx2"/>
          </a:solidFill>
          <a:latin typeface="Times New Roman" pitchFamily="-112" charset="0"/>
        </a:defRPr>
      </a:lvl7pPr>
      <a:lvl8pPr marL="1371532" algn="ctr" rtl="0" eaLnBrk="0" fontAlgn="base" hangingPunct="0">
        <a:spcBef>
          <a:spcPct val="0"/>
        </a:spcBef>
        <a:spcAft>
          <a:spcPct val="0"/>
        </a:spcAft>
        <a:defRPr sz="4400">
          <a:solidFill>
            <a:schemeClr val="tx2"/>
          </a:solidFill>
          <a:latin typeface="Times New Roman" pitchFamily="-112" charset="0"/>
        </a:defRPr>
      </a:lvl8pPr>
      <a:lvl9pPr marL="1828709" algn="ctr" rtl="0" eaLnBrk="0" fontAlgn="base" hangingPunct="0">
        <a:spcBef>
          <a:spcPct val="0"/>
        </a:spcBef>
        <a:spcAft>
          <a:spcPct val="0"/>
        </a:spcAft>
        <a:defRPr sz="4400">
          <a:solidFill>
            <a:schemeClr val="tx2"/>
          </a:solidFill>
          <a:latin typeface="Times New Roman" pitchFamily="-112" charset="0"/>
        </a:defRPr>
      </a:lvl9pPr>
    </p:titleStyle>
    <p:bodyStyle>
      <a:lvl1pPr marL="342883" indent="-342883" algn="l" rtl="0" eaLnBrk="0" fontAlgn="base" hangingPunct="0">
        <a:spcBef>
          <a:spcPct val="20000"/>
        </a:spcBef>
        <a:spcAft>
          <a:spcPct val="0"/>
        </a:spcAft>
        <a:buChar char="•"/>
        <a:defRPr sz="3200">
          <a:solidFill>
            <a:schemeClr val="bg1"/>
          </a:solidFill>
          <a:latin typeface="Arial"/>
          <a:ea typeface="MS PGothic" pitchFamily="34" charset="-128"/>
          <a:cs typeface="Arial"/>
        </a:defRPr>
      </a:lvl1pPr>
      <a:lvl2pPr marL="742913" indent="-285737" algn="l" rtl="0" eaLnBrk="0" fontAlgn="base" hangingPunct="0">
        <a:spcBef>
          <a:spcPct val="20000"/>
        </a:spcBef>
        <a:spcAft>
          <a:spcPct val="0"/>
        </a:spcAft>
        <a:buChar char="–"/>
        <a:defRPr sz="2800">
          <a:solidFill>
            <a:schemeClr val="bg1"/>
          </a:solidFill>
          <a:latin typeface="Arial"/>
          <a:ea typeface="MS PGothic" pitchFamily="34"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MS PGothic" pitchFamily="34" charset="-128"/>
          <a:cs typeface="Arial"/>
        </a:defRPr>
      </a:lvl3pPr>
      <a:lvl4pPr marL="1600120"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7" indent="-228588" algn="l" rtl="0" eaLnBrk="0" fontAlgn="base" hangingPunct="0">
        <a:spcBef>
          <a:spcPct val="20000"/>
        </a:spcBef>
        <a:spcAft>
          <a:spcPct val="0"/>
        </a:spcAft>
        <a:buChar char="»"/>
        <a:defRPr sz="2000">
          <a:solidFill>
            <a:schemeClr val="bg1"/>
          </a:solidFill>
          <a:latin typeface="Arial"/>
          <a:ea typeface="MS PGothic" pitchFamily="34" charset="-128"/>
          <a:cs typeface="Arial"/>
        </a:defRPr>
      </a:lvl5pPr>
      <a:lvl6pPr marL="2514474"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52"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6"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3"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457200" y="1600205"/>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65" charset="0"/>
                <a:ea typeface="ＭＳ Ｐゴシック" pitchFamily="-65" charset="-128"/>
                <a:cs typeface="ＭＳ Ｐゴシック" pitchFamily="-65" charset="-128"/>
              </a:defRPr>
            </a:lvl1pPr>
          </a:lstStyle>
          <a:p>
            <a:pPr fontAlgn="base">
              <a:spcBef>
                <a:spcPct val="0"/>
              </a:spcBef>
              <a:spcAft>
                <a:spcPct val="0"/>
              </a:spcAft>
              <a:defRPr/>
            </a:pPr>
            <a:endParaRPr lang="en-US">
              <a:solidFill>
                <a:srgbClr val="000000"/>
              </a:solidFill>
            </a:endParaRPr>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65" charset="0"/>
                <a:ea typeface="ＭＳ Ｐゴシック" pitchFamily="-65" charset="-128"/>
                <a:cs typeface="ＭＳ Ｐゴシック" pitchFamily="-65" charset="-128"/>
              </a:defRPr>
            </a:lvl1pPr>
          </a:lstStyle>
          <a:p>
            <a:pPr fontAlgn="base">
              <a:spcBef>
                <a:spcPct val="0"/>
              </a:spcBef>
              <a:spcAft>
                <a:spcPct val="0"/>
              </a:spcAft>
              <a:defRPr/>
            </a:pPr>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751F53DC-04B1-224F-953D-97270094CA2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044240759"/>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178"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354"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532"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709"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883" indent="-342883" algn="l" rtl="0" eaLnBrk="0" fontAlgn="base" hangingPunct="0">
        <a:spcBef>
          <a:spcPct val="20000"/>
        </a:spcBef>
        <a:spcAft>
          <a:spcPct val="0"/>
        </a:spcAft>
        <a:buChar char="•"/>
        <a:defRPr sz="3200">
          <a:solidFill>
            <a:schemeClr val="tx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ea typeface="ＭＳ Ｐゴシック" charset="0"/>
        </a:defRPr>
      </a:lvl2pPr>
      <a:lvl3pPr marL="1142942" indent="-228588" algn="l" rtl="0" eaLnBrk="0" fontAlgn="base" hangingPunct="0">
        <a:spcBef>
          <a:spcPct val="20000"/>
        </a:spcBef>
        <a:spcAft>
          <a:spcPct val="0"/>
        </a:spcAft>
        <a:buChar char="•"/>
        <a:defRPr sz="2400">
          <a:solidFill>
            <a:schemeClr val="tx1"/>
          </a:solidFill>
          <a:latin typeface="+mn-lt"/>
          <a:ea typeface="+mn-ea"/>
        </a:defRPr>
      </a:lvl3pPr>
      <a:lvl4pPr marL="1600120" indent="-228588" algn="l" rtl="0" eaLnBrk="0" fontAlgn="base" hangingPunct="0">
        <a:spcBef>
          <a:spcPct val="20000"/>
        </a:spcBef>
        <a:spcAft>
          <a:spcPct val="0"/>
        </a:spcAft>
        <a:buChar char="–"/>
        <a:defRPr sz="2000">
          <a:solidFill>
            <a:schemeClr val="tx1"/>
          </a:solidFill>
          <a:latin typeface="+mn-lt"/>
          <a:ea typeface="+mn-ea"/>
        </a:defRPr>
      </a:lvl4pPr>
      <a:lvl5pPr marL="2057297" indent="-228588" algn="l" rtl="0" eaLnBrk="0" fontAlgn="base" hangingPunct="0">
        <a:spcBef>
          <a:spcPct val="20000"/>
        </a:spcBef>
        <a:spcAft>
          <a:spcPct val="0"/>
        </a:spcAft>
        <a:buChar char="»"/>
        <a:defRPr sz="2000">
          <a:solidFill>
            <a:schemeClr val="tx1"/>
          </a:solidFill>
          <a:latin typeface="+mn-lt"/>
          <a:ea typeface="+mn-ea"/>
        </a:defRPr>
      </a:lvl5pPr>
      <a:lvl6pPr marL="2514474" indent="-228588" algn="l" rtl="0" eaLnBrk="0" fontAlgn="base" hangingPunct="0">
        <a:spcBef>
          <a:spcPct val="20000"/>
        </a:spcBef>
        <a:spcAft>
          <a:spcPct val="0"/>
        </a:spcAft>
        <a:buChar char="»"/>
        <a:defRPr sz="2000">
          <a:solidFill>
            <a:schemeClr val="tx1"/>
          </a:solidFill>
          <a:latin typeface="+mn-lt"/>
          <a:ea typeface="+mn-ea"/>
        </a:defRPr>
      </a:lvl6pPr>
      <a:lvl7pPr marL="2971652" indent="-228588" algn="l" rtl="0" eaLnBrk="0" fontAlgn="base" hangingPunct="0">
        <a:spcBef>
          <a:spcPct val="20000"/>
        </a:spcBef>
        <a:spcAft>
          <a:spcPct val="0"/>
        </a:spcAft>
        <a:buChar char="»"/>
        <a:defRPr sz="2000">
          <a:solidFill>
            <a:schemeClr val="tx1"/>
          </a:solidFill>
          <a:latin typeface="+mn-lt"/>
          <a:ea typeface="+mn-ea"/>
        </a:defRPr>
      </a:lvl7pPr>
      <a:lvl8pPr marL="3428828" indent="-228588" algn="l" rtl="0" eaLnBrk="0" fontAlgn="base" hangingPunct="0">
        <a:spcBef>
          <a:spcPct val="20000"/>
        </a:spcBef>
        <a:spcAft>
          <a:spcPct val="0"/>
        </a:spcAft>
        <a:buChar char="»"/>
        <a:defRPr sz="2000">
          <a:solidFill>
            <a:schemeClr val="tx1"/>
          </a:solidFill>
          <a:latin typeface="+mn-lt"/>
          <a:ea typeface="+mn-ea"/>
        </a:defRPr>
      </a:lvl8pPr>
      <a:lvl9pPr marL="3886006" indent="-228588"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3"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8DE55A7B-84C1-4046-893D-4795B59E5521}"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705841865"/>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178"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354"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532"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709"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883" indent="-342883" algn="l" rtl="0" eaLnBrk="0" fontAlgn="base" hangingPunct="0">
        <a:spcBef>
          <a:spcPct val="20000"/>
        </a:spcBef>
        <a:spcAft>
          <a:spcPct val="0"/>
        </a:spcAft>
        <a:buChar char="•"/>
        <a:defRPr sz="3200">
          <a:solidFill>
            <a:schemeClr val="tx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ea typeface="+mn-ea"/>
        </a:defRPr>
      </a:lvl2pPr>
      <a:lvl3pPr marL="1142942" indent="-228588" algn="l" rtl="0" eaLnBrk="0" fontAlgn="base" hangingPunct="0">
        <a:spcBef>
          <a:spcPct val="20000"/>
        </a:spcBef>
        <a:spcAft>
          <a:spcPct val="0"/>
        </a:spcAft>
        <a:buChar char="•"/>
        <a:defRPr sz="2400">
          <a:solidFill>
            <a:schemeClr val="tx1"/>
          </a:solidFill>
          <a:latin typeface="+mn-lt"/>
          <a:ea typeface="+mn-ea"/>
        </a:defRPr>
      </a:lvl3pPr>
      <a:lvl4pPr marL="1600120" indent="-228588" algn="l" rtl="0" eaLnBrk="0" fontAlgn="base" hangingPunct="0">
        <a:spcBef>
          <a:spcPct val="20000"/>
        </a:spcBef>
        <a:spcAft>
          <a:spcPct val="0"/>
        </a:spcAft>
        <a:buChar char="–"/>
        <a:defRPr sz="2000">
          <a:solidFill>
            <a:schemeClr val="tx1"/>
          </a:solidFill>
          <a:latin typeface="+mn-lt"/>
          <a:ea typeface="+mn-ea"/>
        </a:defRPr>
      </a:lvl4pPr>
      <a:lvl5pPr marL="2057297" indent="-228588" algn="l" rtl="0" eaLnBrk="0" fontAlgn="base" hangingPunct="0">
        <a:spcBef>
          <a:spcPct val="20000"/>
        </a:spcBef>
        <a:spcAft>
          <a:spcPct val="0"/>
        </a:spcAft>
        <a:buChar char="»"/>
        <a:defRPr sz="2000">
          <a:solidFill>
            <a:schemeClr val="tx1"/>
          </a:solidFill>
          <a:latin typeface="+mn-lt"/>
          <a:ea typeface="+mn-ea"/>
        </a:defRPr>
      </a:lvl5pPr>
      <a:lvl6pPr marL="2514474" indent="-228588" algn="l" rtl="0" fontAlgn="base">
        <a:spcBef>
          <a:spcPct val="20000"/>
        </a:spcBef>
        <a:spcAft>
          <a:spcPct val="0"/>
        </a:spcAft>
        <a:buChar char="»"/>
        <a:defRPr sz="2000">
          <a:solidFill>
            <a:schemeClr val="tx1"/>
          </a:solidFill>
          <a:latin typeface="+mn-lt"/>
          <a:ea typeface="+mn-ea"/>
        </a:defRPr>
      </a:lvl6pPr>
      <a:lvl7pPr marL="2971652" indent="-228588" algn="l" rtl="0" fontAlgn="base">
        <a:spcBef>
          <a:spcPct val="20000"/>
        </a:spcBef>
        <a:spcAft>
          <a:spcPct val="0"/>
        </a:spcAft>
        <a:buChar char="»"/>
        <a:defRPr sz="2000">
          <a:solidFill>
            <a:schemeClr val="tx1"/>
          </a:solidFill>
          <a:latin typeface="+mn-lt"/>
          <a:ea typeface="+mn-ea"/>
        </a:defRPr>
      </a:lvl7pPr>
      <a:lvl8pPr marL="3428828" indent="-228588" algn="l" rtl="0" fontAlgn="base">
        <a:spcBef>
          <a:spcPct val="20000"/>
        </a:spcBef>
        <a:spcAft>
          <a:spcPct val="0"/>
        </a:spcAft>
        <a:buChar char="»"/>
        <a:defRPr sz="2000">
          <a:solidFill>
            <a:schemeClr val="tx1"/>
          </a:solidFill>
          <a:latin typeface="+mn-lt"/>
          <a:ea typeface="+mn-ea"/>
        </a:defRPr>
      </a:lvl8pPr>
      <a:lvl9pPr marL="3886006" indent="-228588"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3"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5" charset="0"/>
                <a:ea typeface="ＭＳ Ｐゴシック" pitchFamily="-105" charset="-128"/>
                <a:cs typeface="ＭＳ Ｐゴシック" pitchFamily="-105" charset="-128"/>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5" charset="0"/>
                <a:ea typeface="ＭＳ Ｐゴシック" pitchFamily="-105" charset="-128"/>
                <a:cs typeface="ＭＳ Ｐゴシック" pitchFamily="-105" charset="-128"/>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4A676A50-50CE-D449-A901-9EEFF95B0922}"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892458706"/>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178"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354"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532"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709"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883" indent="-342883" algn="l" rtl="0" eaLnBrk="0" fontAlgn="base" hangingPunct="0">
        <a:spcBef>
          <a:spcPct val="20000"/>
        </a:spcBef>
        <a:spcAft>
          <a:spcPct val="0"/>
        </a:spcAft>
        <a:buChar char="•"/>
        <a:defRPr sz="3200">
          <a:solidFill>
            <a:schemeClr val="tx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ea typeface="+mn-ea"/>
        </a:defRPr>
      </a:lvl2pPr>
      <a:lvl3pPr marL="1142942" indent="-228588" algn="l" rtl="0" eaLnBrk="0" fontAlgn="base" hangingPunct="0">
        <a:spcBef>
          <a:spcPct val="20000"/>
        </a:spcBef>
        <a:spcAft>
          <a:spcPct val="0"/>
        </a:spcAft>
        <a:buChar char="•"/>
        <a:defRPr sz="2400">
          <a:solidFill>
            <a:schemeClr val="tx1"/>
          </a:solidFill>
          <a:latin typeface="+mn-lt"/>
          <a:ea typeface="+mn-ea"/>
        </a:defRPr>
      </a:lvl3pPr>
      <a:lvl4pPr marL="1600120" indent="-228588" algn="l" rtl="0" eaLnBrk="0" fontAlgn="base" hangingPunct="0">
        <a:spcBef>
          <a:spcPct val="20000"/>
        </a:spcBef>
        <a:spcAft>
          <a:spcPct val="0"/>
        </a:spcAft>
        <a:buChar char="–"/>
        <a:defRPr sz="2000">
          <a:solidFill>
            <a:schemeClr val="tx1"/>
          </a:solidFill>
          <a:latin typeface="+mn-lt"/>
          <a:ea typeface="+mn-ea"/>
        </a:defRPr>
      </a:lvl4pPr>
      <a:lvl5pPr marL="2057297" indent="-228588" algn="l" rtl="0" eaLnBrk="0" fontAlgn="base" hangingPunct="0">
        <a:spcBef>
          <a:spcPct val="20000"/>
        </a:spcBef>
        <a:spcAft>
          <a:spcPct val="0"/>
        </a:spcAft>
        <a:buChar char="»"/>
        <a:defRPr sz="2000">
          <a:solidFill>
            <a:schemeClr val="tx1"/>
          </a:solidFill>
          <a:latin typeface="+mn-lt"/>
          <a:ea typeface="+mn-ea"/>
        </a:defRPr>
      </a:lvl5pPr>
      <a:lvl6pPr marL="2514474" indent="-228588" algn="l" rtl="0" fontAlgn="base">
        <a:spcBef>
          <a:spcPct val="20000"/>
        </a:spcBef>
        <a:spcAft>
          <a:spcPct val="0"/>
        </a:spcAft>
        <a:buChar char="»"/>
        <a:defRPr sz="2000">
          <a:solidFill>
            <a:schemeClr val="tx1"/>
          </a:solidFill>
          <a:latin typeface="+mn-lt"/>
          <a:ea typeface="+mn-ea"/>
        </a:defRPr>
      </a:lvl6pPr>
      <a:lvl7pPr marL="2971652" indent="-228588" algn="l" rtl="0" fontAlgn="base">
        <a:spcBef>
          <a:spcPct val="20000"/>
        </a:spcBef>
        <a:spcAft>
          <a:spcPct val="0"/>
        </a:spcAft>
        <a:buChar char="»"/>
        <a:defRPr sz="2000">
          <a:solidFill>
            <a:schemeClr val="tx1"/>
          </a:solidFill>
          <a:latin typeface="+mn-lt"/>
          <a:ea typeface="+mn-ea"/>
        </a:defRPr>
      </a:lvl7pPr>
      <a:lvl8pPr marL="3428828" indent="-228588" algn="l" rtl="0" fontAlgn="base">
        <a:spcBef>
          <a:spcPct val="20000"/>
        </a:spcBef>
        <a:spcAft>
          <a:spcPct val="0"/>
        </a:spcAft>
        <a:buChar char="»"/>
        <a:defRPr sz="2000">
          <a:solidFill>
            <a:schemeClr val="tx1"/>
          </a:solidFill>
          <a:latin typeface="+mn-lt"/>
          <a:ea typeface="+mn-ea"/>
        </a:defRPr>
      </a:lvl8pPr>
      <a:lvl9pPr marL="3886006" indent="-228588"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3"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68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Text Placeholder 2"/>
          <p:cNvSpPr>
            <a:spLocks noGrp="1"/>
          </p:cNvSpPr>
          <p:nvPr>
            <p:ph type="body" idx="1"/>
          </p:nvPr>
        </p:nvSpPr>
        <p:spPr bwMode="auto">
          <a:xfrm>
            <a:off x="457200" y="1600205"/>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5"/>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fontAlgn="base">
              <a:spcBef>
                <a:spcPct val="0"/>
              </a:spcBef>
              <a:spcAft>
                <a:spcPct val="0"/>
              </a:spcAft>
              <a:defRPr/>
            </a:pPr>
            <a:fld id="{6B12D00B-DAD7-C440-AF2B-81AE3F854FAA}" type="datetime1">
              <a:rPr lang="en-US">
                <a:ea typeface="ＭＳ Ｐゴシック" charset="0"/>
                <a:cs typeface="ＭＳ Ｐゴシック" charset="0"/>
              </a:rPr>
              <a:pPr fontAlgn="base">
                <a:spcBef>
                  <a:spcPct val="0"/>
                </a:spcBef>
                <a:spcAft>
                  <a:spcPct val="0"/>
                </a:spcAft>
                <a:defRPr/>
              </a:pPr>
              <a:t>8/24/24</a:t>
            </a:fld>
            <a:endParaRPr lang="en-US">
              <a:ea typeface="ＭＳ Ｐゴシック" charset="0"/>
              <a:cs typeface="ＭＳ Ｐゴシック" charset="0"/>
            </a:endParaRPr>
          </a:p>
        </p:txBody>
      </p:sp>
      <p:sp>
        <p:nvSpPr>
          <p:cNvPr id="5" name="Footer Placeholder 4"/>
          <p:cNvSpPr>
            <a:spLocks noGrp="1"/>
          </p:cNvSpPr>
          <p:nvPr>
            <p:ph type="ftr" sz="quarter" idx="3"/>
          </p:nvPr>
        </p:nvSpPr>
        <p:spPr>
          <a:xfrm>
            <a:off x="3124200" y="6356355"/>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6" name="Slide Number Placeholder 5"/>
          <p:cNvSpPr>
            <a:spLocks noGrp="1"/>
          </p:cNvSpPr>
          <p:nvPr>
            <p:ph type="sldNum" sz="quarter" idx="4"/>
          </p:nvPr>
        </p:nvSpPr>
        <p:spPr>
          <a:xfrm>
            <a:off x="6553200" y="6356355"/>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fontAlgn="base">
              <a:spcBef>
                <a:spcPct val="0"/>
              </a:spcBef>
              <a:spcAft>
                <a:spcPct val="0"/>
              </a:spcAft>
              <a:defRPr/>
            </a:pPr>
            <a:fld id="{66561B40-00D8-5049-BB1D-A044CB470108}"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pic>
        <p:nvPicPr>
          <p:cNvPr id="76807" name="Picture 7" descr="global_map-1.gif"/>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57202" y="504826"/>
            <a:ext cx="8334375" cy="585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74732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Lst>
  <p:txStyles>
    <p:titleStyle>
      <a:lvl1pPr algn="ctr" defTabSz="457178"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charset="-128"/>
        </a:defRPr>
      </a:lvl1pPr>
      <a:lvl2pPr algn="ctr" defTabSz="457178"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2pPr>
      <a:lvl3pPr algn="ctr" defTabSz="457178"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3pPr>
      <a:lvl4pPr algn="ctr" defTabSz="457178"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4pPr>
      <a:lvl5pPr algn="ctr" defTabSz="457178"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5pPr>
      <a:lvl6pPr marL="457178" algn="ctr" defTabSz="457178" rtl="0" fontAlgn="base">
        <a:spcBef>
          <a:spcPct val="0"/>
        </a:spcBef>
        <a:spcAft>
          <a:spcPct val="0"/>
        </a:spcAft>
        <a:defRPr sz="4400">
          <a:solidFill>
            <a:schemeClr val="tx1"/>
          </a:solidFill>
          <a:latin typeface="Calibri" pitchFamily="-107" charset="0"/>
          <a:ea typeface="ＭＳ Ｐゴシック" pitchFamily="-107" charset="-128"/>
        </a:defRPr>
      </a:lvl6pPr>
      <a:lvl7pPr marL="914354" algn="ctr" defTabSz="457178" rtl="0" fontAlgn="base">
        <a:spcBef>
          <a:spcPct val="0"/>
        </a:spcBef>
        <a:spcAft>
          <a:spcPct val="0"/>
        </a:spcAft>
        <a:defRPr sz="4400">
          <a:solidFill>
            <a:schemeClr val="tx1"/>
          </a:solidFill>
          <a:latin typeface="Calibri" pitchFamily="-107" charset="0"/>
          <a:ea typeface="ＭＳ Ｐゴシック" pitchFamily="-107" charset="-128"/>
        </a:defRPr>
      </a:lvl7pPr>
      <a:lvl8pPr marL="1371532" algn="ctr" defTabSz="457178" rtl="0" fontAlgn="base">
        <a:spcBef>
          <a:spcPct val="0"/>
        </a:spcBef>
        <a:spcAft>
          <a:spcPct val="0"/>
        </a:spcAft>
        <a:defRPr sz="4400">
          <a:solidFill>
            <a:schemeClr val="tx1"/>
          </a:solidFill>
          <a:latin typeface="Calibri" pitchFamily="-107" charset="0"/>
          <a:ea typeface="ＭＳ Ｐゴシック" pitchFamily="-107" charset="-128"/>
        </a:defRPr>
      </a:lvl8pPr>
      <a:lvl9pPr marL="1828709" algn="ctr" defTabSz="457178" rtl="0" fontAlgn="base">
        <a:spcBef>
          <a:spcPct val="0"/>
        </a:spcBef>
        <a:spcAft>
          <a:spcPct val="0"/>
        </a:spcAft>
        <a:defRPr sz="4400">
          <a:solidFill>
            <a:schemeClr val="tx1"/>
          </a:solidFill>
          <a:latin typeface="Calibri" pitchFamily="-107" charset="0"/>
          <a:ea typeface="ＭＳ Ｐゴシック" pitchFamily="-107" charset="-128"/>
        </a:defRPr>
      </a:lvl9pPr>
    </p:titleStyle>
    <p:bodyStyle>
      <a:lvl1pPr marL="342883" indent="-342883" algn="l" defTabSz="457178"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charset="-128"/>
        </a:defRPr>
      </a:lvl1pPr>
      <a:lvl2pPr marL="742913" indent="-285737" algn="l" defTabSz="457178"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7" charset="-128"/>
          <a:cs typeface="+mn-cs"/>
        </a:defRPr>
      </a:lvl2pPr>
      <a:lvl3pPr marL="1142942" indent="-228588" algn="l" defTabSz="457178"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7" charset="-128"/>
          <a:cs typeface="+mn-cs"/>
        </a:defRPr>
      </a:lvl3pPr>
      <a:lvl4pPr marL="1600120" indent="-228588" algn="l" defTabSz="457178"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4pPr>
      <a:lvl5pPr marL="2057297" indent="-228588" algn="l" defTabSz="457178"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8"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3"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th-TH"/>
              <a:t>Click to edit Master title style</a:t>
            </a:r>
          </a:p>
        </p:txBody>
      </p:sp>
      <p:sp>
        <p:nvSpPr>
          <p:cNvPr id="1027" name="Rectangle 3"/>
          <p:cNvSpPr>
            <a:spLocks noGrp="1" noChangeArrowheads="1"/>
          </p:cNvSpPr>
          <p:nvPr>
            <p:ph type="body" idx="1"/>
          </p:nvPr>
        </p:nvSpPr>
        <p:spPr bwMode="auto">
          <a:xfrm>
            <a:off x="457200" y="1600205"/>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th-TH"/>
              <a:t>Click to edit Master text styles</a:t>
            </a:r>
          </a:p>
          <a:p>
            <a:pPr lvl="1"/>
            <a:r>
              <a:rPr lang="th-TH"/>
              <a:t>Second level</a:t>
            </a:r>
          </a:p>
          <a:p>
            <a:pPr lvl="2"/>
            <a:r>
              <a:rPr lang="th-TH"/>
              <a:t>Third level</a:t>
            </a:r>
          </a:p>
          <a:p>
            <a:pPr lvl="3"/>
            <a:r>
              <a:rPr lang="th-TH"/>
              <a:t>Fourth level</a:t>
            </a:r>
          </a:p>
          <a:p>
            <a:pPr lvl="4"/>
            <a:r>
              <a:rPr lang="th-TH"/>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Angsana New" charset="0"/>
              </a:defRPr>
            </a:lvl1pPr>
          </a:lstStyle>
          <a:p>
            <a:pPr fontAlgn="base">
              <a:spcBef>
                <a:spcPct val="0"/>
              </a:spcBef>
              <a:spcAft>
                <a:spcPct val="0"/>
              </a:spcAft>
              <a:defRPr/>
            </a:pPr>
            <a:endParaRPr lang="th-TH"/>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cs typeface="Angsana New" charset="0"/>
              </a:defRPr>
            </a:lvl1pPr>
          </a:lstStyle>
          <a:p>
            <a:pPr fontAlgn="base">
              <a:spcBef>
                <a:spcPct val="0"/>
              </a:spcBef>
              <a:spcAft>
                <a:spcPct val="0"/>
              </a:spcAft>
              <a:defRPr/>
            </a:pPr>
            <a:endParaRPr lang="th-TH"/>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ngsana New" charset="0"/>
              </a:defRPr>
            </a:lvl1pPr>
          </a:lstStyle>
          <a:p>
            <a:pPr fontAlgn="base">
              <a:spcBef>
                <a:spcPct val="0"/>
              </a:spcBef>
              <a:spcAft>
                <a:spcPct val="0"/>
              </a:spcAft>
              <a:defRPr/>
            </a:pPr>
            <a:fld id="{A95DE587-37A4-2843-B675-B2E5DBCD32C5}" type="slidenum">
              <a:rPr lang="en-US"/>
              <a:pPr fontAlgn="base">
                <a:spcBef>
                  <a:spcPct val="0"/>
                </a:spcBef>
                <a:spcAft>
                  <a:spcPct val="0"/>
                </a:spcAft>
                <a:defRPr/>
              </a:pPr>
              <a:t>‹#›</a:t>
            </a:fld>
            <a:endParaRPr lang="th-TH"/>
          </a:p>
        </p:txBody>
      </p:sp>
    </p:spTree>
    <p:extLst>
      <p:ext uri="{BB962C8B-B14F-4D97-AF65-F5344CB8AC3E}">
        <p14:creationId xmlns:p14="http://schemas.microsoft.com/office/powerpoint/2010/main" val="505738852"/>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ngsana New"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ngsana New"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ngsana New"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ngsana New" charset="0"/>
        </a:defRPr>
      </a:lvl5pPr>
      <a:lvl6pPr marL="457178" algn="ctr" rtl="0" fontAlgn="base">
        <a:spcBef>
          <a:spcPct val="0"/>
        </a:spcBef>
        <a:spcAft>
          <a:spcPct val="0"/>
        </a:spcAft>
        <a:defRPr sz="4400">
          <a:solidFill>
            <a:schemeClr val="tx2"/>
          </a:solidFill>
          <a:latin typeface="Arial" charset="0"/>
          <a:ea typeface="ＭＳ Ｐゴシック" charset="0"/>
          <a:cs typeface="Angsana New" charset="0"/>
        </a:defRPr>
      </a:lvl6pPr>
      <a:lvl7pPr marL="914354" algn="ctr" rtl="0" fontAlgn="base">
        <a:spcBef>
          <a:spcPct val="0"/>
        </a:spcBef>
        <a:spcAft>
          <a:spcPct val="0"/>
        </a:spcAft>
        <a:defRPr sz="4400">
          <a:solidFill>
            <a:schemeClr val="tx2"/>
          </a:solidFill>
          <a:latin typeface="Arial" charset="0"/>
          <a:ea typeface="ＭＳ Ｐゴシック" charset="0"/>
          <a:cs typeface="Angsana New" charset="0"/>
        </a:defRPr>
      </a:lvl7pPr>
      <a:lvl8pPr marL="1371532" algn="ctr" rtl="0" fontAlgn="base">
        <a:spcBef>
          <a:spcPct val="0"/>
        </a:spcBef>
        <a:spcAft>
          <a:spcPct val="0"/>
        </a:spcAft>
        <a:defRPr sz="4400">
          <a:solidFill>
            <a:schemeClr val="tx2"/>
          </a:solidFill>
          <a:latin typeface="Arial" charset="0"/>
          <a:ea typeface="ＭＳ Ｐゴシック" charset="0"/>
          <a:cs typeface="Angsana New" charset="0"/>
        </a:defRPr>
      </a:lvl8pPr>
      <a:lvl9pPr marL="1828709" algn="ctr" rtl="0" fontAlgn="base">
        <a:spcBef>
          <a:spcPct val="0"/>
        </a:spcBef>
        <a:spcAft>
          <a:spcPct val="0"/>
        </a:spcAft>
        <a:defRPr sz="4400">
          <a:solidFill>
            <a:schemeClr val="tx2"/>
          </a:solidFill>
          <a:latin typeface="Arial" charset="0"/>
          <a:ea typeface="ＭＳ Ｐゴシック" charset="0"/>
          <a:cs typeface="Angsana New" charset="0"/>
        </a:defRPr>
      </a:lvl9pPr>
    </p:titleStyle>
    <p:bodyStyle>
      <a:lvl1pPr marL="342883" indent="-342883" algn="l" rtl="0" eaLnBrk="0" fontAlgn="base" hangingPunct="0">
        <a:spcBef>
          <a:spcPct val="20000"/>
        </a:spcBef>
        <a:spcAft>
          <a:spcPct val="0"/>
        </a:spcAft>
        <a:buChar char="•"/>
        <a:defRPr sz="3200">
          <a:solidFill>
            <a:schemeClr val="tx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ea typeface="Angsana New" charset="0"/>
          <a:cs typeface="+mn-cs"/>
        </a:defRPr>
      </a:lvl2pPr>
      <a:lvl3pPr marL="1142942" indent="-228588" algn="l" rtl="0" eaLnBrk="0" fontAlgn="base" hangingPunct="0">
        <a:spcBef>
          <a:spcPct val="20000"/>
        </a:spcBef>
        <a:spcAft>
          <a:spcPct val="0"/>
        </a:spcAft>
        <a:buChar char="•"/>
        <a:defRPr sz="2400">
          <a:solidFill>
            <a:schemeClr val="tx1"/>
          </a:solidFill>
          <a:latin typeface="+mn-lt"/>
          <a:ea typeface="Angsana New" charset="0"/>
          <a:cs typeface="+mn-cs"/>
        </a:defRPr>
      </a:lvl3pPr>
      <a:lvl4pPr marL="1600120" indent="-228588" algn="l" rtl="0" eaLnBrk="0" fontAlgn="base" hangingPunct="0">
        <a:spcBef>
          <a:spcPct val="20000"/>
        </a:spcBef>
        <a:spcAft>
          <a:spcPct val="0"/>
        </a:spcAft>
        <a:buChar char="–"/>
        <a:defRPr sz="2000">
          <a:solidFill>
            <a:schemeClr val="tx1"/>
          </a:solidFill>
          <a:latin typeface="+mn-lt"/>
          <a:ea typeface="Angsana New" charset="0"/>
          <a:cs typeface="+mn-cs"/>
        </a:defRPr>
      </a:lvl4pPr>
      <a:lvl5pPr marL="2057297" indent="-228588" algn="l" rtl="0" eaLnBrk="0" fontAlgn="base" hangingPunct="0">
        <a:spcBef>
          <a:spcPct val="20000"/>
        </a:spcBef>
        <a:spcAft>
          <a:spcPct val="0"/>
        </a:spcAft>
        <a:buChar char="»"/>
        <a:defRPr sz="2000">
          <a:solidFill>
            <a:schemeClr val="tx1"/>
          </a:solidFill>
          <a:latin typeface="+mn-lt"/>
          <a:ea typeface="Angsana New" charset="0"/>
          <a:cs typeface="+mn-cs"/>
        </a:defRPr>
      </a:lvl5pPr>
      <a:lvl6pPr marL="2514474" indent="-228588" algn="l" rtl="0" fontAlgn="base">
        <a:spcBef>
          <a:spcPct val="20000"/>
        </a:spcBef>
        <a:spcAft>
          <a:spcPct val="0"/>
        </a:spcAft>
        <a:buChar char="»"/>
        <a:defRPr sz="2000">
          <a:solidFill>
            <a:schemeClr val="tx1"/>
          </a:solidFill>
          <a:latin typeface="+mn-lt"/>
          <a:ea typeface="Angsana New" charset="0"/>
          <a:cs typeface="+mn-cs"/>
        </a:defRPr>
      </a:lvl6pPr>
      <a:lvl7pPr marL="2971652" indent="-228588" algn="l" rtl="0" fontAlgn="base">
        <a:spcBef>
          <a:spcPct val="20000"/>
        </a:spcBef>
        <a:spcAft>
          <a:spcPct val="0"/>
        </a:spcAft>
        <a:buChar char="»"/>
        <a:defRPr sz="2000">
          <a:solidFill>
            <a:schemeClr val="tx1"/>
          </a:solidFill>
          <a:latin typeface="+mn-lt"/>
          <a:ea typeface="Angsana New" charset="0"/>
          <a:cs typeface="+mn-cs"/>
        </a:defRPr>
      </a:lvl7pPr>
      <a:lvl8pPr marL="3428828" indent="-228588" algn="l" rtl="0" fontAlgn="base">
        <a:spcBef>
          <a:spcPct val="20000"/>
        </a:spcBef>
        <a:spcAft>
          <a:spcPct val="0"/>
        </a:spcAft>
        <a:buChar char="»"/>
        <a:defRPr sz="2000">
          <a:solidFill>
            <a:schemeClr val="tx1"/>
          </a:solidFill>
          <a:latin typeface="+mn-lt"/>
          <a:ea typeface="Angsana New" charset="0"/>
          <a:cs typeface="+mn-cs"/>
        </a:defRPr>
      </a:lvl8pPr>
      <a:lvl9pPr marL="3886006" indent="-228588" algn="l" rtl="0" fontAlgn="base">
        <a:spcBef>
          <a:spcPct val="20000"/>
        </a:spcBef>
        <a:spcAft>
          <a:spcPct val="0"/>
        </a:spcAft>
        <a:buChar char="»"/>
        <a:defRPr sz="2000">
          <a:solidFill>
            <a:schemeClr val="tx1"/>
          </a:solidFill>
          <a:latin typeface="+mn-lt"/>
          <a:ea typeface="Angsana New" charset="0"/>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3"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35CDFB2D-0F4B-2840-B608-83E7AB72ECF5}" type="slidenum">
              <a:rPr lang="en-US" smtClean="0">
                <a:solidFill>
                  <a:srgbClr val="000000"/>
                </a:solidFill>
                <a:ea typeface="ＭＳ Ｐゴシック" charset="0"/>
                <a:cs typeface="ＭＳ Ｐゴシック" charset="0"/>
              </a:rPr>
              <a:pPr eaLnBrk="0" fontAlgn="base" hangingPunct="0">
                <a:spcBef>
                  <a:spcPct val="0"/>
                </a:spcBef>
                <a:spcAft>
                  <a:spcPct val="0"/>
                </a:spcAft>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054975505"/>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178" algn="ctr" rtl="0" eaLnBrk="0" fontAlgn="base" hangingPunct="0">
        <a:spcBef>
          <a:spcPct val="0"/>
        </a:spcBef>
        <a:spcAft>
          <a:spcPct val="0"/>
        </a:spcAft>
        <a:defRPr sz="4400">
          <a:solidFill>
            <a:schemeClr val="tx2"/>
          </a:solidFill>
          <a:latin typeface="Times New Roman" pitchFamily="-110" charset="0"/>
        </a:defRPr>
      </a:lvl6pPr>
      <a:lvl7pPr marL="914354" algn="ctr" rtl="0" eaLnBrk="0" fontAlgn="base" hangingPunct="0">
        <a:spcBef>
          <a:spcPct val="0"/>
        </a:spcBef>
        <a:spcAft>
          <a:spcPct val="0"/>
        </a:spcAft>
        <a:defRPr sz="4400">
          <a:solidFill>
            <a:schemeClr val="tx2"/>
          </a:solidFill>
          <a:latin typeface="Times New Roman" pitchFamily="-110" charset="0"/>
        </a:defRPr>
      </a:lvl7pPr>
      <a:lvl8pPr marL="1371532" algn="ctr" rtl="0" eaLnBrk="0" fontAlgn="base" hangingPunct="0">
        <a:spcBef>
          <a:spcPct val="0"/>
        </a:spcBef>
        <a:spcAft>
          <a:spcPct val="0"/>
        </a:spcAft>
        <a:defRPr sz="4400">
          <a:solidFill>
            <a:schemeClr val="tx2"/>
          </a:solidFill>
          <a:latin typeface="Times New Roman" pitchFamily="-110" charset="0"/>
        </a:defRPr>
      </a:lvl8pPr>
      <a:lvl9pPr marL="1828709" algn="ctr" rtl="0" eaLnBrk="0" fontAlgn="base" hangingPunct="0">
        <a:spcBef>
          <a:spcPct val="0"/>
        </a:spcBef>
        <a:spcAft>
          <a:spcPct val="0"/>
        </a:spcAft>
        <a:defRPr sz="4400">
          <a:solidFill>
            <a:schemeClr val="tx2"/>
          </a:solidFill>
          <a:latin typeface="Times New Roman" pitchFamily="-110" charset="0"/>
        </a:defRPr>
      </a:lvl9pPr>
    </p:titleStyle>
    <p:bodyStyle>
      <a:lvl1pPr marL="342883" indent="-342883"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13" indent="-285737"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2942" indent="-228588"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120" indent="-228588"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297" indent="-228588"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474" indent="-228588"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652" indent="-228588"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8828" indent="-228588"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006" indent="-228588"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3"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35CDFB2D-0F4B-2840-B608-83E7AB72ECF5}" type="slidenum">
              <a:rPr lang="en-US" smtClean="0">
                <a:solidFill>
                  <a:srgbClr val="000000"/>
                </a:solidFill>
                <a:ea typeface="ＭＳ Ｐゴシック" charset="0"/>
                <a:cs typeface="ＭＳ Ｐゴシック" charset="0"/>
              </a:rPr>
              <a:pPr eaLnBrk="0" fontAlgn="base" hangingPunct="0">
                <a:spcBef>
                  <a:spcPct val="0"/>
                </a:spcBef>
                <a:spcAft>
                  <a:spcPct val="0"/>
                </a:spcAft>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903831033"/>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178" algn="ctr" rtl="0" eaLnBrk="0" fontAlgn="base" hangingPunct="0">
        <a:spcBef>
          <a:spcPct val="0"/>
        </a:spcBef>
        <a:spcAft>
          <a:spcPct val="0"/>
        </a:spcAft>
        <a:defRPr sz="4400">
          <a:solidFill>
            <a:schemeClr val="tx2"/>
          </a:solidFill>
          <a:latin typeface="Times New Roman" pitchFamily="-110" charset="0"/>
        </a:defRPr>
      </a:lvl6pPr>
      <a:lvl7pPr marL="914354" algn="ctr" rtl="0" eaLnBrk="0" fontAlgn="base" hangingPunct="0">
        <a:spcBef>
          <a:spcPct val="0"/>
        </a:spcBef>
        <a:spcAft>
          <a:spcPct val="0"/>
        </a:spcAft>
        <a:defRPr sz="4400">
          <a:solidFill>
            <a:schemeClr val="tx2"/>
          </a:solidFill>
          <a:latin typeface="Times New Roman" pitchFamily="-110" charset="0"/>
        </a:defRPr>
      </a:lvl7pPr>
      <a:lvl8pPr marL="1371532" algn="ctr" rtl="0" eaLnBrk="0" fontAlgn="base" hangingPunct="0">
        <a:spcBef>
          <a:spcPct val="0"/>
        </a:spcBef>
        <a:spcAft>
          <a:spcPct val="0"/>
        </a:spcAft>
        <a:defRPr sz="4400">
          <a:solidFill>
            <a:schemeClr val="tx2"/>
          </a:solidFill>
          <a:latin typeface="Times New Roman" pitchFamily="-110" charset="0"/>
        </a:defRPr>
      </a:lvl8pPr>
      <a:lvl9pPr marL="1828709" algn="ctr" rtl="0" eaLnBrk="0" fontAlgn="base" hangingPunct="0">
        <a:spcBef>
          <a:spcPct val="0"/>
        </a:spcBef>
        <a:spcAft>
          <a:spcPct val="0"/>
        </a:spcAft>
        <a:defRPr sz="4400">
          <a:solidFill>
            <a:schemeClr val="tx2"/>
          </a:solidFill>
          <a:latin typeface="Times New Roman" pitchFamily="-110" charset="0"/>
        </a:defRPr>
      </a:lvl9pPr>
    </p:titleStyle>
    <p:bodyStyle>
      <a:lvl1pPr marL="342883" indent="-342883"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13" indent="-285737"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2942" indent="-228588"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120" indent="-228588"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297" indent="-228588"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474" indent="-228588"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652" indent="-228588"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8828" indent="-228588"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006" indent="-228588"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3"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C807065A-C60D-6C48-827E-1927ABF661F9}" type="slidenum">
              <a:rPr lang="en-US">
                <a:solidFill>
                  <a:srgbClr val="000000"/>
                </a:solidFill>
                <a:ea typeface="ＭＳ Ｐゴシック" charset="0"/>
                <a:cs typeface="ＭＳ Ｐゴシック" charset="0"/>
              </a:rPr>
              <a:pPr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997800538"/>
      </p:ext>
    </p:extLst>
  </p:cSld>
  <p:clrMap bg1="lt1" tx1="dk1" bg2="lt2" tx2="dk2" accent1="accent1" accent2="accent2" accent3="accent3" accent4="accent4" accent5="accent5" accent6="accent6" hlink="hlink" folHlink="folHlink"/>
  <p:sldLayoutIdLst>
    <p:sldLayoutId id="2147483907" r:id="rId1"/>
    <p:sldLayoutId id="2147483908" r:id="rId2"/>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5pPr>
      <a:lvl6pPr marL="457178" algn="ctr" rtl="0" eaLnBrk="0" fontAlgn="base" hangingPunct="0">
        <a:spcBef>
          <a:spcPct val="0"/>
        </a:spcBef>
        <a:spcAft>
          <a:spcPct val="0"/>
        </a:spcAft>
        <a:defRPr sz="4400">
          <a:solidFill>
            <a:schemeClr val="tx2"/>
          </a:solidFill>
          <a:latin typeface="Times New Roman" pitchFamily="-112" charset="0"/>
        </a:defRPr>
      </a:lvl6pPr>
      <a:lvl7pPr marL="914354" algn="ctr" rtl="0" eaLnBrk="0" fontAlgn="base" hangingPunct="0">
        <a:spcBef>
          <a:spcPct val="0"/>
        </a:spcBef>
        <a:spcAft>
          <a:spcPct val="0"/>
        </a:spcAft>
        <a:defRPr sz="4400">
          <a:solidFill>
            <a:schemeClr val="tx2"/>
          </a:solidFill>
          <a:latin typeface="Times New Roman" pitchFamily="-112" charset="0"/>
        </a:defRPr>
      </a:lvl7pPr>
      <a:lvl8pPr marL="1371532" algn="ctr" rtl="0" eaLnBrk="0" fontAlgn="base" hangingPunct="0">
        <a:spcBef>
          <a:spcPct val="0"/>
        </a:spcBef>
        <a:spcAft>
          <a:spcPct val="0"/>
        </a:spcAft>
        <a:defRPr sz="4400">
          <a:solidFill>
            <a:schemeClr val="tx2"/>
          </a:solidFill>
          <a:latin typeface="Times New Roman" pitchFamily="-112" charset="0"/>
        </a:defRPr>
      </a:lvl8pPr>
      <a:lvl9pPr marL="1828709" algn="ctr" rtl="0" eaLnBrk="0" fontAlgn="base" hangingPunct="0">
        <a:spcBef>
          <a:spcPct val="0"/>
        </a:spcBef>
        <a:spcAft>
          <a:spcPct val="0"/>
        </a:spcAft>
        <a:defRPr sz="4400">
          <a:solidFill>
            <a:schemeClr val="tx2"/>
          </a:solidFill>
          <a:latin typeface="Times New Roman" pitchFamily="-112" charset="0"/>
        </a:defRPr>
      </a:lvl9pPr>
    </p:titleStyle>
    <p:bodyStyle>
      <a:lvl1pPr marL="342883" indent="-342883"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13" indent="-285737"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120" indent="-228588"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297" indent="-228588"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474"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52"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6"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3"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35CDFB2D-0F4B-2840-B608-83E7AB72ECF5}" type="slidenum">
              <a:rPr lang="en-US" smtClean="0">
                <a:solidFill>
                  <a:srgbClr val="000000"/>
                </a:solidFill>
                <a:ea typeface="ＭＳ Ｐゴシック" charset="0"/>
                <a:cs typeface="ＭＳ Ｐゴシック" charset="0"/>
              </a:rPr>
              <a:pPr eaLnBrk="0" fontAlgn="base" hangingPunct="0">
                <a:spcBef>
                  <a:spcPct val="0"/>
                </a:spcBef>
                <a:spcAft>
                  <a:spcPct val="0"/>
                </a:spcAft>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168489640"/>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178" algn="ctr" rtl="0" eaLnBrk="0" fontAlgn="base" hangingPunct="0">
        <a:spcBef>
          <a:spcPct val="0"/>
        </a:spcBef>
        <a:spcAft>
          <a:spcPct val="0"/>
        </a:spcAft>
        <a:defRPr sz="4400">
          <a:solidFill>
            <a:schemeClr val="tx2"/>
          </a:solidFill>
          <a:latin typeface="Times New Roman" pitchFamily="-110" charset="0"/>
        </a:defRPr>
      </a:lvl6pPr>
      <a:lvl7pPr marL="914354" algn="ctr" rtl="0" eaLnBrk="0" fontAlgn="base" hangingPunct="0">
        <a:spcBef>
          <a:spcPct val="0"/>
        </a:spcBef>
        <a:spcAft>
          <a:spcPct val="0"/>
        </a:spcAft>
        <a:defRPr sz="4400">
          <a:solidFill>
            <a:schemeClr val="tx2"/>
          </a:solidFill>
          <a:latin typeface="Times New Roman" pitchFamily="-110" charset="0"/>
        </a:defRPr>
      </a:lvl7pPr>
      <a:lvl8pPr marL="1371532" algn="ctr" rtl="0" eaLnBrk="0" fontAlgn="base" hangingPunct="0">
        <a:spcBef>
          <a:spcPct val="0"/>
        </a:spcBef>
        <a:spcAft>
          <a:spcPct val="0"/>
        </a:spcAft>
        <a:defRPr sz="4400">
          <a:solidFill>
            <a:schemeClr val="tx2"/>
          </a:solidFill>
          <a:latin typeface="Times New Roman" pitchFamily="-110" charset="0"/>
        </a:defRPr>
      </a:lvl8pPr>
      <a:lvl9pPr marL="1828709" algn="ctr" rtl="0" eaLnBrk="0" fontAlgn="base" hangingPunct="0">
        <a:spcBef>
          <a:spcPct val="0"/>
        </a:spcBef>
        <a:spcAft>
          <a:spcPct val="0"/>
        </a:spcAft>
        <a:defRPr sz="4400">
          <a:solidFill>
            <a:schemeClr val="tx2"/>
          </a:solidFill>
          <a:latin typeface="Times New Roman" pitchFamily="-110" charset="0"/>
        </a:defRPr>
      </a:lvl9pPr>
    </p:titleStyle>
    <p:bodyStyle>
      <a:lvl1pPr marL="342883" indent="-342883"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13" indent="-285737"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2942" indent="-228588"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120" indent="-228588"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297" indent="-228588"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474" indent="-228588"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652" indent="-228588"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8828" indent="-228588"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006" indent="-228588"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3"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fontAlgn="base">
              <a:spcBef>
                <a:spcPct val="0"/>
              </a:spcBef>
              <a:spcAft>
                <a:spcPct val="0"/>
              </a:spcAft>
            </a:pPr>
            <a:fld id="{57D33899-71A5-124E-962E-E6E8AFFE4039}" type="slidenum">
              <a:rPr lang="en-US"/>
              <a:pPr fontAlgn="base">
                <a:spcBef>
                  <a:spcPct val="0"/>
                </a:spcBef>
                <a:spcAft>
                  <a:spcPct val="0"/>
                </a:spcAft>
              </a:pPr>
              <a:t>‹#›</a:t>
            </a:fld>
            <a:endParaRPr lang="en-US"/>
          </a:p>
        </p:txBody>
      </p:sp>
    </p:spTree>
    <p:extLst>
      <p:ext uri="{BB962C8B-B14F-4D97-AF65-F5344CB8AC3E}">
        <p14:creationId xmlns:p14="http://schemas.microsoft.com/office/powerpoint/2010/main" val="2561213209"/>
      </p:ext>
    </p:extLst>
  </p:cSld>
  <p:clrMap bg1="lt1" tx1="dk1" bg2="lt2" tx2="dk2" accent1="accent1" accent2="accent2" accent3="accent3" accent4="accent4" accent5="accent5" accent6="accent6" hlink="hlink" folHlink="folHlink"/>
  <p:sldLayoutIdLst>
    <p:sldLayoutId id="2147483937" r:id="rId1"/>
    <p:sldLayoutId id="2147483938"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178"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354"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532"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709"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883" indent="-342883" algn="l" rtl="0" eaLnBrk="0" fontAlgn="base" hangingPunct="0">
        <a:spcBef>
          <a:spcPct val="20000"/>
        </a:spcBef>
        <a:spcAft>
          <a:spcPct val="0"/>
        </a:spcAft>
        <a:buChar char="•"/>
        <a:defRPr sz="3200">
          <a:solidFill>
            <a:schemeClr val="tx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ea typeface="+mn-ea"/>
          <a:cs typeface="+mn-cs"/>
        </a:defRPr>
      </a:lvl2pPr>
      <a:lvl3pPr marL="1142942" indent="-228588" algn="l" rtl="0" eaLnBrk="0" fontAlgn="base" hangingPunct="0">
        <a:spcBef>
          <a:spcPct val="20000"/>
        </a:spcBef>
        <a:spcAft>
          <a:spcPct val="0"/>
        </a:spcAft>
        <a:buChar char="•"/>
        <a:defRPr sz="2400">
          <a:solidFill>
            <a:schemeClr val="tx1"/>
          </a:solidFill>
          <a:latin typeface="+mn-lt"/>
          <a:ea typeface="+mn-ea"/>
          <a:cs typeface="+mn-cs"/>
        </a:defRPr>
      </a:lvl3pPr>
      <a:lvl4pPr marL="1600120" indent="-228588" algn="l" rtl="0" eaLnBrk="0" fontAlgn="base" hangingPunct="0">
        <a:spcBef>
          <a:spcPct val="20000"/>
        </a:spcBef>
        <a:spcAft>
          <a:spcPct val="0"/>
        </a:spcAft>
        <a:buChar char="–"/>
        <a:defRPr sz="2000">
          <a:solidFill>
            <a:schemeClr val="tx1"/>
          </a:solidFill>
          <a:latin typeface="+mn-lt"/>
          <a:ea typeface="+mn-ea"/>
          <a:cs typeface="+mn-cs"/>
        </a:defRPr>
      </a:lvl4pPr>
      <a:lvl5pPr marL="2057297" indent="-228588" algn="l" rtl="0" eaLnBrk="0" fontAlgn="base" hangingPunct="0">
        <a:spcBef>
          <a:spcPct val="20000"/>
        </a:spcBef>
        <a:spcAft>
          <a:spcPct val="0"/>
        </a:spcAft>
        <a:buChar char="»"/>
        <a:defRPr sz="2000">
          <a:solidFill>
            <a:schemeClr val="tx1"/>
          </a:solidFill>
          <a:latin typeface="+mn-lt"/>
          <a:ea typeface="+mn-ea"/>
          <a:cs typeface="+mn-cs"/>
        </a:defRPr>
      </a:lvl5pPr>
      <a:lvl6pPr marL="2514474" indent="-228588" algn="l" rtl="0" fontAlgn="base">
        <a:spcBef>
          <a:spcPct val="20000"/>
        </a:spcBef>
        <a:spcAft>
          <a:spcPct val="0"/>
        </a:spcAft>
        <a:buChar char="»"/>
        <a:defRPr sz="2000">
          <a:solidFill>
            <a:schemeClr val="tx1"/>
          </a:solidFill>
          <a:latin typeface="+mn-lt"/>
          <a:ea typeface="+mn-ea"/>
          <a:cs typeface="+mn-cs"/>
        </a:defRPr>
      </a:lvl6pPr>
      <a:lvl7pPr marL="2971652" indent="-228588" algn="l" rtl="0" fontAlgn="base">
        <a:spcBef>
          <a:spcPct val="20000"/>
        </a:spcBef>
        <a:spcAft>
          <a:spcPct val="0"/>
        </a:spcAft>
        <a:buChar char="»"/>
        <a:defRPr sz="2000">
          <a:solidFill>
            <a:schemeClr val="tx1"/>
          </a:solidFill>
          <a:latin typeface="+mn-lt"/>
          <a:ea typeface="+mn-ea"/>
          <a:cs typeface="+mn-cs"/>
        </a:defRPr>
      </a:lvl7pPr>
      <a:lvl8pPr marL="3428828" indent="-228588" algn="l" rtl="0" fontAlgn="base">
        <a:spcBef>
          <a:spcPct val="20000"/>
        </a:spcBef>
        <a:spcAft>
          <a:spcPct val="0"/>
        </a:spcAft>
        <a:buChar char="»"/>
        <a:defRPr sz="2000">
          <a:solidFill>
            <a:schemeClr val="tx1"/>
          </a:solidFill>
          <a:latin typeface="+mn-lt"/>
          <a:ea typeface="+mn-ea"/>
          <a:cs typeface="+mn-cs"/>
        </a:defRPr>
      </a:lvl8pPr>
      <a:lvl9pPr marL="3886006" indent="-228588"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3"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78374865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8" algn="ctr" rtl="0" eaLnBrk="0" fontAlgn="base" hangingPunct="0">
        <a:spcBef>
          <a:spcPct val="0"/>
        </a:spcBef>
        <a:spcAft>
          <a:spcPct val="0"/>
        </a:spcAft>
        <a:defRPr sz="4400">
          <a:solidFill>
            <a:schemeClr val="tx2"/>
          </a:solidFill>
          <a:latin typeface="Times New Roman" pitchFamily="-112" charset="0"/>
        </a:defRPr>
      </a:lvl6pPr>
      <a:lvl7pPr marL="914354" algn="ctr" rtl="0" eaLnBrk="0" fontAlgn="base" hangingPunct="0">
        <a:spcBef>
          <a:spcPct val="0"/>
        </a:spcBef>
        <a:spcAft>
          <a:spcPct val="0"/>
        </a:spcAft>
        <a:defRPr sz="4400">
          <a:solidFill>
            <a:schemeClr val="tx2"/>
          </a:solidFill>
          <a:latin typeface="Times New Roman" pitchFamily="-112" charset="0"/>
        </a:defRPr>
      </a:lvl7pPr>
      <a:lvl8pPr marL="1371532" algn="ctr" rtl="0" eaLnBrk="0" fontAlgn="base" hangingPunct="0">
        <a:spcBef>
          <a:spcPct val="0"/>
        </a:spcBef>
        <a:spcAft>
          <a:spcPct val="0"/>
        </a:spcAft>
        <a:defRPr sz="4400">
          <a:solidFill>
            <a:schemeClr val="tx2"/>
          </a:solidFill>
          <a:latin typeface="Times New Roman" pitchFamily="-112" charset="0"/>
        </a:defRPr>
      </a:lvl8pPr>
      <a:lvl9pPr marL="1828709" algn="ctr" rtl="0" eaLnBrk="0" fontAlgn="base" hangingPunct="0">
        <a:spcBef>
          <a:spcPct val="0"/>
        </a:spcBef>
        <a:spcAft>
          <a:spcPct val="0"/>
        </a:spcAft>
        <a:defRPr sz="4400">
          <a:solidFill>
            <a:schemeClr val="tx2"/>
          </a:solidFill>
          <a:latin typeface="Times New Roman" pitchFamily="-112" charset="0"/>
        </a:defRPr>
      </a:lvl9pPr>
    </p:titleStyle>
    <p:bodyStyle>
      <a:lvl1pPr marL="342883" indent="-34288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3" indent="-285737"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20"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7"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4"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52"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6"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3"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115889"/>
            <a:ext cx="7772400" cy="709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977901"/>
            <a:ext cx="7772400" cy="511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51FD13D8-8EB2-9442-B8BE-0DE986D5BE18}" type="slidenum">
              <a:rPr lang="en-US" smtClean="0">
                <a:solidFill>
                  <a:srgbClr val="000000"/>
                </a:solidFill>
              </a:rPr>
              <a:pPr fontAlgn="base">
                <a:spcBef>
                  <a:spcPct val="0"/>
                </a:spcBef>
                <a:spcAft>
                  <a:spcPct val="0"/>
                </a:spcAft>
              </a:pPr>
              <a:t>‹#›</a:t>
            </a:fld>
            <a:endParaRPr lang="en-US">
              <a:solidFill>
                <a:srgbClr val="000000"/>
              </a:solidFill>
            </a:endParaRPr>
          </a:p>
        </p:txBody>
      </p:sp>
      <p:sp>
        <p:nvSpPr>
          <p:cNvPr id="2055" name="FormatShape" descr="SKIING" hidden="1"/>
          <p:cNvSpPr>
            <a:spLocks noChangeArrowheads="1"/>
          </p:cNvSpPr>
          <p:nvPr/>
        </p:nvSpPr>
        <p:spPr bwMode="auto">
          <a:xfrm>
            <a:off x="-1333499" y="1701801"/>
            <a:ext cx="1181100" cy="825500"/>
          </a:xfrm>
          <a:prstGeom prst="rect">
            <a:avLst/>
          </a:prstGeom>
          <a:noFill/>
          <a:ln w="101600" cmpd="thinThick">
            <a:solidFill>
              <a:schemeClr val="tx2"/>
            </a:solidFill>
            <a:miter lim="800000"/>
            <a:headEnd/>
            <a:tailEnd/>
          </a:ln>
          <a:effectLst/>
          <a:extLst>
            <a:ext uri="{909E8E84-426E-40dd-AFC4-6F175D3DCCD1}">
              <a14:hiddenFill xmlns="" xmlns:a14="http://schemas.microsoft.com/office/drawing/2010/main">
                <a:blipFill dpi="0" rotWithShape="0">
                  <a:blip r:embed="rId13"/>
                  <a:srcRect/>
                  <a:stretch>
                    <a:fillRect/>
                  </a:stretch>
                </a:blip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endParaRPr lang="en-US" sz="2400">
              <a:solidFill>
                <a:srgbClr val="000000"/>
              </a:solidFill>
            </a:endParaRPr>
          </a:p>
        </p:txBody>
      </p:sp>
    </p:spTree>
    <p:extLst>
      <p:ext uri="{BB962C8B-B14F-4D97-AF65-F5344CB8AC3E}">
        <p14:creationId xmlns:p14="http://schemas.microsoft.com/office/powerpoint/2010/main" val="358338227"/>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ctr" rtl="0" fontAlgn="base">
        <a:spcBef>
          <a:spcPct val="0"/>
        </a:spcBef>
        <a:spcAft>
          <a:spcPct val="0"/>
        </a:spcAft>
        <a:defRPr sz="4000">
          <a:solidFill>
            <a:schemeClr val="tx1"/>
          </a:solidFill>
          <a:latin typeface="+mj-lt"/>
          <a:ea typeface="+mj-ea"/>
          <a:cs typeface="+mj-cs"/>
        </a:defRPr>
      </a:lvl1pPr>
      <a:lvl2pPr algn="ctr" rtl="0" fontAlgn="base">
        <a:spcBef>
          <a:spcPct val="0"/>
        </a:spcBef>
        <a:spcAft>
          <a:spcPct val="0"/>
        </a:spcAft>
        <a:defRPr sz="4000">
          <a:solidFill>
            <a:schemeClr val="tx1"/>
          </a:solidFill>
          <a:latin typeface="Arial" charset="0"/>
          <a:ea typeface="ＭＳ Ｐゴシック" charset="0"/>
        </a:defRPr>
      </a:lvl2pPr>
      <a:lvl3pPr algn="ctr" rtl="0" fontAlgn="base">
        <a:spcBef>
          <a:spcPct val="0"/>
        </a:spcBef>
        <a:spcAft>
          <a:spcPct val="0"/>
        </a:spcAft>
        <a:defRPr sz="4000">
          <a:solidFill>
            <a:schemeClr val="tx1"/>
          </a:solidFill>
          <a:latin typeface="Arial" charset="0"/>
          <a:ea typeface="ＭＳ Ｐゴシック" charset="0"/>
        </a:defRPr>
      </a:lvl3pPr>
      <a:lvl4pPr algn="ctr" rtl="0" fontAlgn="base">
        <a:spcBef>
          <a:spcPct val="0"/>
        </a:spcBef>
        <a:spcAft>
          <a:spcPct val="0"/>
        </a:spcAft>
        <a:defRPr sz="4000">
          <a:solidFill>
            <a:schemeClr val="tx1"/>
          </a:solidFill>
          <a:latin typeface="Arial" charset="0"/>
          <a:ea typeface="ＭＳ Ｐゴシック" charset="0"/>
        </a:defRPr>
      </a:lvl4pPr>
      <a:lvl5pPr algn="ctr" rtl="0" fontAlgn="base">
        <a:spcBef>
          <a:spcPct val="0"/>
        </a:spcBef>
        <a:spcAft>
          <a:spcPct val="0"/>
        </a:spcAft>
        <a:defRPr sz="4000">
          <a:solidFill>
            <a:schemeClr val="tx1"/>
          </a:solidFill>
          <a:latin typeface="Arial" charset="0"/>
          <a:ea typeface="ＭＳ Ｐゴシック" charset="0"/>
        </a:defRPr>
      </a:lvl5pPr>
      <a:lvl6pPr marL="457178" algn="ctr" rtl="0" fontAlgn="base">
        <a:spcBef>
          <a:spcPct val="0"/>
        </a:spcBef>
        <a:spcAft>
          <a:spcPct val="0"/>
        </a:spcAft>
        <a:defRPr sz="4000">
          <a:solidFill>
            <a:schemeClr val="tx1"/>
          </a:solidFill>
          <a:latin typeface="Arial" charset="0"/>
          <a:ea typeface="ＭＳ Ｐゴシック" charset="0"/>
        </a:defRPr>
      </a:lvl6pPr>
      <a:lvl7pPr marL="914354" algn="ctr" rtl="0" fontAlgn="base">
        <a:spcBef>
          <a:spcPct val="0"/>
        </a:spcBef>
        <a:spcAft>
          <a:spcPct val="0"/>
        </a:spcAft>
        <a:defRPr sz="4000">
          <a:solidFill>
            <a:schemeClr val="tx1"/>
          </a:solidFill>
          <a:latin typeface="Arial" charset="0"/>
          <a:ea typeface="ＭＳ Ｐゴシック" charset="0"/>
        </a:defRPr>
      </a:lvl7pPr>
      <a:lvl8pPr marL="1371532" algn="ctr" rtl="0" fontAlgn="base">
        <a:spcBef>
          <a:spcPct val="0"/>
        </a:spcBef>
        <a:spcAft>
          <a:spcPct val="0"/>
        </a:spcAft>
        <a:defRPr sz="4000">
          <a:solidFill>
            <a:schemeClr val="tx1"/>
          </a:solidFill>
          <a:latin typeface="Arial" charset="0"/>
          <a:ea typeface="ＭＳ Ｐゴシック" charset="0"/>
        </a:defRPr>
      </a:lvl8pPr>
      <a:lvl9pPr marL="1828709" algn="ctr" rtl="0" fontAlgn="base">
        <a:spcBef>
          <a:spcPct val="0"/>
        </a:spcBef>
        <a:spcAft>
          <a:spcPct val="0"/>
        </a:spcAft>
        <a:defRPr sz="4000">
          <a:solidFill>
            <a:schemeClr val="tx1"/>
          </a:solidFill>
          <a:latin typeface="Arial" charset="0"/>
          <a:ea typeface="ＭＳ Ｐゴシック" charset="0"/>
        </a:defRPr>
      </a:lvl9pPr>
    </p:titleStyle>
    <p:bodyStyle>
      <a:lvl1pPr marL="342883" indent="-342883" algn="l" rtl="0" fontAlgn="base">
        <a:spcBef>
          <a:spcPct val="20000"/>
        </a:spcBef>
        <a:spcAft>
          <a:spcPct val="0"/>
        </a:spcAft>
        <a:buChar char="•"/>
        <a:defRPr sz="3200">
          <a:solidFill>
            <a:schemeClr val="tx1"/>
          </a:solidFill>
          <a:latin typeface="+mn-lt"/>
          <a:ea typeface="+mn-ea"/>
          <a:cs typeface="+mn-cs"/>
        </a:defRPr>
      </a:lvl1pPr>
      <a:lvl2pPr marL="742913" indent="-285737" algn="l" rtl="0" fontAlgn="base">
        <a:spcBef>
          <a:spcPct val="20000"/>
        </a:spcBef>
        <a:spcAft>
          <a:spcPct val="0"/>
        </a:spcAft>
        <a:buChar char="–"/>
        <a:defRPr sz="2800">
          <a:solidFill>
            <a:schemeClr val="tx1"/>
          </a:solidFill>
          <a:latin typeface="+mn-lt"/>
          <a:ea typeface="+mn-ea"/>
        </a:defRPr>
      </a:lvl2pPr>
      <a:lvl3pPr marL="1142942" indent="-228588" algn="l" rtl="0" fontAlgn="base">
        <a:spcBef>
          <a:spcPct val="20000"/>
        </a:spcBef>
        <a:spcAft>
          <a:spcPct val="0"/>
        </a:spcAft>
        <a:buChar char="•"/>
        <a:defRPr sz="2400">
          <a:solidFill>
            <a:schemeClr val="tx1"/>
          </a:solidFill>
          <a:latin typeface="+mn-lt"/>
          <a:ea typeface="+mn-ea"/>
        </a:defRPr>
      </a:lvl3pPr>
      <a:lvl4pPr marL="1600120" indent="-228588" algn="l" rtl="0" fontAlgn="base">
        <a:spcBef>
          <a:spcPct val="20000"/>
        </a:spcBef>
        <a:spcAft>
          <a:spcPct val="0"/>
        </a:spcAft>
        <a:buChar char="–"/>
        <a:defRPr sz="2000">
          <a:solidFill>
            <a:schemeClr val="tx1"/>
          </a:solidFill>
          <a:latin typeface="+mn-lt"/>
          <a:ea typeface="+mn-ea"/>
        </a:defRPr>
      </a:lvl4pPr>
      <a:lvl5pPr marL="2057297" indent="-228588" algn="l" rtl="0" fontAlgn="base">
        <a:spcBef>
          <a:spcPct val="20000"/>
        </a:spcBef>
        <a:spcAft>
          <a:spcPct val="0"/>
        </a:spcAft>
        <a:buChar char="»"/>
        <a:defRPr sz="2000">
          <a:solidFill>
            <a:schemeClr val="tx1"/>
          </a:solidFill>
          <a:latin typeface="+mn-lt"/>
          <a:ea typeface="+mn-ea"/>
        </a:defRPr>
      </a:lvl5pPr>
      <a:lvl6pPr marL="2514474" indent="-228588" algn="l" rtl="0" fontAlgn="base">
        <a:spcBef>
          <a:spcPct val="20000"/>
        </a:spcBef>
        <a:spcAft>
          <a:spcPct val="0"/>
        </a:spcAft>
        <a:buChar char="»"/>
        <a:defRPr sz="2000">
          <a:solidFill>
            <a:schemeClr val="tx1"/>
          </a:solidFill>
          <a:latin typeface="+mn-lt"/>
          <a:ea typeface="+mn-ea"/>
        </a:defRPr>
      </a:lvl6pPr>
      <a:lvl7pPr marL="2971652" indent="-228588" algn="l" rtl="0" fontAlgn="base">
        <a:spcBef>
          <a:spcPct val="20000"/>
        </a:spcBef>
        <a:spcAft>
          <a:spcPct val="0"/>
        </a:spcAft>
        <a:buChar char="»"/>
        <a:defRPr sz="2000">
          <a:solidFill>
            <a:schemeClr val="tx1"/>
          </a:solidFill>
          <a:latin typeface="+mn-lt"/>
          <a:ea typeface="+mn-ea"/>
        </a:defRPr>
      </a:lvl7pPr>
      <a:lvl8pPr marL="3428828" indent="-228588" algn="l" rtl="0" fontAlgn="base">
        <a:spcBef>
          <a:spcPct val="20000"/>
        </a:spcBef>
        <a:spcAft>
          <a:spcPct val="0"/>
        </a:spcAft>
        <a:buChar char="»"/>
        <a:defRPr sz="2000">
          <a:solidFill>
            <a:schemeClr val="tx1"/>
          </a:solidFill>
          <a:latin typeface="+mn-lt"/>
          <a:ea typeface="+mn-ea"/>
        </a:defRPr>
      </a:lvl8pPr>
      <a:lvl9pPr marL="3886006" indent="-228588"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3"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5"/>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F5B04-0A0A-4D3B-9CB0-4722B18F0223}" type="datetimeFigureOut">
              <a:rPr lang="en-US" smtClean="0">
                <a:solidFill>
                  <a:prstClr val="black">
                    <a:tint val="75000"/>
                  </a:prstClr>
                </a:solidFill>
                <a:ea typeface="ＭＳ Ｐゴシック" charset="0"/>
                <a:cs typeface="ＭＳ Ｐゴシック" charset="0"/>
              </a:rPr>
              <a:pPr/>
              <a:t>8/24/24</a:t>
            </a:fld>
            <a:endParaRPr lang="en-US">
              <a:solidFill>
                <a:prstClr val="black">
                  <a:tint val="75000"/>
                </a:prstClr>
              </a:solidFill>
              <a:ea typeface="ＭＳ Ｐゴシック" charset="0"/>
              <a:cs typeface="ＭＳ Ｐゴシック" charset="0"/>
            </a:endParaRPr>
          </a:p>
        </p:txBody>
      </p:sp>
      <p:sp>
        <p:nvSpPr>
          <p:cNvPr id="5" name="Footer Placeholder 4"/>
          <p:cNvSpPr>
            <a:spLocks noGrp="1"/>
          </p:cNvSpPr>
          <p:nvPr>
            <p:ph type="ftr" sz="quarter" idx="3"/>
          </p:nvPr>
        </p:nvSpPr>
        <p:spPr>
          <a:xfrm>
            <a:off x="3124200" y="635635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a typeface="ＭＳ Ｐゴシック" charset="0"/>
              <a:cs typeface="ＭＳ Ｐゴシック" charset="0"/>
            </a:endParaRPr>
          </a:p>
        </p:txBody>
      </p:sp>
      <p:sp>
        <p:nvSpPr>
          <p:cNvPr id="6" name="Slide Number Placeholder 5"/>
          <p:cNvSpPr>
            <a:spLocks noGrp="1"/>
          </p:cNvSpPr>
          <p:nvPr>
            <p:ph type="sldNum" sz="quarter" idx="4"/>
          </p:nvPr>
        </p:nvSpPr>
        <p:spPr>
          <a:xfrm>
            <a:off x="6553200" y="635635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551307-7FD0-4CFF-B6E6-1FEF1BAD319D}" type="slidenum">
              <a:rPr lang="en-US" smtClean="0">
                <a:solidFill>
                  <a:prstClr val="black">
                    <a:tint val="75000"/>
                  </a:prstClr>
                </a:solidFill>
                <a:ea typeface="ＭＳ Ｐゴシック" charset="0"/>
                <a:cs typeface="ＭＳ Ｐゴシック" charset="0"/>
              </a:rPr>
              <a:pPr/>
              <a:t>‹#›</a:t>
            </a:fld>
            <a:endParaRPr lang="en-US">
              <a:solidFill>
                <a:prstClr val="black">
                  <a:tint val="75000"/>
                </a:prstClr>
              </a:solidFill>
              <a:ea typeface="ＭＳ Ｐゴシック" charset="0"/>
              <a:cs typeface="ＭＳ Ｐゴシック" charset="0"/>
            </a:endParaRPr>
          </a:p>
        </p:txBody>
      </p:sp>
    </p:spTree>
    <p:extLst>
      <p:ext uri="{BB962C8B-B14F-4D97-AF65-F5344CB8AC3E}">
        <p14:creationId xmlns:p14="http://schemas.microsoft.com/office/powerpoint/2010/main" val="2760299979"/>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xStyles>
    <p:titleStyle>
      <a:lvl1pPr algn="ctr" defTabSz="914354" rtl="0" eaLnBrk="1" latinLnBrk="0" hangingPunct="1">
        <a:spcBef>
          <a:spcPct val="0"/>
        </a:spcBef>
        <a:buNone/>
        <a:defRPr sz="4400" kern="1200">
          <a:solidFill>
            <a:schemeClr val="tx1"/>
          </a:solidFill>
          <a:latin typeface="+mj-lt"/>
          <a:ea typeface="+mj-ea"/>
          <a:cs typeface="+mj-cs"/>
        </a:defRPr>
      </a:lvl1pPr>
    </p:titleStyle>
    <p:bodyStyle>
      <a:lvl1pPr marL="342883" indent="-342883" algn="l" defTabSz="91435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2" indent="-228588" algn="l" defTabSz="91435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8"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7" indent="-228588"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8"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fontAlgn="base">
              <a:spcBef>
                <a:spcPct val="0"/>
              </a:spcBef>
              <a:spcAft>
                <a:spcPct val="0"/>
              </a:spcAft>
            </a:pPr>
            <a:fld id="{F9636FE9-36AE-7E49-8782-47C0978B3951}" type="slidenum">
              <a:rPr lang="en-US"/>
              <a:pPr fontAlgn="base">
                <a:spcBef>
                  <a:spcPct val="0"/>
                </a:spcBef>
                <a:spcAft>
                  <a:spcPct val="0"/>
                </a:spcAft>
              </a:pPr>
              <a:t>‹#›</a:t>
            </a:fld>
            <a:endParaRPr lang="en-US"/>
          </a:p>
        </p:txBody>
      </p:sp>
    </p:spTree>
    <p:extLst>
      <p:ext uri="{BB962C8B-B14F-4D97-AF65-F5344CB8AC3E}">
        <p14:creationId xmlns:p14="http://schemas.microsoft.com/office/powerpoint/2010/main" val="755459236"/>
      </p:ext>
    </p:extLst>
  </p:cSld>
  <p:clrMap bg1="lt1" tx1="dk1" bg2="lt2" tx2="dk2" accent1="accent1" accent2="accent2" accent3="accent3" accent4="accent4" accent5="accent5" accent6="accent6" hlink="hlink" folHlink="folHlink"/>
  <p:sldLayoutIdLst>
    <p:sldLayoutId id="2147483964" r:id="rId1"/>
    <p:sldLayoutId id="2147483965" r:id="rId2"/>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178" algn="ctr" rtl="0" fontAlgn="base">
        <a:spcBef>
          <a:spcPct val="0"/>
        </a:spcBef>
        <a:spcAft>
          <a:spcPct val="0"/>
        </a:spcAft>
        <a:defRPr sz="4400">
          <a:solidFill>
            <a:schemeClr val="tx2"/>
          </a:solidFill>
          <a:latin typeface="Arial" charset="0"/>
          <a:ea typeface="ヒラギノ角ゴ Pro W3" pitchFamily="80" charset="-128"/>
        </a:defRPr>
      </a:lvl6pPr>
      <a:lvl7pPr marL="914354" algn="ctr" rtl="0" fontAlgn="base">
        <a:spcBef>
          <a:spcPct val="0"/>
        </a:spcBef>
        <a:spcAft>
          <a:spcPct val="0"/>
        </a:spcAft>
        <a:defRPr sz="4400">
          <a:solidFill>
            <a:schemeClr val="tx2"/>
          </a:solidFill>
          <a:latin typeface="Arial" charset="0"/>
          <a:ea typeface="ヒラギノ角ゴ Pro W3" pitchFamily="80" charset="-128"/>
        </a:defRPr>
      </a:lvl7pPr>
      <a:lvl8pPr marL="1371532" algn="ctr" rtl="0" fontAlgn="base">
        <a:spcBef>
          <a:spcPct val="0"/>
        </a:spcBef>
        <a:spcAft>
          <a:spcPct val="0"/>
        </a:spcAft>
        <a:defRPr sz="4400">
          <a:solidFill>
            <a:schemeClr val="tx2"/>
          </a:solidFill>
          <a:latin typeface="Arial" charset="0"/>
          <a:ea typeface="ヒラギノ角ゴ Pro W3" pitchFamily="80" charset="-128"/>
        </a:defRPr>
      </a:lvl8pPr>
      <a:lvl9pPr marL="1828709"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883" indent="-342883"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913" indent="-285737"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2942" indent="-228588"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600120" indent="-228588"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7297" indent="-228588"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4474" indent="-228588" algn="l" rtl="0" fontAlgn="base">
        <a:spcBef>
          <a:spcPct val="20000"/>
        </a:spcBef>
        <a:spcAft>
          <a:spcPct val="0"/>
        </a:spcAft>
        <a:buChar char="»"/>
        <a:defRPr sz="2000">
          <a:solidFill>
            <a:schemeClr val="tx1"/>
          </a:solidFill>
          <a:latin typeface="+mn-lt"/>
          <a:ea typeface="+mn-ea"/>
        </a:defRPr>
      </a:lvl6pPr>
      <a:lvl7pPr marL="2971652" indent="-228588" algn="l" rtl="0" fontAlgn="base">
        <a:spcBef>
          <a:spcPct val="20000"/>
        </a:spcBef>
        <a:spcAft>
          <a:spcPct val="0"/>
        </a:spcAft>
        <a:buChar char="»"/>
        <a:defRPr sz="2000">
          <a:solidFill>
            <a:schemeClr val="tx1"/>
          </a:solidFill>
          <a:latin typeface="+mn-lt"/>
          <a:ea typeface="+mn-ea"/>
        </a:defRPr>
      </a:lvl7pPr>
      <a:lvl8pPr marL="3428828" indent="-228588" algn="l" rtl="0" fontAlgn="base">
        <a:spcBef>
          <a:spcPct val="20000"/>
        </a:spcBef>
        <a:spcAft>
          <a:spcPct val="0"/>
        </a:spcAft>
        <a:buChar char="»"/>
        <a:defRPr sz="2000">
          <a:solidFill>
            <a:schemeClr val="tx1"/>
          </a:solidFill>
          <a:latin typeface="+mn-lt"/>
          <a:ea typeface="+mn-ea"/>
        </a:defRPr>
      </a:lvl8pPr>
      <a:lvl9pPr marL="3886006" indent="-228588"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2"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fontAlgn="base">
              <a:spcBef>
                <a:spcPct val="0"/>
              </a:spcBef>
              <a:spcAft>
                <a:spcPct val="0"/>
              </a:spcAft>
              <a:defRPr/>
            </a:pPr>
            <a:fld id="{61F442D0-A11F-2640-8129-5D1BEF7A3C1E}"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885043705"/>
      </p:ext>
    </p:extLst>
  </p:cSld>
  <p:clrMap bg1="dk2" tx1="lt1" bg2="dk1" tx2="lt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7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4"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2"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3" indent="-342883"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13" indent="-285737"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120" indent="-228588"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297" indent="-228588"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474" indent="-228588"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652" indent="-228588"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828" indent="-228588"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006" indent="-228588"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3"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514"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734218847"/>
      </p:ext>
    </p:extLst>
  </p:cSld>
  <p:clrMap bg1="lt1" tx1="dk1" bg2="lt2" tx2="dk2" accent1="accent1" accent2="accent2" accent3="accent3" accent4="accent4" accent5="accent5" accent6="accent6" hlink="hlink" folHlink="folHlink"/>
  <p:sldLayoutIdLst>
    <p:sldLayoutId id="2147483979" r:id="rId1"/>
    <p:sldLayoutId id="2147483981" r:id="rId2"/>
  </p:sldLayoutIdLst>
  <p:txStyles>
    <p:titleStyle>
      <a:lvl1pPr algn="ctr" rtl="0" eaLnBrk="0" fontAlgn="base" hangingPunct="0">
        <a:spcBef>
          <a:spcPct val="0"/>
        </a:spcBef>
        <a:spcAft>
          <a:spcPct val="0"/>
        </a:spcAft>
        <a:defRPr sz="4400" kern="1200">
          <a:solidFill>
            <a:srgbClr val="FFFFFF"/>
          </a:solidFill>
          <a:latin typeface="Arial"/>
          <a:ea typeface="ヒラギノ角ゴ Pro W3" pitchFamily="-1" charset="-128"/>
          <a:cs typeface="Arial"/>
        </a:defRPr>
      </a:lvl1pPr>
      <a:lvl2pPr algn="ctr" rtl="0" eaLnBrk="0" fontAlgn="base" hangingPunct="0">
        <a:spcBef>
          <a:spcPct val="0"/>
        </a:spcBef>
        <a:spcAft>
          <a:spcPct val="0"/>
        </a:spcAft>
        <a:defRPr sz="4400">
          <a:solidFill>
            <a:srgbClr val="FFFFFF"/>
          </a:solidFill>
          <a:latin typeface="Arial" pitchFamily="-1" charset="0"/>
          <a:ea typeface="ヒラギノ角ゴ Pro W3" pitchFamily="-1" charset="-128"/>
        </a:defRPr>
      </a:lvl2pPr>
      <a:lvl3pPr algn="ctr" rtl="0" eaLnBrk="0" fontAlgn="base" hangingPunct="0">
        <a:spcBef>
          <a:spcPct val="0"/>
        </a:spcBef>
        <a:spcAft>
          <a:spcPct val="0"/>
        </a:spcAft>
        <a:defRPr sz="4400">
          <a:solidFill>
            <a:srgbClr val="FFFFFF"/>
          </a:solidFill>
          <a:latin typeface="Arial" pitchFamily="-1" charset="0"/>
          <a:ea typeface="ヒラギノ角ゴ Pro W3" pitchFamily="-1" charset="-128"/>
        </a:defRPr>
      </a:lvl3pPr>
      <a:lvl4pPr algn="ctr" rtl="0" eaLnBrk="0" fontAlgn="base" hangingPunct="0">
        <a:spcBef>
          <a:spcPct val="0"/>
        </a:spcBef>
        <a:spcAft>
          <a:spcPct val="0"/>
        </a:spcAft>
        <a:defRPr sz="4400">
          <a:solidFill>
            <a:srgbClr val="FFFFFF"/>
          </a:solidFill>
          <a:latin typeface="Arial" pitchFamily="-1" charset="0"/>
          <a:ea typeface="ヒラギノ角ゴ Pro W3" pitchFamily="-1" charset="-128"/>
        </a:defRPr>
      </a:lvl4pPr>
      <a:lvl5pPr algn="ctr" rtl="0" eaLnBrk="0" fontAlgn="base" hangingPunct="0">
        <a:spcBef>
          <a:spcPct val="0"/>
        </a:spcBef>
        <a:spcAft>
          <a:spcPct val="0"/>
        </a:spcAft>
        <a:defRPr sz="4400">
          <a:solidFill>
            <a:srgbClr val="FFFFFF"/>
          </a:solidFill>
          <a:latin typeface="Arial" pitchFamily="-1" charset="0"/>
          <a:ea typeface="ヒラギノ角ゴ Pro W3" pitchFamily="-1" charset="-128"/>
        </a:defRPr>
      </a:lvl5pPr>
      <a:lvl6pPr marL="457178" algn="ctr" rtl="0" fontAlgn="base">
        <a:spcBef>
          <a:spcPct val="0"/>
        </a:spcBef>
        <a:spcAft>
          <a:spcPct val="0"/>
        </a:spcAft>
        <a:defRPr sz="4400">
          <a:solidFill>
            <a:srgbClr val="FFFFFF"/>
          </a:solidFill>
          <a:latin typeface="Arial" pitchFamily="-1" charset="0"/>
          <a:ea typeface="ヒラギノ角ゴ Pro W3" pitchFamily="-1" charset="-128"/>
        </a:defRPr>
      </a:lvl6pPr>
      <a:lvl7pPr marL="914354" algn="ctr" rtl="0" fontAlgn="base">
        <a:spcBef>
          <a:spcPct val="0"/>
        </a:spcBef>
        <a:spcAft>
          <a:spcPct val="0"/>
        </a:spcAft>
        <a:defRPr sz="4400">
          <a:solidFill>
            <a:srgbClr val="FFFFFF"/>
          </a:solidFill>
          <a:latin typeface="Arial" pitchFamily="-1" charset="0"/>
          <a:ea typeface="ヒラギノ角ゴ Pro W3" pitchFamily="-1" charset="-128"/>
        </a:defRPr>
      </a:lvl7pPr>
      <a:lvl8pPr marL="1371532" algn="ctr" rtl="0" fontAlgn="base">
        <a:spcBef>
          <a:spcPct val="0"/>
        </a:spcBef>
        <a:spcAft>
          <a:spcPct val="0"/>
        </a:spcAft>
        <a:defRPr sz="4400">
          <a:solidFill>
            <a:srgbClr val="FFFFFF"/>
          </a:solidFill>
          <a:latin typeface="Arial" pitchFamily="-1" charset="0"/>
          <a:ea typeface="ヒラギノ角ゴ Pro W3" pitchFamily="-1" charset="-128"/>
        </a:defRPr>
      </a:lvl8pPr>
      <a:lvl9pPr marL="1828709" algn="ctr" rtl="0" fontAlgn="base">
        <a:spcBef>
          <a:spcPct val="0"/>
        </a:spcBef>
        <a:spcAft>
          <a:spcPct val="0"/>
        </a:spcAft>
        <a:defRPr sz="4400">
          <a:solidFill>
            <a:srgbClr val="FFFFFF"/>
          </a:solidFill>
          <a:latin typeface="Arial" pitchFamily="-1" charset="0"/>
          <a:ea typeface="ヒラギノ角ゴ Pro W3" pitchFamily="-1" charset="-128"/>
        </a:defRPr>
      </a:lvl9pPr>
    </p:titleStyle>
    <p:bodyStyle>
      <a:lvl1pPr marL="342883" indent="-342883" algn="l" rtl="0" eaLnBrk="0" fontAlgn="base" hangingPunct="0">
        <a:spcBef>
          <a:spcPct val="20000"/>
        </a:spcBef>
        <a:spcAft>
          <a:spcPct val="0"/>
        </a:spcAft>
        <a:buFont typeface="Arial" charset="0"/>
        <a:buChar char="•"/>
        <a:defRPr sz="3200" kern="1200">
          <a:solidFill>
            <a:srgbClr val="FFFFFF"/>
          </a:solidFill>
          <a:latin typeface="Arial"/>
          <a:ea typeface="ヒラギノ角ゴ Pro W3" pitchFamily="-1" charset="-128"/>
          <a:cs typeface="Arial"/>
        </a:defRPr>
      </a:lvl1pPr>
      <a:lvl2pPr marL="742913" indent="-285737" algn="l" rtl="0" eaLnBrk="0" fontAlgn="base" hangingPunct="0">
        <a:spcBef>
          <a:spcPct val="20000"/>
        </a:spcBef>
        <a:spcAft>
          <a:spcPct val="0"/>
        </a:spcAft>
        <a:buFont typeface="Arial" charset="0"/>
        <a:buChar char="–"/>
        <a:defRPr sz="2800" kern="1200">
          <a:solidFill>
            <a:srgbClr val="FFFFFF"/>
          </a:solidFill>
          <a:latin typeface="Arial"/>
          <a:ea typeface="ヒラギノ角ゴ Pro W3" pitchFamily="-1" charset="-128"/>
          <a:cs typeface="Arial"/>
        </a:defRPr>
      </a:lvl2pPr>
      <a:lvl3pPr marL="1142942" indent="-228588" algn="l" rtl="0" eaLnBrk="0" fontAlgn="base" hangingPunct="0">
        <a:spcBef>
          <a:spcPct val="20000"/>
        </a:spcBef>
        <a:spcAft>
          <a:spcPct val="0"/>
        </a:spcAft>
        <a:buFont typeface="Arial" charset="0"/>
        <a:buChar char="•"/>
        <a:defRPr sz="2400" kern="1200">
          <a:solidFill>
            <a:srgbClr val="FFFFFF"/>
          </a:solidFill>
          <a:latin typeface="Arial"/>
          <a:ea typeface="ヒラギノ角ゴ Pro W3" pitchFamily="-1" charset="-128"/>
          <a:cs typeface="Arial"/>
        </a:defRPr>
      </a:lvl3pPr>
      <a:lvl4pPr marL="1600120" indent="-228588" algn="l" rtl="0" eaLnBrk="0" fontAlgn="base" hangingPunct="0">
        <a:spcBef>
          <a:spcPct val="20000"/>
        </a:spcBef>
        <a:spcAft>
          <a:spcPct val="0"/>
        </a:spcAft>
        <a:buFont typeface="Arial" charset="0"/>
        <a:buChar char="–"/>
        <a:defRPr sz="2000" kern="1200">
          <a:solidFill>
            <a:srgbClr val="FFFFFF"/>
          </a:solidFill>
          <a:latin typeface="Arial"/>
          <a:ea typeface="ヒラギノ角ゴ Pro W3" pitchFamily="-1" charset="-128"/>
          <a:cs typeface="Arial"/>
        </a:defRPr>
      </a:lvl4pPr>
      <a:lvl5pPr marL="2057297" indent="-228588" algn="l" rtl="0" eaLnBrk="0" fontAlgn="base" hangingPunct="0">
        <a:spcBef>
          <a:spcPct val="20000"/>
        </a:spcBef>
        <a:spcAft>
          <a:spcPct val="0"/>
        </a:spcAft>
        <a:buFont typeface="Arial" charset="0"/>
        <a:buChar char="»"/>
        <a:defRPr sz="2000" kern="1200">
          <a:solidFill>
            <a:srgbClr val="FFFFFF"/>
          </a:solidFill>
          <a:latin typeface="Arial"/>
          <a:ea typeface="ヒラギノ角ゴ Pro W3" pitchFamily="-1" charset="-128"/>
          <a:cs typeface="Arial"/>
        </a:defRPr>
      </a:lvl5pPr>
      <a:lvl6pPr marL="2514474" indent="-228588"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37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fontAlgn="base">
              <a:spcBef>
                <a:spcPct val="0"/>
              </a:spcBef>
              <a:spcAft>
                <a:spcPct val="0"/>
              </a:spcAft>
              <a:defRPr/>
            </a:pPr>
            <a:fld id="{B071AFD0-5CC3-1B49-8D43-ED35824BC67C}"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687427785"/>
      </p:ext>
    </p:extLst>
  </p:cSld>
  <p:clrMap bg1="lt1" tx1="dk1" bg2="lt2" tx2="dk2" accent1="accent1" accent2="accent2" accent3="accent3" accent4="accent4" accent5="accent5" accent6="accent6" hlink="hlink" folHlink="folHlink"/>
  <p:sldLayoutIdLst>
    <p:sldLayoutId id="214748398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178" algn="ctr" rtl="0" eaLnBrk="0" fontAlgn="base" hangingPunct="0">
        <a:spcBef>
          <a:spcPct val="0"/>
        </a:spcBef>
        <a:spcAft>
          <a:spcPct val="0"/>
        </a:spcAft>
        <a:defRPr sz="4400">
          <a:solidFill>
            <a:schemeClr val="tx2"/>
          </a:solidFill>
          <a:latin typeface="Times New Roman" pitchFamily="-110" charset="0"/>
        </a:defRPr>
      </a:lvl6pPr>
      <a:lvl7pPr marL="914354" algn="ctr" rtl="0" eaLnBrk="0" fontAlgn="base" hangingPunct="0">
        <a:spcBef>
          <a:spcPct val="0"/>
        </a:spcBef>
        <a:spcAft>
          <a:spcPct val="0"/>
        </a:spcAft>
        <a:defRPr sz="4400">
          <a:solidFill>
            <a:schemeClr val="tx2"/>
          </a:solidFill>
          <a:latin typeface="Times New Roman" pitchFamily="-110" charset="0"/>
        </a:defRPr>
      </a:lvl7pPr>
      <a:lvl8pPr marL="1371532" algn="ctr" rtl="0" eaLnBrk="0" fontAlgn="base" hangingPunct="0">
        <a:spcBef>
          <a:spcPct val="0"/>
        </a:spcBef>
        <a:spcAft>
          <a:spcPct val="0"/>
        </a:spcAft>
        <a:defRPr sz="4400">
          <a:solidFill>
            <a:schemeClr val="tx2"/>
          </a:solidFill>
          <a:latin typeface="Times New Roman" pitchFamily="-110" charset="0"/>
        </a:defRPr>
      </a:lvl8pPr>
      <a:lvl9pPr marL="1828709" algn="ctr" rtl="0" eaLnBrk="0" fontAlgn="base" hangingPunct="0">
        <a:spcBef>
          <a:spcPct val="0"/>
        </a:spcBef>
        <a:spcAft>
          <a:spcPct val="0"/>
        </a:spcAft>
        <a:defRPr sz="4400">
          <a:solidFill>
            <a:schemeClr val="tx2"/>
          </a:solidFill>
          <a:latin typeface="Times New Roman" pitchFamily="-110" charset="0"/>
        </a:defRPr>
      </a:lvl9pPr>
    </p:titleStyle>
    <p:bodyStyle>
      <a:lvl1pPr marL="342883" indent="-342883"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13" indent="-285737"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2942" indent="-228588"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120" indent="-228588"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297" indent="-228588"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474" indent="-228588"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652" indent="-228588"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8828" indent="-228588"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006" indent="-228588"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3"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fontAlgn="base">
              <a:spcBef>
                <a:spcPct val="0"/>
              </a:spcBef>
              <a:spcAft>
                <a:spcPct val="0"/>
              </a:spcAft>
              <a:defRPr/>
            </a:pPr>
            <a:fld id="{002FE860-18DB-AD4F-B293-1BC4DE34898A}"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61158621"/>
      </p:ext>
    </p:extLst>
  </p:cSld>
  <p:clrMap bg1="lt1" tx1="dk1" bg2="lt2" tx2="dk2" accent1="accent1" accent2="accent2" accent3="accent3" accent4="accent4" accent5="accent5" accent6="accent6" hlink="hlink" folHlink="folHlink"/>
  <p:sldLayoutIdLst>
    <p:sldLayoutId id="2147483985" r:id="rId1"/>
    <p:sldLayoutId id="2147483986" r:id="rId2"/>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5pPr>
      <a:lvl6pPr marL="457178" algn="ctr" rtl="0" eaLnBrk="0" fontAlgn="base" hangingPunct="0">
        <a:spcBef>
          <a:spcPct val="0"/>
        </a:spcBef>
        <a:spcAft>
          <a:spcPct val="0"/>
        </a:spcAft>
        <a:defRPr sz="4400">
          <a:solidFill>
            <a:schemeClr val="tx2"/>
          </a:solidFill>
          <a:latin typeface="Times New Roman" pitchFamily="-112" charset="0"/>
        </a:defRPr>
      </a:lvl6pPr>
      <a:lvl7pPr marL="914354" algn="ctr" rtl="0" eaLnBrk="0" fontAlgn="base" hangingPunct="0">
        <a:spcBef>
          <a:spcPct val="0"/>
        </a:spcBef>
        <a:spcAft>
          <a:spcPct val="0"/>
        </a:spcAft>
        <a:defRPr sz="4400">
          <a:solidFill>
            <a:schemeClr val="tx2"/>
          </a:solidFill>
          <a:latin typeface="Times New Roman" pitchFamily="-112" charset="0"/>
        </a:defRPr>
      </a:lvl7pPr>
      <a:lvl8pPr marL="1371532" algn="ctr" rtl="0" eaLnBrk="0" fontAlgn="base" hangingPunct="0">
        <a:spcBef>
          <a:spcPct val="0"/>
        </a:spcBef>
        <a:spcAft>
          <a:spcPct val="0"/>
        </a:spcAft>
        <a:defRPr sz="4400">
          <a:solidFill>
            <a:schemeClr val="tx2"/>
          </a:solidFill>
          <a:latin typeface="Times New Roman" pitchFamily="-112" charset="0"/>
        </a:defRPr>
      </a:lvl8pPr>
      <a:lvl9pPr marL="1828709" algn="ctr" rtl="0" eaLnBrk="0" fontAlgn="base" hangingPunct="0">
        <a:spcBef>
          <a:spcPct val="0"/>
        </a:spcBef>
        <a:spcAft>
          <a:spcPct val="0"/>
        </a:spcAft>
        <a:defRPr sz="4400">
          <a:solidFill>
            <a:schemeClr val="tx2"/>
          </a:solidFill>
          <a:latin typeface="Times New Roman" pitchFamily="-112" charset="0"/>
        </a:defRPr>
      </a:lvl9pPr>
    </p:titleStyle>
    <p:bodyStyle>
      <a:lvl1pPr marL="342883" indent="-342883"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13" indent="-285737"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2942" indent="-228588"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120"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297"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474"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52"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6"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3"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1"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63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8263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8263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fontAlgn="base">
              <a:spcBef>
                <a:spcPct val="0"/>
              </a:spcBef>
              <a:spcAft>
                <a:spcPct val="0"/>
              </a:spcAft>
              <a:defRPr/>
            </a:pPr>
            <a:fld id="{7EACAF00-CEC1-F64F-9164-DB304BA106E2}"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722780654"/>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5pPr>
      <a:lvl6pPr marL="457178" algn="ctr" rtl="0" fontAlgn="base">
        <a:spcBef>
          <a:spcPct val="0"/>
        </a:spcBef>
        <a:spcAft>
          <a:spcPct val="0"/>
        </a:spcAft>
        <a:defRPr sz="4400">
          <a:solidFill>
            <a:schemeClr val="tx2"/>
          </a:solidFill>
          <a:latin typeface="Times New Roman" pitchFamily="-112" charset="0"/>
        </a:defRPr>
      </a:lvl6pPr>
      <a:lvl7pPr marL="914354" algn="ctr" rtl="0" fontAlgn="base">
        <a:spcBef>
          <a:spcPct val="0"/>
        </a:spcBef>
        <a:spcAft>
          <a:spcPct val="0"/>
        </a:spcAft>
        <a:defRPr sz="4400">
          <a:solidFill>
            <a:schemeClr val="tx2"/>
          </a:solidFill>
          <a:latin typeface="Times New Roman" pitchFamily="-112" charset="0"/>
        </a:defRPr>
      </a:lvl7pPr>
      <a:lvl8pPr marL="1371532" algn="ctr" rtl="0" fontAlgn="base">
        <a:spcBef>
          <a:spcPct val="0"/>
        </a:spcBef>
        <a:spcAft>
          <a:spcPct val="0"/>
        </a:spcAft>
        <a:defRPr sz="4400">
          <a:solidFill>
            <a:schemeClr val="tx2"/>
          </a:solidFill>
          <a:latin typeface="Times New Roman" pitchFamily="-112" charset="0"/>
        </a:defRPr>
      </a:lvl8pPr>
      <a:lvl9pPr marL="1828709" algn="ctr" rtl="0" fontAlgn="base">
        <a:spcBef>
          <a:spcPct val="0"/>
        </a:spcBef>
        <a:spcAft>
          <a:spcPct val="0"/>
        </a:spcAft>
        <a:defRPr sz="4400">
          <a:solidFill>
            <a:schemeClr val="tx2"/>
          </a:solidFill>
          <a:latin typeface="Times New Roman" pitchFamily="-112" charset="0"/>
        </a:defRPr>
      </a:lvl9pPr>
    </p:titleStyle>
    <p:bodyStyle>
      <a:lvl1pPr marL="342883" indent="-342883"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13" indent="-285737"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2942" indent="-228588"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120" indent="-228588"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297" indent="-228588"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474" indent="-228588" algn="l" rtl="0" fontAlgn="base">
        <a:spcBef>
          <a:spcPct val="20000"/>
        </a:spcBef>
        <a:spcAft>
          <a:spcPct val="0"/>
        </a:spcAft>
        <a:buChar char="»"/>
        <a:defRPr sz="2000">
          <a:solidFill>
            <a:schemeClr val="tx1"/>
          </a:solidFill>
          <a:latin typeface="+mn-lt"/>
          <a:ea typeface="ＭＳ Ｐゴシック" pitchFamily="-112" charset="-128"/>
        </a:defRPr>
      </a:lvl6pPr>
      <a:lvl7pPr marL="2971652" indent="-228588" algn="l" rtl="0" fontAlgn="base">
        <a:spcBef>
          <a:spcPct val="20000"/>
        </a:spcBef>
        <a:spcAft>
          <a:spcPct val="0"/>
        </a:spcAft>
        <a:buChar char="»"/>
        <a:defRPr sz="2000">
          <a:solidFill>
            <a:schemeClr val="tx1"/>
          </a:solidFill>
          <a:latin typeface="+mn-lt"/>
          <a:ea typeface="ＭＳ Ｐゴシック" pitchFamily="-112" charset="-128"/>
        </a:defRPr>
      </a:lvl7pPr>
      <a:lvl8pPr marL="3428828" indent="-228588" algn="l" rtl="0" fontAlgn="base">
        <a:spcBef>
          <a:spcPct val="20000"/>
        </a:spcBef>
        <a:spcAft>
          <a:spcPct val="0"/>
        </a:spcAft>
        <a:buChar char="»"/>
        <a:defRPr sz="2000">
          <a:solidFill>
            <a:schemeClr val="tx1"/>
          </a:solidFill>
          <a:latin typeface="+mn-lt"/>
          <a:ea typeface="ＭＳ Ｐゴシック" pitchFamily="-112" charset="-128"/>
        </a:defRPr>
      </a:lvl8pPr>
      <a:lvl9pPr marL="3886006" indent="-228588"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3"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38103"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fontAlgn="base">
              <a:spcBef>
                <a:spcPct val="0"/>
              </a:spcBef>
              <a:spcAft>
                <a:spcPct val="0"/>
              </a:spcAft>
              <a:defRPr/>
            </a:pPr>
            <a:fld id="{2DBF2F73-5F0F-7349-98B3-EBF33F794AD4}"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972972987"/>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 id="2147484011" r:id="rId12"/>
    <p:sldLayoutId id="214748401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178" algn="ctr" rtl="0" eaLnBrk="0" fontAlgn="base" hangingPunct="0">
        <a:spcBef>
          <a:spcPct val="0"/>
        </a:spcBef>
        <a:spcAft>
          <a:spcPct val="0"/>
        </a:spcAft>
        <a:defRPr sz="4400">
          <a:solidFill>
            <a:schemeClr val="tx2"/>
          </a:solidFill>
          <a:latin typeface="Times New Roman" pitchFamily="-112" charset="0"/>
        </a:defRPr>
      </a:lvl6pPr>
      <a:lvl7pPr marL="914354" algn="ctr" rtl="0" eaLnBrk="0" fontAlgn="base" hangingPunct="0">
        <a:spcBef>
          <a:spcPct val="0"/>
        </a:spcBef>
        <a:spcAft>
          <a:spcPct val="0"/>
        </a:spcAft>
        <a:defRPr sz="4400">
          <a:solidFill>
            <a:schemeClr val="tx2"/>
          </a:solidFill>
          <a:latin typeface="Times New Roman" pitchFamily="-112" charset="0"/>
        </a:defRPr>
      </a:lvl7pPr>
      <a:lvl8pPr marL="1371532" algn="ctr" rtl="0" eaLnBrk="0" fontAlgn="base" hangingPunct="0">
        <a:spcBef>
          <a:spcPct val="0"/>
        </a:spcBef>
        <a:spcAft>
          <a:spcPct val="0"/>
        </a:spcAft>
        <a:defRPr sz="4400">
          <a:solidFill>
            <a:schemeClr val="tx2"/>
          </a:solidFill>
          <a:latin typeface="Times New Roman" pitchFamily="-112" charset="0"/>
        </a:defRPr>
      </a:lvl8pPr>
      <a:lvl9pPr marL="1828709" algn="ctr" rtl="0" eaLnBrk="0" fontAlgn="base" hangingPunct="0">
        <a:spcBef>
          <a:spcPct val="0"/>
        </a:spcBef>
        <a:spcAft>
          <a:spcPct val="0"/>
        </a:spcAft>
        <a:defRPr sz="4400">
          <a:solidFill>
            <a:schemeClr val="tx2"/>
          </a:solidFill>
          <a:latin typeface="Times New Roman" pitchFamily="-112" charset="0"/>
        </a:defRPr>
      </a:lvl9pPr>
    </p:titleStyle>
    <p:bodyStyle>
      <a:lvl1pPr marL="342883" indent="-34288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3" indent="-285737"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20"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7"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4"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52"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6"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3"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38103"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fontAlgn="base">
              <a:spcBef>
                <a:spcPct val="0"/>
              </a:spcBef>
              <a:spcAft>
                <a:spcPct val="0"/>
              </a:spcAft>
              <a:defRPr/>
            </a:pPr>
            <a:fld id="{661122E8-7D96-9949-8283-F1600A36DC67}"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559461840"/>
      </p:ext>
    </p:extLst>
  </p:cSld>
  <p:clrMap bg1="lt1" tx1="dk1" bg2="lt2" tx2="dk2" accent1="accent1" accent2="accent2" accent3="accent3" accent4="accent4" accent5="accent5" accent6="accent6" hlink="hlink" folHlink="folHlink"/>
  <p:sldLayoutIdLst>
    <p:sldLayoutId id="2147484014" r:id="rId1"/>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8" algn="ctr" rtl="0" eaLnBrk="0" fontAlgn="base" hangingPunct="0">
        <a:spcBef>
          <a:spcPct val="0"/>
        </a:spcBef>
        <a:spcAft>
          <a:spcPct val="0"/>
        </a:spcAft>
        <a:defRPr sz="4400">
          <a:solidFill>
            <a:schemeClr val="tx2"/>
          </a:solidFill>
          <a:latin typeface="Times New Roman" pitchFamily="-112" charset="0"/>
        </a:defRPr>
      </a:lvl6pPr>
      <a:lvl7pPr marL="914354" algn="ctr" rtl="0" eaLnBrk="0" fontAlgn="base" hangingPunct="0">
        <a:spcBef>
          <a:spcPct val="0"/>
        </a:spcBef>
        <a:spcAft>
          <a:spcPct val="0"/>
        </a:spcAft>
        <a:defRPr sz="4400">
          <a:solidFill>
            <a:schemeClr val="tx2"/>
          </a:solidFill>
          <a:latin typeface="Times New Roman" pitchFamily="-112" charset="0"/>
        </a:defRPr>
      </a:lvl7pPr>
      <a:lvl8pPr marL="1371532" algn="ctr" rtl="0" eaLnBrk="0" fontAlgn="base" hangingPunct="0">
        <a:spcBef>
          <a:spcPct val="0"/>
        </a:spcBef>
        <a:spcAft>
          <a:spcPct val="0"/>
        </a:spcAft>
        <a:defRPr sz="4400">
          <a:solidFill>
            <a:schemeClr val="tx2"/>
          </a:solidFill>
          <a:latin typeface="Times New Roman" pitchFamily="-112" charset="0"/>
        </a:defRPr>
      </a:lvl8pPr>
      <a:lvl9pPr marL="1828709" algn="ctr" rtl="0" eaLnBrk="0" fontAlgn="base" hangingPunct="0">
        <a:spcBef>
          <a:spcPct val="0"/>
        </a:spcBef>
        <a:spcAft>
          <a:spcPct val="0"/>
        </a:spcAft>
        <a:defRPr sz="4400">
          <a:solidFill>
            <a:schemeClr val="tx2"/>
          </a:solidFill>
          <a:latin typeface="Times New Roman" pitchFamily="-112" charset="0"/>
        </a:defRPr>
      </a:lvl9pPr>
    </p:titleStyle>
    <p:bodyStyle>
      <a:lvl1pPr marL="342883" indent="-34288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3" indent="-285737"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20"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7"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4"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52"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6"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3"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5"/>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fontAlgn="base">
              <a:spcBef>
                <a:spcPct val="0"/>
              </a:spcBef>
              <a:spcAft>
                <a:spcPct val="0"/>
              </a:spcAft>
              <a:defRPr/>
            </a:pPr>
            <a:fld id="{8B1832C5-3FF4-114A-8F14-E7B73B0A9A84}" type="slidenum">
              <a:rPr lang="en-US" altLang="zh-TW"/>
              <a:pPr fontAlgn="base">
                <a:spcBef>
                  <a:spcPct val="0"/>
                </a:spcBef>
                <a:spcAft>
                  <a:spcPct val="0"/>
                </a:spcAft>
                <a:defRPr/>
              </a:pPr>
              <a:t>‹#›</a:t>
            </a:fld>
            <a:endParaRPr lang="en-US" altLang="zh-TW"/>
          </a:p>
        </p:txBody>
      </p:sp>
    </p:spTree>
    <p:extLst>
      <p:ext uri="{BB962C8B-B14F-4D97-AF65-F5344CB8AC3E}">
        <p14:creationId xmlns:p14="http://schemas.microsoft.com/office/powerpoint/2010/main" val="212254122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178"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354"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532"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709"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883" indent="-342883" algn="l" rtl="0" eaLnBrk="0" fontAlgn="base" hangingPunct="0">
        <a:spcBef>
          <a:spcPct val="20000"/>
        </a:spcBef>
        <a:spcAft>
          <a:spcPct val="0"/>
        </a:spcAft>
        <a:buChar char="•"/>
        <a:defRPr sz="3200">
          <a:solidFill>
            <a:schemeClr val="tx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ea typeface="+mn-ea"/>
          <a:cs typeface="+mn-cs"/>
        </a:defRPr>
      </a:lvl2pPr>
      <a:lvl3pPr marL="1142942" indent="-228588" algn="l" rtl="0" eaLnBrk="0" fontAlgn="base" hangingPunct="0">
        <a:spcBef>
          <a:spcPct val="20000"/>
        </a:spcBef>
        <a:spcAft>
          <a:spcPct val="0"/>
        </a:spcAft>
        <a:buChar char="•"/>
        <a:defRPr sz="2400">
          <a:solidFill>
            <a:schemeClr val="tx1"/>
          </a:solidFill>
          <a:latin typeface="+mn-lt"/>
          <a:ea typeface="+mn-ea"/>
          <a:cs typeface="+mn-cs"/>
        </a:defRPr>
      </a:lvl3pPr>
      <a:lvl4pPr marL="1600120" indent="-228588" algn="l" rtl="0" eaLnBrk="0" fontAlgn="base" hangingPunct="0">
        <a:spcBef>
          <a:spcPct val="20000"/>
        </a:spcBef>
        <a:spcAft>
          <a:spcPct val="0"/>
        </a:spcAft>
        <a:buChar char="–"/>
        <a:defRPr sz="2000">
          <a:solidFill>
            <a:schemeClr val="tx1"/>
          </a:solidFill>
          <a:latin typeface="+mn-lt"/>
          <a:ea typeface="+mn-ea"/>
          <a:cs typeface="+mn-cs"/>
        </a:defRPr>
      </a:lvl4pPr>
      <a:lvl5pPr marL="2057297" indent="-228588" algn="l" rtl="0" eaLnBrk="0" fontAlgn="base" hangingPunct="0">
        <a:spcBef>
          <a:spcPct val="20000"/>
        </a:spcBef>
        <a:spcAft>
          <a:spcPct val="0"/>
        </a:spcAft>
        <a:buChar char="»"/>
        <a:defRPr sz="2000">
          <a:solidFill>
            <a:schemeClr val="tx1"/>
          </a:solidFill>
          <a:latin typeface="+mn-lt"/>
          <a:ea typeface="+mn-ea"/>
          <a:cs typeface="+mn-cs"/>
        </a:defRPr>
      </a:lvl5pPr>
      <a:lvl6pPr marL="2514474" indent="-228588" algn="l" rtl="0" fontAlgn="base">
        <a:spcBef>
          <a:spcPct val="20000"/>
        </a:spcBef>
        <a:spcAft>
          <a:spcPct val="0"/>
        </a:spcAft>
        <a:buChar char="»"/>
        <a:defRPr sz="2000">
          <a:solidFill>
            <a:schemeClr val="tx1"/>
          </a:solidFill>
          <a:latin typeface="+mn-lt"/>
          <a:ea typeface="+mn-ea"/>
          <a:cs typeface="+mn-cs"/>
        </a:defRPr>
      </a:lvl6pPr>
      <a:lvl7pPr marL="2971652" indent="-228588" algn="l" rtl="0" fontAlgn="base">
        <a:spcBef>
          <a:spcPct val="20000"/>
        </a:spcBef>
        <a:spcAft>
          <a:spcPct val="0"/>
        </a:spcAft>
        <a:buChar char="»"/>
        <a:defRPr sz="2000">
          <a:solidFill>
            <a:schemeClr val="tx1"/>
          </a:solidFill>
          <a:latin typeface="+mn-lt"/>
          <a:ea typeface="+mn-ea"/>
          <a:cs typeface="+mn-cs"/>
        </a:defRPr>
      </a:lvl7pPr>
      <a:lvl8pPr marL="3428828" indent="-228588" algn="l" rtl="0" fontAlgn="base">
        <a:spcBef>
          <a:spcPct val="20000"/>
        </a:spcBef>
        <a:spcAft>
          <a:spcPct val="0"/>
        </a:spcAft>
        <a:buChar char="»"/>
        <a:defRPr sz="2000">
          <a:solidFill>
            <a:schemeClr val="tx1"/>
          </a:solidFill>
          <a:latin typeface="+mn-lt"/>
          <a:ea typeface="+mn-ea"/>
          <a:cs typeface="+mn-cs"/>
        </a:defRPr>
      </a:lvl8pPr>
      <a:lvl9pPr marL="3886006" indent="-228588"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3"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solidFill>
                  <a:srgbClr val="000000"/>
                </a:solidFill>
                <a:latin typeface="Times New Roman" pitchFamily="18" charset="0"/>
              </a:defRPr>
            </a:lvl1pPr>
          </a:lstStyle>
          <a:p>
            <a:pPr fontAlgn="base">
              <a:spcBef>
                <a:spcPct val="0"/>
              </a:spcBef>
              <a:spcAft>
                <a:spcPct val="0"/>
              </a:spcAft>
              <a:defRPr/>
            </a:pPr>
            <a:fld id="{85A5E4B1-7923-494C-9C59-1D726143CE69}" type="slidenum">
              <a:rPr lang="en-US">
                <a:ea typeface="MS PGothic" pitchFamily="34" charset="-128"/>
              </a:rPr>
              <a:pPr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3422886966"/>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 id="2147484028" r:id="rId13"/>
  </p:sldLayoutIdLst>
  <p:hf sldNum="0" hdr="0" ftr="0" dt="0"/>
  <p:txStyles>
    <p:title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178" algn="ctr" rtl="0" eaLnBrk="0" fontAlgn="base" hangingPunct="0">
        <a:spcBef>
          <a:spcPct val="0"/>
        </a:spcBef>
        <a:spcAft>
          <a:spcPct val="0"/>
        </a:spcAft>
        <a:defRPr sz="4400">
          <a:solidFill>
            <a:schemeClr val="tx2"/>
          </a:solidFill>
          <a:latin typeface="Times New Roman" pitchFamily="-112" charset="0"/>
        </a:defRPr>
      </a:lvl6pPr>
      <a:lvl7pPr marL="914354" algn="ctr" rtl="0" eaLnBrk="0" fontAlgn="base" hangingPunct="0">
        <a:spcBef>
          <a:spcPct val="0"/>
        </a:spcBef>
        <a:spcAft>
          <a:spcPct val="0"/>
        </a:spcAft>
        <a:defRPr sz="4400">
          <a:solidFill>
            <a:schemeClr val="tx2"/>
          </a:solidFill>
          <a:latin typeface="Times New Roman" pitchFamily="-112" charset="0"/>
        </a:defRPr>
      </a:lvl7pPr>
      <a:lvl8pPr marL="1371532" algn="ctr" rtl="0" eaLnBrk="0" fontAlgn="base" hangingPunct="0">
        <a:spcBef>
          <a:spcPct val="0"/>
        </a:spcBef>
        <a:spcAft>
          <a:spcPct val="0"/>
        </a:spcAft>
        <a:defRPr sz="4400">
          <a:solidFill>
            <a:schemeClr val="tx2"/>
          </a:solidFill>
          <a:latin typeface="Times New Roman" pitchFamily="-112" charset="0"/>
        </a:defRPr>
      </a:lvl8pPr>
      <a:lvl9pPr marL="1828709" algn="ctr" rtl="0" eaLnBrk="0" fontAlgn="base" hangingPunct="0">
        <a:spcBef>
          <a:spcPct val="0"/>
        </a:spcBef>
        <a:spcAft>
          <a:spcPct val="0"/>
        </a:spcAft>
        <a:defRPr sz="4400">
          <a:solidFill>
            <a:schemeClr val="tx2"/>
          </a:solidFill>
          <a:latin typeface="Times New Roman" pitchFamily="-112" charset="0"/>
        </a:defRPr>
      </a:lvl9pPr>
    </p:titleStyle>
    <p:bodyStyle>
      <a:lvl1pPr marL="342883" indent="-342883" algn="l" rtl="0" eaLnBrk="0" fontAlgn="base" hangingPunct="0">
        <a:spcBef>
          <a:spcPct val="20000"/>
        </a:spcBef>
        <a:spcAft>
          <a:spcPct val="0"/>
        </a:spcAft>
        <a:buChar char="•"/>
        <a:defRPr sz="3200">
          <a:solidFill>
            <a:schemeClr val="bg1"/>
          </a:solidFill>
          <a:latin typeface="Arial"/>
          <a:ea typeface="MS PGothic" pitchFamily="34" charset="-128"/>
          <a:cs typeface="Arial"/>
        </a:defRPr>
      </a:lvl1pPr>
      <a:lvl2pPr marL="742913" indent="-285737" algn="l" rtl="0" eaLnBrk="0" fontAlgn="base" hangingPunct="0">
        <a:spcBef>
          <a:spcPct val="20000"/>
        </a:spcBef>
        <a:spcAft>
          <a:spcPct val="0"/>
        </a:spcAft>
        <a:buChar char="–"/>
        <a:defRPr sz="2800">
          <a:solidFill>
            <a:schemeClr val="bg1"/>
          </a:solidFill>
          <a:latin typeface="Arial"/>
          <a:ea typeface="MS PGothic" pitchFamily="34"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MS PGothic" pitchFamily="34" charset="-128"/>
          <a:cs typeface="Arial"/>
        </a:defRPr>
      </a:lvl3pPr>
      <a:lvl4pPr marL="1600120"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7" indent="-228588" algn="l" rtl="0" eaLnBrk="0" fontAlgn="base" hangingPunct="0">
        <a:spcBef>
          <a:spcPct val="20000"/>
        </a:spcBef>
        <a:spcAft>
          <a:spcPct val="0"/>
        </a:spcAft>
        <a:buChar char="»"/>
        <a:defRPr sz="2000">
          <a:solidFill>
            <a:schemeClr val="bg1"/>
          </a:solidFill>
          <a:latin typeface="Arial"/>
          <a:ea typeface="MS PGothic" pitchFamily="34" charset="-128"/>
          <a:cs typeface="Arial"/>
        </a:defRPr>
      </a:lvl5pPr>
      <a:lvl6pPr marL="2514474"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52"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6"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3"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42"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320207381"/>
      </p:ext>
    </p:extLst>
  </p:cSld>
  <p:clrMap bg1="lt1" tx1="dk1" bg2="lt2" tx2="dk2" accent1="accent1" accent2="accent2" accent3="accent3" accent4="accent4" accent5="accent5" accent6="accent6" hlink="hlink" folHlink="folHlink"/>
  <p:sldLayoutIdLst>
    <p:sldLayoutId id="2147484030" r:id="rId1"/>
  </p:sldLayoutIdLst>
  <p:txStyles>
    <p:titleStyle>
      <a:lvl1pPr algn="ctr" rtl="0" eaLnBrk="0" fontAlgn="base" hangingPunct="0">
        <a:spcBef>
          <a:spcPct val="0"/>
        </a:spcBef>
        <a:spcAft>
          <a:spcPct val="0"/>
        </a:spcAft>
        <a:defRPr sz="4400" kern="1200">
          <a:solidFill>
            <a:srgbClr val="FFFFFF"/>
          </a:solidFill>
          <a:latin typeface="Arial"/>
          <a:ea typeface="ヒラギノ角ゴ Pro W3" pitchFamily="-1" charset="-128"/>
          <a:cs typeface="Arial"/>
        </a:defRPr>
      </a:lvl1pPr>
      <a:lvl2pPr algn="ctr" rtl="0" eaLnBrk="0" fontAlgn="base" hangingPunct="0">
        <a:spcBef>
          <a:spcPct val="0"/>
        </a:spcBef>
        <a:spcAft>
          <a:spcPct val="0"/>
        </a:spcAft>
        <a:defRPr sz="4400">
          <a:solidFill>
            <a:srgbClr val="FFFFFF"/>
          </a:solidFill>
          <a:latin typeface="Arial" pitchFamily="-1" charset="0"/>
          <a:ea typeface="ヒラギノ角ゴ Pro W3" pitchFamily="-1" charset="-128"/>
        </a:defRPr>
      </a:lvl2pPr>
      <a:lvl3pPr algn="ctr" rtl="0" eaLnBrk="0" fontAlgn="base" hangingPunct="0">
        <a:spcBef>
          <a:spcPct val="0"/>
        </a:spcBef>
        <a:spcAft>
          <a:spcPct val="0"/>
        </a:spcAft>
        <a:defRPr sz="4400">
          <a:solidFill>
            <a:srgbClr val="FFFFFF"/>
          </a:solidFill>
          <a:latin typeface="Arial" pitchFamily="-1" charset="0"/>
          <a:ea typeface="ヒラギノ角ゴ Pro W3" pitchFamily="-1" charset="-128"/>
        </a:defRPr>
      </a:lvl3pPr>
      <a:lvl4pPr algn="ctr" rtl="0" eaLnBrk="0" fontAlgn="base" hangingPunct="0">
        <a:spcBef>
          <a:spcPct val="0"/>
        </a:spcBef>
        <a:spcAft>
          <a:spcPct val="0"/>
        </a:spcAft>
        <a:defRPr sz="4400">
          <a:solidFill>
            <a:srgbClr val="FFFFFF"/>
          </a:solidFill>
          <a:latin typeface="Arial" pitchFamily="-1" charset="0"/>
          <a:ea typeface="ヒラギノ角ゴ Pro W3" pitchFamily="-1" charset="-128"/>
        </a:defRPr>
      </a:lvl4pPr>
      <a:lvl5pPr algn="ctr" rtl="0" eaLnBrk="0" fontAlgn="base" hangingPunct="0">
        <a:spcBef>
          <a:spcPct val="0"/>
        </a:spcBef>
        <a:spcAft>
          <a:spcPct val="0"/>
        </a:spcAft>
        <a:defRPr sz="4400">
          <a:solidFill>
            <a:srgbClr val="FFFFFF"/>
          </a:solidFill>
          <a:latin typeface="Arial" pitchFamily="-1" charset="0"/>
          <a:ea typeface="ヒラギノ角ゴ Pro W3" pitchFamily="-1" charset="-128"/>
        </a:defRPr>
      </a:lvl5pPr>
      <a:lvl6pPr marL="457178" algn="ctr" rtl="0" fontAlgn="base">
        <a:spcBef>
          <a:spcPct val="0"/>
        </a:spcBef>
        <a:spcAft>
          <a:spcPct val="0"/>
        </a:spcAft>
        <a:defRPr sz="4400">
          <a:solidFill>
            <a:srgbClr val="FFFFFF"/>
          </a:solidFill>
          <a:latin typeface="Arial" pitchFamily="-1" charset="0"/>
          <a:ea typeface="ヒラギノ角ゴ Pro W3" pitchFamily="-1" charset="-128"/>
        </a:defRPr>
      </a:lvl6pPr>
      <a:lvl7pPr marL="914354" algn="ctr" rtl="0" fontAlgn="base">
        <a:spcBef>
          <a:spcPct val="0"/>
        </a:spcBef>
        <a:spcAft>
          <a:spcPct val="0"/>
        </a:spcAft>
        <a:defRPr sz="4400">
          <a:solidFill>
            <a:srgbClr val="FFFFFF"/>
          </a:solidFill>
          <a:latin typeface="Arial" pitchFamily="-1" charset="0"/>
          <a:ea typeface="ヒラギノ角ゴ Pro W3" pitchFamily="-1" charset="-128"/>
        </a:defRPr>
      </a:lvl7pPr>
      <a:lvl8pPr marL="1371532" algn="ctr" rtl="0" fontAlgn="base">
        <a:spcBef>
          <a:spcPct val="0"/>
        </a:spcBef>
        <a:spcAft>
          <a:spcPct val="0"/>
        </a:spcAft>
        <a:defRPr sz="4400">
          <a:solidFill>
            <a:srgbClr val="FFFFFF"/>
          </a:solidFill>
          <a:latin typeface="Arial" pitchFamily="-1" charset="0"/>
          <a:ea typeface="ヒラギノ角ゴ Pro W3" pitchFamily="-1" charset="-128"/>
        </a:defRPr>
      </a:lvl8pPr>
      <a:lvl9pPr marL="1828709" algn="ctr" rtl="0" fontAlgn="base">
        <a:spcBef>
          <a:spcPct val="0"/>
        </a:spcBef>
        <a:spcAft>
          <a:spcPct val="0"/>
        </a:spcAft>
        <a:defRPr sz="4400">
          <a:solidFill>
            <a:srgbClr val="FFFFFF"/>
          </a:solidFill>
          <a:latin typeface="Arial" pitchFamily="-1" charset="0"/>
          <a:ea typeface="ヒラギノ角ゴ Pro W3" pitchFamily="-1" charset="-128"/>
        </a:defRPr>
      </a:lvl9pPr>
    </p:titleStyle>
    <p:bodyStyle>
      <a:lvl1pPr marL="342883" indent="-342883" algn="l" rtl="0" eaLnBrk="0" fontAlgn="base" hangingPunct="0">
        <a:spcBef>
          <a:spcPct val="20000"/>
        </a:spcBef>
        <a:spcAft>
          <a:spcPct val="0"/>
        </a:spcAft>
        <a:buFont typeface="Arial" charset="0"/>
        <a:buChar char="•"/>
        <a:defRPr sz="3200" kern="1200">
          <a:solidFill>
            <a:srgbClr val="FFFFFF"/>
          </a:solidFill>
          <a:latin typeface="Arial"/>
          <a:ea typeface="ヒラギノ角ゴ Pro W3" pitchFamily="-1" charset="-128"/>
          <a:cs typeface="Arial"/>
        </a:defRPr>
      </a:lvl1pPr>
      <a:lvl2pPr marL="742913" indent="-285737" algn="l" rtl="0" eaLnBrk="0" fontAlgn="base" hangingPunct="0">
        <a:spcBef>
          <a:spcPct val="20000"/>
        </a:spcBef>
        <a:spcAft>
          <a:spcPct val="0"/>
        </a:spcAft>
        <a:buFont typeface="Arial" charset="0"/>
        <a:buChar char="–"/>
        <a:defRPr sz="2800" kern="1200">
          <a:solidFill>
            <a:srgbClr val="FFFFFF"/>
          </a:solidFill>
          <a:latin typeface="Arial"/>
          <a:ea typeface="ヒラギノ角ゴ Pro W3" pitchFamily="-1" charset="-128"/>
          <a:cs typeface="Arial"/>
        </a:defRPr>
      </a:lvl2pPr>
      <a:lvl3pPr marL="1142942" indent="-228588" algn="l" rtl="0" eaLnBrk="0" fontAlgn="base" hangingPunct="0">
        <a:spcBef>
          <a:spcPct val="20000"/>
        </a:spcBef>
        <a:spcAft>
          <a:spcPct val="0"/>
        </a:spcAft>
        <a:buFont typeface="Arial" charset="0"/>
        <a:buChar char="•"/>
        <a:defRPr sz="2400" kern="1200">
          <a:solidFill>
            <a:srgbClr val="FFFFFF"/>
          </a:solidFill>
          <a:latin typeface="Arial"/>
          <a:ea typeface="ヒラギノ角ゴ Pro W3" pitchFamily="-1" charset="-128"/>
          <a:cs typeface="Arial"/>
        </a:defRPr>
      </a:lvl3pPr>
      <a:lvl4pPr marL="1600120" indent="-228588" algn="l" rtl="0" eaLnBrk="0" fontAlgn="base" hangingPunct="0">
        <a:spcBef>
          <a:spcPct val="20000"/>
        </a:spcBef>
        <a:spcAft>
          <a:spcPct val="0"/>
        </a:spcAft>
        <a:buFont typeface="Arial" charset="0"/>
        <a:buChar char="–"/>
        <a:defRPr sz="2000" kern="1200">
          <a:solidFill>
            <a:srgbClr val="FFFFFF"/>
          </a:solidFill>
          <a:latin typeface="Arial"/>
          <a:ea typeface="ヒラギノ角ゴ Pro W3" pitchFamily="-1" charset="-128"/>
          <a:cs typeface="Arial"/>
        </a:defRPr>
      </a:lvl4pPr>
      <a:lvl5pPr marL="2057297" indent="-228588" algn="l" rtl="0" eaLnBrk="0" fontAlgn="base" hangingPunct="0">
        <a:spcBef>
          <a:spcPct val="20000"/>
        </a:spcBef>
        <a:spcAft>
          <a:spcPct val="0"/>
        </a:spcAft>
        <a:buFont typeface="Arial" charset="0"/>
        <a:buChar char="»"/>
        <a:defRPr sz="2000" kern="1200">
          <a:solidFill>
            <a:srgbClr val="FFFFFF"/>
          </a:solidFill>
          <a:latin typeface="Arial"/>
          <a:ea typeface="ヒラギノ角ゴ Pro W3" pitchFamily="-1" charset="-128"/>
          <a:cs typeface="Arial"/>
        </a:defRPr>
      </a:lvl5pPr>
      <a:lvl6pPr marL="2514474" indent="-228588"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Text Placeholder 2"/>
          <p:cNvSpPr>
            <a:spLocks noGrp="1"/>
          </p:cNvSpPr>
          <p:nvPr>
            <p:ph type="body" idx="1"/>
          </p:nvPr>
        </p:nvSpPr>
        <p:spPr bwMode="auto">
          <a:xfrm>
            <a:off x="457200" y="1600205"/>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cs typeface="Arial" pitchFamily="34" charset="0"/>
              </a:defRPr>
            </a:lvl1pPr>
          </a:lstStyle>
          <a:p>
            <a:pPr fontAlgn="base">
              <a:spcBef>
                <a:spcPct val="0"/>
              </a:spcBef>
              <a:spcAft>
                <a:spcPct val="0"/>
              </a:spcAft>
              <a:defRPr/>
            </a:pPr>
            <a:fld id="{B47FECE9-E3BA-42C9-B166-37D99222FDF5}" type="datetimeFigureOut">
              <a:rPr lang="en-US">
                <a:ea typeface="MS PGothic" pitchFamily="34" charset="-128"/>
              </a:rPr>
              <a:pPr fontAlgn="base">
                <a:spcBef>
                  <a:spcPct val="0"/>
                </a:spcBef>
                <a:spcAft>
                  <a:spcPct val="0"/>
                </a:spcAft>
                <a:defRPr/>
              </a:pPr>
              <a:t>8/24/24</a:t>
            </a:fld>
            <a:endParaRPr lang="en-US">
              <a:ea typeface="MS PGothic" pitchFamily="34" charset="-128"/>
            </a:endParaRPr>
          </a:p>
        </p:txBody>
      </p:sp>
      <p:sp>
        <p:nvSpPr>
          <p:cNvPr id="5" name="Footer Placeholder 4"/>
          <p:cNvSpPr>
            <a:spLocks noGrp="1"/>
          </p:cNvSpPr>
          <p:nvPr>
            <p:ph type="ftr" sz="quarter" idx="3"/>
          </p:nvPr>
        </p:nvSpPr>
        <p:spPr>
          <a:xfrm>
            <a:off x="3124200" y="6356355"/>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cs typeface="Arial" pitchFamily="34" charset="0"/>
              </a:defRPr>
            </a:lvl1pPr>
          </a:lstStyle>
          <a:p>
            <a:pPr fontAlgn="base">
              <a:spcBef>
                <a:spcPct val="0"/>
              </a:spcBef>
              <a:spcAft>
                <a:spcPct val="0"/>
              </a:spcAft>
              <a:defRPr/>
            </a:pPr>
            <a:fld id="{590B5509-F459-44C1-9F35-F9ADE4107EBE}" type="slidenum">
              <a:rPr lang="en-US">
                <a:ea typeface="MS PGothic" pitchFamily="34" charset="-128"/>
              </a:rPr>
              <a:pPr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1824476391"/>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178" algn="ctr" rtl="0" fontAlgn="base">
        <a:spcBef>
          <a:spcPct val="0"/>
        </a:spcBef>
        <a:spcAft>
          <a:spcPct val="0"/>
        </a:spcAft>
        <a:defRPr sz="4400">
          <a:solidFill>
            <a:schemeClr val="tx1"/>
          </a:solidFill>
          <a:latin typeface="Calibri" charset="0"/>
          <a:ea typeface="ＭＳ Ｐゴシック" charset="0"/>
        </a:defRPr>
      </a:lvl6pPr>
      <a:lvl7pPr marL="914354" algn="ctr" rtl="0" fontAlgn="base">
        <a:spcBef>
          <a:spcPct val="0"/>
        </a:spcBef>
        <a:spcAft>
          <a:spcPct val="0"/>
        </a:spcAft>
        <a:defRPr sz="4400">
          <a:solidFill>
            <a:schemeClr val="tx1"/>
          </a:solidFill>
          <a:latin typeface="Calibri" charset="0"/>
          <a:ea typeface="ＭＳ Ｐゴシック" charset="0"/>
        </a:defRPr>
      </a:lvl7pPr>
      <a:lvl8pPr marL="1371532" algn="ctr" rtl="0" fontAlgn="base">
        <a:spcBef>
          <a:spcPct val="0"/>
        </a:spcBef>
        <a:spcAft>
          <a:spcPct val="0"/>
        </a:spcAft>
        <a:defRPr sz="4400">
          <a:solidFill>
            <a:schemeClr val="tx1"/>
          </a:solidFill>
          <a:latin typeface="Calibri" charset="0"/>
          <a:ea typeface="ＭＳ Ｐゴシック" charset="0"/>
        </a:defRPr>
      </a:lvl8pPr>
      <a:lvl9pPr marL="1828709" algn="ctr" rtl="0" fontAlgn="base">
        <a:spcBef>
          <a:spcPct val="0"/>
        </a:spcBef>
        <a:spcAft>
          <a:spcPct val="0"/>
        </a:spcAft>
        <a:defRPr sz="4400">
          <a:solidFill>
            <a:schemeClr val="tx1"/>
          </a:solidFill>
          <a:latin typeface="Calibri" charset="0"/>
          <a:ea typeface="ＭＳ Ｐゴシック" charset="0"/>
        </a:defRPr>
      </a:lvl9pPr>
    </p:titleStyle>
    <p:bodyStyle>
      <a:lvl1pPr marL="342883" indent="-342883"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13" indent="-285737"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2942" indent="-228588"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120" indent="-228588"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297" indent="-228588"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474" indent="-228588"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38103"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solidFill>
                  <a:srgbClr val="000000"/>
                </a:solidFill>
                <a:latin typeface="Times New Roman" pitchFamily="18" charset="0"/>
              </a:defRPr>
            </a:lvl1pPr>
          </a:lstStyle>
          <a:p>
            <a:pPr fontAlgn="base">
              <a:spcBef>
                <a:spcPct val="0"/>
              </a:spcBef>
              <a:spcAft>
                <a:spcPct val="0"/>
              </a:spcAft>
              <a:defRPr/>
            </a:pPr>
            <a:fld id="{97BD8F17-DA23-4B61-961C-3C2A5923A4B1}" type="slidenum">
              <a:rPr lang="en-US">
                <a:ea typeface="MS PGothic" pitchFamily="34" charset="-128"/>
              </a:rPr>
              <a:pPr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2072980115"/>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 id="2147484055" r:id="rId12"/>
    <p:sldLayoutId id="2147484056" r:id="rId13"/>
  </p:sldLayoutIdLst>
  <p:hf sldNum="0" hdr="0" ftr="0" dt="0"/>
  <p:txStyles>
    <p:title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178" algn="ctr" rtl="0" eaLnBrk="0" fontAlgn="base" hangingPunct="0">
        <a:spcBef>
          <a:spcPct val="0"/>
        </a:spcBef>
        <a:spcAft>
          <a:spcPct val="0"/>
        </a:spcAft>
        <a:defRPr sz="4400">
          <a:solidFill>
            <a:schemeClr val="tx2"/>
          </a:solidFill>
          <a:latin typeface="Times New Roman" pitchFamily="-112" charset="0"/>
        </a:defRPr>
      </a:lvl6pPr>
      <a:lvl7pPr marL="914354" algn="ctr" rtl="0" eaLnBrk="0" fontAlgn="base" hangingPunct="0">
        <a:spcBef>
          <a:spcPct val="0"/>
        </a:spcBef>
        <a:spcAft>
          <a:spcPct val="0"/>
        </a:spcAft>
        <a:defRPr sz="4400">
          <a:solidFill>
            <a:schemeClr val="tx2"/>
          </a:solidFill>
          <a:latin typeface="Times New Roman" pitchFamily="-112" charset="0"/>
        </a:defRPr>
      </a:lvl7pPr>
      <a:lvl8pPr marL="1371532" algn="ctr" rtl="0" eaLnBrk="0" fontAlgn="base" hangingPunct="0">
        <a:spcBef>
          <a:spcPct val="0"/>
        </a:spcBef>
        <a:spcAft>
          <a:spcPct val="0"/>
        </a:spcAft>
        <a:defRPr sz="4400">
          <a:solidFill>
            <a:schemeClr val="tx2"/>
          </a:solidFill>
          <a:latin typeface="Times New Roman" pitchFamily="-112" charset="0"/>
        </a:defRPr>
      </a:lvl8pPr>
      <a:lvl9pPr marL="1828709" algn="ctr" rtl="0" eaLnBrk="0" fontAlgn="base" hangingPunct="0">
        <a:spcBef>
          <a:spcPct val="0"/>
        </a:spcBef>
        <a:spcAft>
          <a:spcPct val="0"/>
        </a:spcAft>
        <a:defRPr sz="4400">
          <a:solidFill>
            <a:schemeClr val="tx2"/>
          </a:solidFill>
          <a:latin typeface="Times New Roman" pitchFamily="-112" charset="0"/>
        </a:defRPr>
      </a:lvl9pPr>
    </p:titleStyle>
    <p:bodyStyle>
      <a:lvl1pPr marL="342883" indent="-342883" algn="l" rtl="0" eaLnBrk="0" fontAlgn="base" hangingPunct="0">
        <a:spcBef>
          <a:spcPct val="20000"/>
        </a:spcBef>
        <a:spcAft>
          <a:spcPct val="0"/>
        </a:spcAft>
        <a:buChar char="•"/>
        <a:defRPr sz="3200">
          <a:solidFill>
            <a:schemeClr val="bg1"/>
          </a:solidFill>
          <a:latin typeface="Arial"/>
          <a:ea typeface="MS PGothic" pitchFamily="34" charset="-128"/>
          <a:cs typeface="Arial"/>
        </a:defRPr>
      </a:lvl1pPr>
      <a:lvl2pPr marL="742913" indent="-285737" algn="l" rtl="0" eaLnBrk="0" fontAlgn="base" hangingPunct="0">
        <a:spcBef>
          <a:spcPct val="20000"/>
        </a:spcBef>
        <a:spcAft>
          <a:spcPct val="0"/>
        </a:spcAft>
        <a:buChar char="–"/>
        <a:defRPr sz="2800">
          <a:solidFill>
            <a:schemeClr val="bg1"/>
          </a:solidFill>
          <a:latin typeface="Arial"/>
          <a:ea typeface="MS PGothic" pitchFamily="34"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MS PGothic" pitchFamily="34" charset="-128"/>
          <a:cs typeface="Arial"/>
        </a:defRPr>
      </a:lvl3pPr>
      <a:lvl4pPr marL="1600120"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7" indent="-228588" algn="l" rtl="0" eaLnBrk="0" fontAlgn="base" hangingPunct="0">
        <a:spcBef>
          <a:spcPct val="20000"/>
        </a:spcBef>
        <a:spcAft>
          <a:spcPct val="0"/>
        </a:spcAft>
        <a:buChar char="»"/>
        <a:defRPr sz="2000">
          <a:solidFill>
            <a:schemeClr val="bg1"/>
          </a:solidFill>
          <a:latin typeface="Arial"/>
          <a:ea typeface="MS PGothic" pitchFamily="34" charset="-128"/>
          <a:cs typeface="Arial"/>
        </a:defRPr>
      </a:lvl5pPr>
      <a:lvl6pPr marL="2514474"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52"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6"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3"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047494819"/>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 id="2147484069" r:id="rId12"/>
    <p:sldLayoutId id="214748407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687610385"/>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 id="2147484083" r:id="rId12"/>
    <p:sldLayoutId id="214748408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006355080"/>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 id="2147484097" r:id="rId12"/>
    <p:sldLayoutId id="214748409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95188292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 id="2147484111" r:id="rId12"/>
    <p:sldLayoutId id="214748411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957966465"/>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 id="2147484125" r:id="rId12"/>
    <p:sldLayoutId id="214748412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23372067"/>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917283427"/>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8" algn="ctr" rtl="0" eaLnBrk="0" fontAlgn="base" hangingPunct="0">
        <a:spcBef>
          <a:spcPct val="0"/>
        </a:spcBef>
        <a:spcAft>
          <a:spcPct val="0"/>
        </a:spcAft>
        <a:defRPr sz="4400">
          <a:solidFill>
            <a:schemeClr val="tx2"/>
          </a:solidFill>
          <a:latin typeface="Times New Roman" pitchFamily="-112" charset="0"/>
        </a:defRPr>
      </a:lvl6pPr>
      <a:lvl7pPr marL="914354" algn="ctr" rtl="0" eaLnBrk="0" fontAlgn="base" hangingPunct="0">
        <a:spcBef>
          <a:spcPct val="0"/>
        </a:spcBef>
        <a:spcAft>
          <a:spcPct val="0"/>
        </a:spcAft>
        <a:defRPr sz="4400">
          <a:solidFill>
            <a:schemeClr val="tx2"/>
          </a:solidFill>
          <a:latin typeface="Times New Roman" pitchFamily="-112" charset="0"/>
        </a:defRPr>
      </a:lvl7pPr>
      <a:lvl8pPr marL="1371532" algn="ctr" rtl="0" eaLnBrk="0" fontAlgn="base" hangingPunct="0">
        <a:spcBef>
          <a:spcPct val="0"/>
        </a:spcBef>
        <a:spcAft>
          <a:spcPct val="0"/>
        </a:spcAft>
        <a:defRPr sz="4400">
          <a:solidFill>
            <a:schemeClr val="tx2"/>
          </a:solidFill>
          <a:latin typeface="Times New Roman" pitchFamily="-112" charset="0"/>
        </a:defRPr>
      </a:lvl8pPr>
      <a:lvl9pPr marL="1828709" algn="ctr" rtl="0" eaLnBrk="0" fontAlgn="base" hangingPunct="0">
        <a:spcBef>
          <a:spcPct val="0"/>
        </a:spcBef>
        <a:spcAft>
          <a:spcPct val="0"/>
        </a:spcAft>
        <a:defRPr sz="4400">
          <a:solidFill>
            <a:schemeClr val="tx2"/>
          </a:solidFill>
          <a:latin typeface="Times New Roman" pitchFamily="-112" charset="0"/>
        </a:defRPr>
      </a:lvl9pPr>
    </p:titleStyle>
    <p:bodyStyle>
      <a:lvl1pPr marL="342883" indent="-34288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3" indent="-285737"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20"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7"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4"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52"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6"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3"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750947408"/>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 id="2147484151" r:id="rId12"/>
    <p:sldLayoutId id="214748415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04205842"/>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 id="2147484165" r:id="rId12"/>
    <p:sldLayoutId id="214748416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840894255"/>
      </p:ext>
    </p:extLst>
  </p:cSld>
  <p:clrMap bg1="lt1" tx1="dk1" bg2="lt2" tx2="dk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 id="2147484179" r:id="rId12"/>
    <p:sldLayoutId id="214748418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05960173"/>
      </p:ext>
    </p:extLst>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 id="2147484193" r:id="rId12"/>
    <p:sldLayoutId id="214748419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726172721"/>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 id="2147484207" r:id="rId12"/>
    <p:sldLayoutId id="214748420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255616292"/>
      </p:ext>
    </p:extLst>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 id="2147484221" r:id="rId12"/>
    <p:sldLayoutId id="214748422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617961679"/>
      </p:ext>
    </p:extLst>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71157791"/>
      </p:ext>
    </p:extLst>
  </p:cSld>
  <p:clrMap bg1="lt1" tx1="dk1" bg2="lt2" tx2="dk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 id="2147484247" r:id="rId12"/>
    <p:sldLayoutId id="214748424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092348237"/>
      </p:ext>
    </p:extLst>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 id="2147484261" r:id="rId12"/>
    <p:sldLayoutId id="214748426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797757962"/>
      </p:ext>
    </p:extLst>
  </p:cSld>
  <p:clrMap bg1="lt1" tx1="dk1" bg2="lt2" tx2="dk2" accent1="accent1" accent2="accent2" accent3="accent3" accent4="accent4" accent5="accent5" accent6="accent6" hlink="hlink" folHlink="folHlink"/>
  <p:sldLayoutIdLst>
    <p:sldLayoutId id="2147484264" r:id="rId1"/>
    <p:sldLayoutId id="2147484265" r:id="rId2"/>
    <p:sldLayoutId id="2147484266" r:id="rId3"/>
    <p:sldLayoutId id="2147484267" r:id="rId4"/>
    <p:sldLayoutId id="2147484268" r:id="rId5"/>
    <p:sldLayoutId id="2147484269" r:id="rId6"/>
    <p:sldLayoutId id="2147484270" r:id="rId7"/>
    <p:sldLayoutId id="2147484271" r:id="rId8"/>
    <p:sldLayoutId id="2147484272" r:id="rId9"/>
    <p:sldLayoutId id="2147484273" r:id="rId10"/>
    <p:sldLayoutId id="2147484274"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32225679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354" rtl="0" eaLnBrk="1" latinLnBrk="0" hangingPunct="1">
        <a:spcBef>
          <a:spcPct val="0"/>
        </a:spcBef>
        <a:buNone/>
        <a:defRPr sz="4400" kern="1200">
          <a:solidFill>
            <a:srgbClr val="FFFFFF"/>
          </a:solidFill>
          <a:latin typeface="Arial"/>
          <a:ea typeface="+mj-ea"/>
          <a:cs typeface="Arial"/>
        </a:defRPr>
      </a:lvl1pPr>
    </p:titleStyle>
    <p:bodyStyle>
      <a:lvl1pPr marL="342883" indent="-342883" algn="l" defTabSz="914354"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13" indent="-285737" algn="l" defTabSz="914354"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2942" indent="-228588" algn="l" defTabSz="914354"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120" indent="-228588" algn="l" defTabSz="914354"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297" indent="-228588" algn="l" defTabSz="914354"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474" indent="-228588"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8"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8" indent="-228588"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8"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738177465"/>
      </p:ext>
    </p:extLst>
  </p:cSld>
  <p:clrMap bg1="lt1" tx1="dk1" bg2="lt2" tx2="dk2" accent1="accent1" accent2="accent2" accent3="accent3" accent4="accent4" accent5="accent5" accent6="accent6" hlink="hlink" folHlink="folHlink"/>
  <p:sldLayoutIdLst>
    <p:sldLayoutId id="2147484276" r:id="rId1"/>
    <p:sldLayoutId id="2147484277" r:id="rId2"/>
    <p:sldLayoutId id="2147484278" r:id="rId3"/>
    <p:sldLayoutId id="2147484279" r:id="rId4"/>
    <p:sldLayoutId id="2147484280" r:id="rId5"/>
    <p:sldLayoutId id="2147484281" r:id="rId6"/>
    <p:sldLayoutId id="2147484282" r:id="rId7"/>
    <p:sldLayoutId id="2147484283" r:id="rId8"/>
    <p:sldLayoutId id="2147484284" r:id="rId9"/>
    <p:sldLayoutId id="2147484285" r:id="rId10"/>
    <p:sldLayoutId id="2147484286"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804192138"/>
      </p:ext>
    </p:extLst>
  </p:cSld>
  <p:clrMap bg1="lt1" tx1="dk1" bg2="lt2" tx2="dk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 id="2147484297" r:id="rId10"/>
    <p:sldLayoutId id="2147484298"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040579413"/>
      </p:ext>
    </p:extLst>
  </p:cSld>
  <p:clrMap bg1="lt1" tx1="dk1" bg2="lt2" tx2="dk2" accent1="accent1" accent2="accent2" accent3="accent3" accent4="accent4" accent5="accent5" accent6="accent6" hlink="hlink" folHlink="folHlink"/>
  <p:sldLayoutIdLst>
    <p:sldLayoutId id="2147484300" r:id="rId1"/>
    <p:sldLayoutId id="2147484301" r:id="rId2"/>
    <p:sldLayoutId id="2147484302" r:id="rId3"/>
    <p:sldLayoutId id="2147484303" r:id="rId4"/>
    <p:sldLayoutId id="2147484304" r:id="rId5"/>
    <p:sldLayoutId id="2147484305" r:id="rId6"/>
    <p:sldLayoutId id="2147484306" r:id="rId7"/>
    <p:sldLayoutId id="2147484307" r:id="rId8"/>
    <p:sldLayoutId id="2147484308" r:id="rId9"/>
    <p:sldLayoutId id="2147484309" r:id="rId10"/>
    <p:sldLayoutId id="2147484310" r:id="rId11"/>
    <p:sldLayoutId id="2147484311" r:id="rId12"/>
    <p:sldLayoutId id="214748431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322680138"/>
      </p:ext>
    </p:extLst>
  </p:cSld>
  <p:clrMap bg1="lt1" tx1="dk1" bg2="lt2" tx2="dk2" accent1="accent1" accent2="accent2" accent3="accent3" accent4="accent4" accent5="accent5" accent6="accent6" hlink="hlink" folHlink="folHlink"/>
  <p:sldLayoutIdLst>
    <p:sldLayoutId id="2147484314" r:id="rId1"/>
    <p:sldLayoutId id="2147484315" r:id="rId2"/>
    <p:sldLayoutId id="2147484316" r:id="rId3"/>
    <p:sldLayoutId id="2147484317" r:id="rId4"/>
    <p:sldLayoutId id="2147484318" r:id="rId5"/>
    <p:sldLayoutId id="2147484319" r:id="rId6"/>
    <p:sldLayoutId id="2147484320" r:id="rId7"/>
    <p:sldLayoutId id="2147484321" r:id="rId8"/>
    <p:sldLayoutId id="2147484322" r:id="rId9"/>
    <p:sldLayoutId id="2147484323" r:id="rId10"/>
    <p:sldLayoutId id="2147484324" r:id="rId11"/>
    <p:sldLayoutId id="2147484325" r:id="rId12"/>
    <p:sldLayoutId id="214748432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236786880"/>
      </p:ext>
    </p:extLst>
  </p:cSld>
  <p:clrMap bg1="lt1" tx1="dk1" bg2="lt2" tx2="dk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 id="2147484339" r:id="rId12"/>
    <p:sldLayoutId id="214748434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970397005"/>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 id="2147484353" r:id="rId12"/>
    <p:sldLayoutId id="214748435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C807065A-C60D-6C48-827E-1927ABF661F9}" type="slidenum">
              <a:rPr lang="en-US">
                <a:solidFill>
                  <a:srgbClr val="000000"/>
                </a:solidFill>
                <a:ea typeface="ＭＳ Ｐゴシック" charset="0"/>
                <a:cs typeface="ＭＳ Ｐゴシック" charset="0"/>
              </a:rPr>
              <a:pPr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180555574"/>
      </p:ext>
    </p:extLst>
  </p:cSld>
  <p:clrMap bg1="lt1" tx1="dk1" bg2="lt2" tx2="dk2" accent1="accent1" accent2="accent2" accent3="accent3" accent4="accent4" accent5="accent5" accent6="accent6" hlink="hlink" folHlink="folHlink"/>
  <p:sldLayoutIdLst>
    <p:sldLayoutId id="2147484356" r:id="rId1"/>
    <p:sldLayoutId id="2147484357" r:id="rId2"/>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024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MS PGothic" charset="0"/>
                <a:cs typeface="MS PGothic" charset="0"/>
              </a:endParaRPr>
            </a:p>
          </p:txBody>
        </p:sp>
        <p:sp>
          <p:nvSpPr>
            <p:cNvPr id="1024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MS PGothic" charset="0"/>
                <a:cs typeface="MS PGothic" charset="0"/>
              </a:endParaRPr>
            </a:p>
          </p:txBody>
        </p:sp>
        <p:sp>
          <p:nvSpPr>
            <p:cNvPr id="1024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MS PGothic" charset="0"/>
                <a:cs typeface="MS PGothic"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defRPr>
            </a:lvl1pPr>
          </a:lstStyle>
          <a:p>
            <a:pPr fontAlgn="base">
              <a:spcBef>
                <a:spcPct val="0"/>
              </a:spcBef>
              <a:spcAft>
                <a:spcPct val="0"/>
              </a:spcAft>
            </a:pPr>
            <a:endParaRPr lang="en-US">
              <a:latin typeface="Arial" charset="0"/>
              <a:ea typeface="MS PGothic" charset="0"/>
              <a:cs typeface="MS PGothic" charset="0"/>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defRPr>
            </a:lvl1pPr>
          </a:lstStyle>
          <a:p>
            <a:pPr fontAlgn="base">
              <a:spcBef>
                <a:spcPct val="0"/>
              </a:spcBef>
              <a:spcAft>
                <a:spcPct val="0"/>
              </a:spcAft>
            </a:pPr>
            <a:endParaRPr lang="en-US">
              <a:latin typeface="Arial" charset="0"/>
              <a:ea typeface="MS PGothic" charset="0"/>
              <a:cs typeface="MS PGothic" charset="0"/>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defRPr>
            </a:lvl1pPr>
          </a:lstStyle>
          <a:p>
            <a:pPr fontAlgn="base">
              <a:spcBef>
                <a:spcPct val="0"/>
              </a:spcBef>
              <a:spcAft>
                <a:spcPct val="0"/>
              </a:spcAft>
            </a:pPr>
            <a:fld id="{5D917906-2338-6249-97C0-C58375F020F7}" type="slidenum">
              <a:rPr lang="en-US" smtClean="0">
                <a:latin typeface="Arial" charset="0"/>
                <a:ea typeface="MS PGothic" charset="0"/>
                <a:cs typeface="MS PGothic" charset="0"/>
              </a:rPr>
              <a:pPr fontAlgn="base">
                <a:spcBef>
                  <a:spcPct val="0"/>
                </a:spcBef>
                <a:spcAft>
                  <a:spcPct val="0"/>
                </a:spcAft>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3382451150"/>
      </p:ext>
    </p:extLst>
  </p:cSld>
  <p:clrMap bg1="dk2" tx1="lt1" bg2="dk1" tx2="lt2" accent1="accent1" accent2="accent2" accent3="accent3" accent4="accent4" accent5="accent5" accent6="accent6" hlink="hlink" folHlink="folHlink"/>
  <p:sldLayoutIdLst>
    <p:sldLayoutId id="2147484359" r:id="rId1"/>
    <p:sldLayoutId id="2147484360" r:id="rId2"/>
    <p:sldLayoutId id="2147484361" r:id="rId3"/>
    <p:sldLayoutId id="2147484362" r:id="rId4"/>
    <p:sldLayoutId id="2147484363" r:id="rId5"/>
    <p:sldLayoutId id="2147484364" r:id="rId6"/>
    <p:sldLayoutId id="2147484365" r:id="rId7"/>
    <p:sldLayoutId id="2147484366" r:id="rId8"/>
    <p:sldLayoutId id="2147484367" r:id="rId9"/>
    <p:sldLayoutId id="2147484368" r:id="rId10"/>
    <p:sldLayoutId id="214748436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1027"/>
          <p:cNvSpPr>
            <a:spLocks noGrp="1" noChangeArrowheads="1"/>
          </p:cNvSpPr>
          <p:nvPr>
            <p:ph type="body" idx="1"/>
          </p:nvPr>
        </p:nvSpPr>
        <p:spPr bwMode="auto">
          <a:xfrm>
            <a:off x="457200" y="1600205"/>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defTabSz="457178">
              <a:lnSpc>
                <a:spcPct val="100000"/>
              </a:lnSpc>
              <a:spcBef>
                <a:spcPct val="0"/>
              </a:spcBef>
              <a:spcAft>
                <a:spcPct val="0"/>
              </a:spcAft>
              <a:buClrTx/>
              <a:buSzTx/>
              <a:buFontTx/>
              <a:buNone/>
              <a:defRPr sz="1400">
                <a:solidFill>
                  <a:srgbClr val="000000"/>
                </a:solidFill>
                <a:cs typeface="ＭＳ Ｐゴシック" charset="0"/>
              </a:defRPr>
            </a:lvl1pPr>
          </a:lstStyle>
          <a:p>
            <a:pPr fontAlgn="base">
              <a:defRPr/>
            </a:pPr>
            <a:endParaRPr lang="en-US">
              <a:ea typeface="ＭＳ Ｐゴシック" charset="0"/>
            </a:endParaRPr>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178">
              <a:lnSpc>
                <a:spcPct val="100000"/>
              </a:lnSpc>
              <a:spcBef>
                <a:spcPct val="0"/>
              </a:spcBef>
              <a:spcAft>
                <a:spcPct val="0"/>
              </a:spcAft>
              <a:buClrTx/>
              <a:buSzTx/>
              <a:buFontTx/>
              <a:buNone/>
              <a:defRPr sz="1400">
                <a:solidFill>
                  <a:srgbClr val="000000"/>
                </a:solidFill>
                <a:cs typeface="ＭＳ Ｐゴシック" charset="0"/>
              </a:defRPr>
            </a:lvl1pPr>
          </a:lstStyle>
          <a:p>
            <a:pPr fontAlgn="base">
              <a:defRPr/>
            </a:pPr>
            <a:endParaRPr lang="en-US">
              <a:ea typeface="ＭＳ Ｐゴシック" charset="0"/>
            </a:endParaRPr>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178">
              <a:lnSpc>
                <a:spcPct val="100000"/>
              </a:lnSpc>
              <a:spcBef>
                <a:spcPct val="0"/>
              </a:spcBef>
              <a:spcAft>
                <a:spcPct val="0"/>
              </a:spcAft>
              <a:buClrTx/>
              <a:buSzTx/>
              <a:buFontTx/>
              <a:buNone/>
              <a:defRPr sz="1400">
                <a:solidFill>
                  <a:srgbClr val="000000"/>
                </a:solidFill>
                <a:cs typeface="ＭＳ Ｐゴシック" charset="0"/>
              </a:defRPr>
            </a:lvl1pPr>
          </a:lstStyle>
          <a:p>
            <a:pPr fontAlgn="base">
              <a:defRPr/>
            </a:pPr>
            <a:fld id="{7A8E23C2-55C2-8248-A30B-E252E2605367}" type="slidenum">
              <a:rPr lang="en-US">
                <a:ea typeface="ＭＳ Ｐゴシック" charset="0"/>
              </a:rPr>
              <a:pPr fontAlgn="base">
                <a:defRPr/>
              </a:pPr>
              <a:t>‹#›</a:t>
            </a:fld>
            <a:endParaRPr lang="en-US">
              <a:ea typeface="ＭＳ Ｐゴシック" charset="0"/>
            </a:endParaRPr>
          </a:p>
        </p:txBody>
      </p:sp>
    </p:spTree>
    <p:extLst>
      <p:ext uri="{BB962C8B-B14F-4D97-AF65-F5344CB8AC3E}">
        <p14:creationId xmlns:p14="http://schemas.microsoft.com/office/powerpoint/2010/main" val="3884154132"/>
      </p:ext>
    </p:extLst>
  </p:cSld>
  <p:clrMap bg1="lt1" tx1="dk1" bg2="lt2" tx2="dk2" accent1="accent1" accent2="accent2" accent3="accent3" accent4="accent4" accent5="accent5" accent6="accent6" hlink="hlink" folHlink="folHlink"/>
  <p:sldLayoutIdLst>
    <p:sldLayoutId id="214748379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178" algn="ctr" rtl="0" fontAlgn="base">
        <a:spcBef>
          <a:spcPct val="0"/>
        </a:spcBef>
        <a:spcAft>
          <a:spcPct val="0"/>
        </a:spcAft>
        <a:defRPr sz="4400">
          <a:solidFill>
            <a:schemeClr val="tx2"/>
          </a:solidFill>
          <a:latin typeface="Arial" pitchFamily="-108" charset="0"/>
        </a:defRPr>
      </a:lvl6pPr>
      <a:lvl7pPr marL="914354" algn="ctr" rtl="0" fontAlgn="base">
        <a:spcBef>
          <a:spcPct val="0"/>
        </a:spcBef>
        <a:spcAft>
          <a:spcPct val="0"/>
        </a:spcAft>
        <a:defRPr sz="4400">
          <a:solidFill>
            <a:schemeClr val="tx2"/>
          </a:solidFill>
          <a:latin typeface="Arial" pitchFamily="-108" charset="0"/>
        </a:defRPr>
      </a:lvl7pPr>
      <a:lvl8pPr marL="1371532" algn="ctr" rtl="0" fontAlgn="base">
        <a:spcBef>
          <a:spcPct val="0"/>
        </a:spcBef>
        <a:spcAft>
          <a:spcPct val="0"/>
        </a:spcAft>
        <a:defRPr sz="4400">
          <a:solidFill>
            <a:schemeClr val="tx2"/>
          </a:solidFill>
          <a:latin typeface="Arial" pitchFamily="-108" charset="0"/>
        </a:defRPr>
      </a:lvl8pPr>
      <a:lvl9pPr marL="1828709" algn="ctr" rtl="0" fontAlgn="base">
        <a:spcBef>
          <a:spcPct val="0"/>
        </a:spcBef>
        <a:spcAft>
          <a:spcPct val="0"/>
        </a:spcAft>
        <a:defRPr sz="4400">
          <a:solidFill>
            <a:schemeClr val="tx2"/>
          </a:solidFill>
          <a:latin typeface="Arial" pitchFamily="-108" charset="0"/>
        </a:defRPr>
      </a:lvl9pPr>
    </p:titleStyle>
    <p:bodyStyle>
      <a:lvl1pPr marL="342883" indent="-342883"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13" indent="-285737"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942" indent="-228588"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120" indent="-228588"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297" indent="-228588"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474" indent="-228588" algn="l" rtl="0" fontAlgn="base">
        <a:spcBef>
          <a:spcPct val="20000"/>
        </a:spcBef>
        <a:spcAft>
          <a:spcPct val="0"/>
        </a:spcAft>
        <a:buChar char="»"/>
        <a:defRPr sz="2000">
          <a:solidFill>
            <a:schemeClr val="tx1"/>
          </a:solidFill>
          <a:latin typeface="+mn-lt"/>
          <a:ea typeface="ＭＳ Ｐゴシック" pitchFamily="-108" charset="-128"/>
        </a:defRPr>
      </a:lvl6pPr>
      <a:lvl7pPr marL="2971652" indent="-228588" algn="l" rtl="0" fontAlgn="base">
        <a:spcBef>
          <a:spcPct val="20000"/>
        </a:spcBef>
        <a:spcAft>
          <a:spcPct val="0"/>
        </a:spcAft>
        <a:buChar char="»"/>
        <a:defRPr sz="2000">
          <a:solidFill>
            <a:schemeClr val="tx1"/>
          </a:solidFill>
          <a:latin typeface="+mn-lt"/>
          <a:ea typeface="ＭＳ Ｐゴシック" pitchFamily="-108" charset="-128"/>
        </a:defRPr>
      </a:lvl7pPr>
      <a:lvl8pPr marL="3428828" indent="-228588" algn="l" rtl="0" fontAlgn="base">
        <a:spcBef>
          <a:spcPct val="20000"/>
        </a:spcBef>
        <a:spcAft>
          <a:spcPct val="0"/>
        </a:spcAft>
        <a:buChar char="»"/>
        <a:defRPr sz="2000">
          <a:solidFill>
            <a:schemeClr val="tx1"/>
          </a:solidFill>
          <a:latin typeface="+mn-lt"/>
          <a:ea typeface="ＭＳ Ｐゴシック" pitchFamily="-108" charset="-128"/>
        </a:defRPr>
      </a:lvl8pPr>
      <a:lvl9pPr marL="3886006" indent="-228588"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3"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bwMode="auto">
          <a:xfrm>
            <a:off x="1157289" y="1981200"/>
            <a:ext cx="7791451" cy="4114800"/>
          </a:xfrm>
          <a:prstGeom prst="rect">
            <a:avLst/>
          </a:prstGeom>
          <a:noFill/>
          <a:ln>
            <a:noFill/>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7" name="Rectangle 3"/>
          <p:cNvSpPr>
            <a:spLocks noGrp="1" noChangeArrowheads="1"/>
          </p:cNvSpPr>
          <p:nvPr>
            <p:ph type="title"/>
          </p:nvPr>
        </p:nvSpPr>
        <p:spPr bwMode="auto">
          <a:xfrm>
            <a:off x="1181101" y="609600"/>
            <a:ext cx="7715251" cy="1143000"/>
          </a:xfrm>
          <a:prstGeom prst="rect">
            <a:avLst/>
          </a:prstGeom>
          <a:noFill/>
          <a:ln>
            <a:noFill/>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215044" name="Group 4"/>
          <p:cNvGrpSpPr>
            <a:grpSpLocks/>
          </p:cNvGrpSpPr>
          <p:nvPr/>
        </p:nvGrpSpPr>
        <p:grpSpPr bwMode="auto">
          <a:xfrm>
            <a:off x="1" y="1"/>
            <a:ext cx="1085851" cy="6845300"/>
            <a:chOff x="0" y="0"/>
            <a:chExt cx="684" cy="4312"/>
          </a:xfrm>
        </p:grpSpPr>
        <p:sp>
          <p:nvSpPr>
            <p:cNvPr id="215045"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FFFFFF"/>
                </a:solidFill>
                <a:latin typeface="Arial" charset="0"/>
                <a:cs typeface="ＭＳ Ｐゴシック" charset="0"/>
              </a:endParaRPr>
            </a:p>
          </p:txBody>
        </p:sp>
        <p:grpSp>
          <p:nvGrpSpPr>
            <p:cNvPr id="215046" name="Group 6"/>
            <p:cNvGrpSpPr>
              <a:grpSpLocks/>
            </p:cNvGrpSpPr>
            <p:nvPr/>
          </p:nvGrpSpPr>
          <p:grpSpPr bwMode="auto">
            <a:xfrm>
              <a:off x="48" y="102"/>
              <a:ext cx="96" cy="4122"/>
              <a:chOff x="48" y="102"/>
              <a:chExt cx="96" cy="4122"/>
            </a:xfrm>
          </p:grpSpPr>
          <p:sp>
            <p:nvSpPr>
              <p:cNvPr id="215047"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FFFFFF"/>
                  </a:solidFill>
                  <a:latin typeface="Arial" charset="0"/>
                  <a:cs typeface="ＭＳ Ｐゴシック" charset="0"/>
                </a:endParaRPr>
              </a:p>
            </p:txBody>
          </p:sp>
          <p:sp>
            <p:nvSpPr>
              <p:cNvPr id="215048"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FFFFFF"/>
                  </a:solidFill>
                  <a:latin typeface="Arial" charset="0"/>
                  <a:cs typeface="ＭＳ Ｐゴシック" charset="0"/>
                </a:endParaRPr>
              </a:p>
            </p:txBody>
          </p:sp>
          <p:sp>
            <p:nvSpPr>
              <p:cNvPr id="215049"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FFFFFF"/>
                  </a:solidFill>
                  <a:latin typeface="Arial" charset="0"/>
                  <a:cs typeface="ＭＳ Ｐゴシック" charset="0"/>
                </a:endParaRPr>
              </a:p>
            </p:txBody>
          </p:sp>
          <p:sp>
            <p:nvSpPr>
              <p:cNvPr id="215050"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FFFFFF"/>
                  </a:solidFill>
                  <a:latin typeface="Arial" charset="0"/>
                  <a:cs typeface="ＭＳ Ｐゴシック" charset="0"/>
                </a:endParaRPr>
              </a:p>
            </p:txBody>
          </p:sp>
          <p:sp>
            <p:nvSpPr>
              <p:cNvPr id="215051"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FFFFFF"/>
                  </a:solidFill>
                  <a:latin typeface="Arial" charset="0"/>
                  <a:cs typeface="ＭＳ Ｐゴシック" charset="0"/>
                </a:endParaRPr>
              </a:p>
            </p:txBody>
          </p:sp>
          <p:sp>
            <p:nvSpPr>
              <p:cNvPr id="215052"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FFFFFF"/>
                  </a:solidFill>
                  <a:latin typeface="Arial" charset="0"/>
                  <a:cs typeface="ＭＳ Ｐゴシック" charset="0"/>
                </a:endParaRPr>
              </a:p>
            </p:txBody>
          </p:sp>
          <p:sp>
            <p:nvSpPr>
              <p:cNvPr id="215053"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FFFFFF"/>
                  </a:solidFill>
                  <a:latin typeface="Arial" charset="0"/>
                  <a:cs typeface="ＭＳ Ｐゴシック" charset="0"/>
                </a:endParaRPr>
              </a:p>
            </p:txBody>
          </p:sp>
          <p:sp>
            <p:nvSpPr>
              <p:cNvPr id="215054"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FFFFFF"/>
                  </a:solidFill>
                  <a:latin typeface="Arial" charset="0"/>
                  <a:cs typeface="ＭＳ Ｐゴシック" charset="0"/>
                </a:endParaRPr>
              </a:p>
            </p:txBody>
          </p:sp>
          <p:sp>
            <p:nvSpPr>
              <p:cNvPr id="215055"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FFFFFF"/>
                  </a:solidFill>
                  <a:latin typeface="Arial" charset="0"/>
                  <a:cs typeface="ＭＳ Ｐゴシック" charset="0"/>
                </a:endParaRPr>
              </a:p>
            </p:txBody>
          </p:sp>
          <p:sp>
            <p:nvSpPr>
              <p:cNvPr id="215056"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FFFFFF"/>
                  </a:solidFill>
                  <a:latin typeface="Arial" charset="0"/>
                  <a:cs typeface="ＭＳ Ｐゴシック" charset="0"/>
                </a:endParaRPr>
              </a:p>
            </p:txBody>
          </p:sp>
          <p:sp>
            <p:nvSpPr>
              <p:cNvPr id="215057"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FFFFFF"/>
                  </a:solidFill>
                  <a:latin typeface="Arial" charset="0"/>
                  <a:cs typeface="ＭＳ Ｐゴシック" charset="0"/>
                </a:endParaRPr>
              </a:p>
            </p:txBody>
          </p:sp>
          <p:sp>
            <p:nvSpPr>
              <p:cNvPr id="215058"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FFFFFF"/>
                  </a:solidFill>
                  <a:latin typeface="Arial" charset="0"/>
                  <a:cs typeface="ＭＳ Ｐゴシック" charset="0"/>
                </a:endParaRPr>
              </a:p>
            </p:txBody>
          </p:sp>
          <p:sp>
            <p:nvSpPr>
              <p:cNvPr id="215059"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FFFFFF"/>
                  </a:solidFill>
                  <a:latin typeface="Arial" charset="0"/>
                  <a:cs typeface="ＭＳ Ｐゴシック" charset="0"/>
                </a:endParaRPr>
              </a:p>
            </p:txBody>
          </p:sp>
          <p:sp>
            <p:nvSpPr>
              <p:cNvPr id="215060"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FFFFFF"/>
                  </a:solidFill>
                  <a:latin typeface="Arial" charset="0"/>
                  <a:cs typeface="ＭＳ Ｐゴシック" charset="0"/>
                </a:endParaRPr>
              </a:p>
            </p:txBody>
          </p:sp>
          <p:sp>
            <p:nvSpPr>
              <p:cNvPr id="215061"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FFFFFF"/>
                  </a:solidFill>
                  <a:latin typeface="Arial" charset="0"/>
                  <a:cs typeface="ＭＳ Ｐゴシック" charset="0"/>
                </a:endParaRPr>
              </a:p>
            </p:txBody>
          </p:sp>
          <p:sp>
            <p:nvSpPr>
              <p:cNvPr id="215062"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FFFFFF"/>
                  </a:solidFill>
                  <a:latin typeface="Arial" charset="0"/>
                  <a:cs typeface="ＭＳ Ｐゴシック" charset="0"/>
                </a:endParaRPr>
              </a:p>
            </p:txBody>
          </p:sp>
          <p:sp>
            <p:nvSpPr>
              <p:cNvPr id="215063"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FFFFFF"/>
                  </a:solidFill>
                  <a:latin typeface="Arial" charset="0"/>
                  <a:cs typeface="ＭＳ Ｐゴシック" charset="0"/>
                </a:endParaRPr>
              </a:p>
            </p:txBody>
          </p:sp>
          <p:sp>
            <p:nvSpPr>
              <p:cNvPr id="215064"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FFFFFF"/>
                  </a:solidFill>
                  <a:latin typeface="Arial" charset="0"/>
                  <a:cs typeface="ＭＳ Ｐゴシック" charset="0"/>
                </a:endParaRPr>
              </a:p>
            </p:txBody>
          </p:sp>
          <p:sp>
            <p:nvSpPr>
              <p:cNvPr id="215065"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FFFFFF"/>
                  </a:solidFill>
                  <a:latin typeface="Arial" charset="0"/>
                  <a:cs typeface="ＭＳ Ｐゴシック" charset="0"/>
                </a:endParaRPr>
              </a:p>
            </p:txBody>
          </p:sp>
          <p:sp>
            <p:nvSpPr>
              <p:cNvPr id="215066"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FFFFFF"/>
                  </a:solidFill>
                  <a:latin typeface="Arial" charset="0"/>
                  <a:cs typeface="ＭＳ Ｐゴシック" charset="0"/>
                </a:endParaRPr>
              </a:p>
            </p:txBody>
          </p:sp>
          <p:sp>
            <p:nvSpPr>
              <p:cNvPr id="215067"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FFFFFF"/>
                  </a:solidFill>
                  <a:latin typeface="Arial" charset="0"/>
                  <a:cs typeface="ＭＳ Ｐゴシック" charset="0"/>
                </a:endParaRPr>
              </a:p>
            </p:txBody>
          </p:sp>
          <p:sp>
            <p:nvSpPr>
              <p:cNvPr id="215068"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FFFFFF"/>
                  </a:solidFill>
                  <a:latin typeface="Arial" charset="0"/>
                  <a:cs typeface="ＭＳ Ｐゴシック" charset="0"/>
                </a:endParaRPr>
              </a:p>
            </p:txBody>
          </p:sp>
          <p:sp>
            <p:nvSpPr>
              <p:cNvPr id="215069"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FFFFFF"/>
                  </a:solidFill>
                  <a:latin typeface="Arial" charset="0"/>
                  <a:cs typeface="ＭＳ Ｐゴシック" charset="0"/>
                </a:endParaRPr>
              </a:p>
            </p:txBody>
          </p:sp>
          <p:sp>
            <p:nvSpPr>
              <p:cNvPr id="215070"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FFFFFF"/>
                  </a:solidFill>
                  <a:latin typeface="Arial" charset="0"/>
                  <a:cs typeface="ＭＳ Ｐゴシック" charset="0"/>
                </a:endParaRPr>
              </a:p>
            </p:txBody>
          </p:sp>
          <p:sp>
            <p:nvSpPr>
              <p:cNvPr id="215071"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FFFFFF"/>
                  </a:solidFill>
                  <a:latin typeface="Arial" charset="0"/>
                  <a:cs typeface="ＭＳ Ｐゴシック" charset="0"/>
                </a:endParaRPr>
              </a:p>
            </p:txBody>
          </p:sp>
          <p:sp>
            <p:nvSpPr>
              <p:cNvPr id="215072"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FFFFFF"/>
                  </a:solidFill>
                  <a:latin typeface="Arial" charset="0"/>
                  <a:cs typeface="ＭＳ Ｐゴシック" charset="0"/>
                </a:endParaRPr>
              </a:p>
            </p:txBody>
          </p:sp>
          <p:sp>
            <p:nvSpPr>
              <p:cNvPr id="215073"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FFFFFF"/>
                  </a:solidFill>
                  <a:latin typeface="Arial" charset="0"/>
                  <a:cs typeface="ＭＳ Ｐゴシック" charset="0"/>
                </a:endParaRPr>
              </a:p>
            </p:txBody>
          </p:sp>
          <p:sp>
            <p:nvSpPr>
              <p:cNvPr id="215074"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FFFFFF"/>
                  </a:solidFill>
                  <a:latin typeface="Arial" charset="0"/>
                  <a:cs typeface="ＭＳ Ｐゴシック" charset="0"/>
                </a:endParaRPr>
              </a:p>
            </p:txBody>
          </p:sp>
          <p:sp>
            <p:nvSpPr>
              <p:cNvPr id="215075"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FFFFFF"/>
                  </a:solidFill>
                  <a:latin typeface="Arial" charset="0"/>
                  <a:cs typeface="ＭＳ Ｐゴシック" charset="0"/>
                </a:endParaRPr>
              </a:p>
            </p:txBody>
          </p:sp>
        </p:grpSp>
      </p:grpSp>
    </p:spTree>
    <p:extLst>
      <p:ext uri="{BB962C8B-B14F-4D97-AF65-F5344CB8AC3E}">
        <p14:creationId xmlns:p14="http://schemas.microsoft.com/office/powerpoint/2010/main" val="2364886732"/>
      </p:ext>
    </p:extLst>
  </p:cSld>
  <p:clrMap bg1="dk2" tx1="lt1" bg2="dk1" tx2="lt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ransition/>
  <p:txStyles>
    <p:title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178" algn="l" rtl="0" eaLnBrk="0" fontAlgn="base" hangingPunct="0">
        <a:spcBef>
          <a:spcPct val="0"/>
        </a:spcBef>
        <a:spcAft>
          <a:spcPct val="0"/>
        </a:spcAft>
        <a:defRPr sz="4400">
          <a:solidFill>
            <a:schemeClr val="tx2"/>
          </a:solidFill>
          <a:latin typeface="Times" charset="0"/>
          <a:ea typeface="ＭＳ Ｐゴシック" charset="0"/>
        </a:defRPr>
      </a:lvl6pPr>
      <a:lvl7pPr marL="914354" algn="l" rtl="0" eaLnBrk="0" fontAlgn="base" hangingPunct="0">
        <a:spcBef>
          <a:spcPct val="0"/>
        </a:spcBef>
        <a:spcAft>
          <a:spcPct val="0"/>
        </a:spcAft>
        <a:defRPr sz="4400">
          <a:solidFill>
            <a:schemeClr val="tx2"/>
          </a:solidFill>
          <a:latin typeface="Times" charset="0"/>
          <a:ea typeface="ＭＳ Ｐゴシック" charset="0"/>
        </a:defRPr>
      </a:lvl7pPr>
      <a:lvl8pPr marL="1371532" algn="l" rtl="0" eaLnBrk="0" fontAlgn="base" hangingPunct="0">
        <a:spcBef>
          <a:spcPct val="0"/>
        </a:spcBef>
        <a:spcAft>
          <a:spcPct val="0"/>
        </a:spcAft>
        <a:defRPr sz="4400">
          <a:solidFill>
            <a:schemeClr val="tx2"/>
          </a:solidFill>
          <a:latin typeface="Times" charset="0"/>
          <a:ea typeface="ＭＳ Ｐゴシック" charset="0"/>
        </a:defRPr>
      </a:lvl8pPr>
      <a:lvl9pPr marL="1828709" algn="l"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883" indent="-342883"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mn-ea"/>
          <a:cs typeface="Arial"/>
        </a:defRPr>
      </a:lvl1pPr>
      <a:lvl2pPr marL="742913" indent="-285737"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mn-ea"/>
          <a:cs typeface="Arial"/>
        </a:defRPr>
      </a:lvl2pPr>
      <a:lvl3pPr marL="1142942" indent="-228588"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mn-ea"/>
          <a:cs typeface="Arial"/>
        </a:defRPr>
      </a:lvl3pPr>
      <a:lvl4pPr marL="1600120" indent="-228588"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4pPr>
      <a:lvl5pPr marL="2057297" indent="-228588"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5pPr>
      <a:lvl6pPr marL="2514474" indent="-228588"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6pPr>
      <a:lvl7pPr marL="2971652" indent="-228588"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7pPr>
      <a:lvl8pPr marL="3428828" indent="-228588"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8pPr>
      <a:lvl9pPr marL="3886006" indent="-228588"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3"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115889"/>
            <a:ext cx="7772400" cy="709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977901"/>
            <a:ext cx="7772400" cy="511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50472C90-CBA9-8744-BDDF-DC6A0CFD7D3F}" type="slidenum">
              <a:rPr lang="en-US" smtClean="0">
                <a:solidFill>
                  <a:srgbClr val="000000"/>
                </a:solidFill>
              </a:rPr>
              <a:pPr fontAlgn="base">
                <a:spcBef>
                  <a:spcPct val="0"/>
                </a:spcBef>
                <a:spcAft>
                  <a:spcPct val="0"/>
                </a:spcAft>
              </a:pPr>
              <a:t>‹#›</a:t>
            </a:fld>
            <a:endParaRPr lang="en-US">
              <a:solidFill>
                <a:srgbClr val="000000"/>
              </a:solidFill>
            </a:endParaRPr>
          </a:p>
        </p:txBody>
      </p:sp>
      <p:sp>
        <p:nvSpPr>
          <p:cNvPr id="2055" name="FormatShape" descr="SKIING" hidden="1"/>
          <p:cNvSpPr>
            <a:spLocks noChangeArrowheads="1"/>
          </p:cNvSpPr>
          <p:nvPr/>
        </p:nvSpPr>
        <p:spPr bwMode="auto">
          <a:xfrm>
            <a:off x="-1333499" y="1701801"/>
            <a:ext cx="1181100" cy="825500"/>
          </a:xfrm>
          <a:prstGeom prst="rect">
            <a:avLst/>
          </a:prstGeom>
          <a:noFill/>
          <a:ln w="101600" cmpd="thinThick">
            <a:solidFill>
              <a:schemeClr val="tx2"/>
            </a:solidFill>
            <a:miter lim="800000"/>
            <a:headEnd/>
            <a:tailEnd/>
          </a:ln>
          <a:effectLst/>
          <a:extLst>
            <a:ext uri="{909E8E84-426E-40dd-AFC4-6F175D3DCCD1}">
              <a14:hiddenFill xmlns="" xmlns:a14="http://schemas.microsoft.com/office/drawing/2010/main">
                <a:blipFill dpi="0" rotWithShape="0">
                  <a:blip r:embed="rId13"/>
                  <a:srcRect/>
                  <a:stretch>
                    <a:fillRect/>
                  </a:stretch>
                </a:blip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endParaRPr lang="en-US" sz="2400">
              <a:solidFill>
                <a:srgbClr val="000000"/>
              </a:solidFill>
            </a:endParaRPr>
          </a:p>
        </p:txBody>
      </p:sp>
    </p:spTree>
    <p:extLst>
      <p:ext uri="{BB962C8B-B14F-4D97-AF65-F5344CB8AC3E}">
        <p14:creationId xmlns:p14="http://schemas.microsoft.com/office/powerpoint/2010/main" val="3261969949"/>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ctr" rtl="0" fontAlgn="base">
        <a:spcBef>
          <a:spcPct val="0"/>
        </a:spcBef>
        <a:spcAft>
          <a:spcPct val="0"/>
        </a:spcAft>
        <a:defRPr sz="4000">
          <a:solidFill>
            <a:schemeClr val="tx1"/>
          </a:solidFill>
          <a:latin typeface="+mj-lt"/>
          <a:ea typeface="+mj-ea"/>
          <a:cs typeface="+mj-cs"/>
        </a:defRPr>
      </a:lvl1pPr>
      <a:lvl2pPr algn="ctr" rtl="0" fontAlgn="base">
        <a:spcBef>
          <a:spcPct val="0"/>
        </a:spcBef>
        <a:spcAft>
          <a:spcPct val="0"/>
        </a:spcAft>
        <a:defRPr sz="4000">
          <a:solidFill>
            <a:schemeClr val="tx1"/>
          </a:solidFill>
          <a:latin typeface="Arial" charset="0"/>
          <a:ea typeface="ＭＳ Ｐゴシック" charset="0"/>
        </a:defRPr>
      </a:lvl2pPr>
      <a:lvl3pPr algn="ctr" rtl="0" fontAlgn="base">
        <a:spcBef>
          <a:spcPct val="0"/>
        </a:spcBef>
        <a:spcAft>
          <a:spcPct val="0"/>
        </a:spcAft>
        <a:defRPr sz="4000">
          <a:solidFill>
            <a:schemeClr val="tx1"/>
          </a:solidFill>
          <a:latin typeface="Arial" charset="0"/>
          <a:ea typeface="ＭＳ Ｐゴシック" charset="0"/>
        </a:defRPr>
      </a:lvl3pPr>
      <a:lvl4pPr algn="ctr" rtl="0" fontAlgn="base">
        <a:spcBef>
          <a:spcPct val="0"/>
        </a:spcBef>
        <a:spcAft>
          <a:spcPct val="0"/>
        </a:spcAft>
        <a:defRPr sz="4000">
          <a:solidFill>
            <a:schemeClr val="tx1"/>
          </a:solidFill>
          <a:latin typeface="Arial" charset="0"/>
          <a:ea typeface="ＭＳ Ｐゴシック" charset="0"/>
        </a:defRPr>
      </a:lvl4pPr>
      <a:lvl5pPr algn="ctr" rtl="0" fontAlgn="base">
        <a:spcBef>
          <a:spcPct val="0"/>
        </a:spcBef>
        <a:spcAft>
          <a:spcPct val="0"/>
        </a:spcAft>
        <a:defRPr sz="4000">
          <a:solidFill>
            <a:schemeClr val="tx1"/>
          </a:solidFill>
          <a:latin typeface="Arial" charset="0"/>
          <a:ea typeface="ＭＳ Ｐゴシック" charset="0"/>
        </a:defRPr>
      </a:lvl5pPr>
      <a:lvl6pPr marL="457178" algn="ctr" rtl="0" fontAlgn="base">
        <a:spcBef>
          <a:spcPct val="0"/>
        </a:spcBef>
        <a:spcAft>
          <a:spcPct val="0"/>
        </a:spcAft>
        <a:defRPr sz="4000">
          <a:solidFill>
            <a:schemeClr val="tx1"/>
          </a:solidFill>
          <a:latin typeface="Arial" charset="0"/>
          <a:ea typeface="ＭＳ Ｐゴシック" charset="0"/>
        </a:defRPr>
      </a:lvl6pPr>
      <a:lvl7pPr marL="914354" algn="ctr" rtl="0" fontAlgn="base">
        <a:spcBef>
          <a:spcPct val="0"/>
        </a:spcBef>
        <a:spcAft>
          <a:spcPct val="0"/>
        </a:spcAft>
        <a:defRPr sz="4000">
          <a:solidFill>
            <a:schemeClr val="tx1"/>
          </a:solidFill>
          <a:latin typeface="Arial" charset="0"/>
          <a:ea typeface="ＭＳ Ｐゴシック" charset="0"/>
        </a:defRPr>
      </a:lvl7pPr>
      <a:lvl8pPr marL="1371532" algn="ctr" rtl="0" fontAlgn="base">
        <a:spcBef>
          <a:spcPct val="0"/>
        </a:spcBef>
        <a:spcAft>
          <a:spcPct val="0"/>
        </a:spcAft>
        <a:defRPr sz="4000">
          <a:solidFill>
            <a:schemeClr val="tx1"/>
          </a:solidFill>
          <a:latin typeface="Arial" charset="0"/>
          <a:ea typeface="ＭＳ Ｐゴシック" charset="0"/>
        </a:defRPr>
      </a:lvl8pPr>
      <a:lvl9pPr marL="1828709" algn="ctr" rtl="0" fontAlgn="base">
        <a:spcBef>
          <a:spcPct val="0"/>
        </a:spcBef>
        <a:spcAft>
          <a:spcPct val="0"/>
        </a:spcAft>
        <a:defRPr sz="4000">
          <a:solidFill>
            <a:schemeClr val="tx1"/>
          </a:solidFill>
          <a:latin typeface="Arial" charset="0"/>
          <a:ea typeface="ＭＳ Ｐゴシック" charset="0"/>
        </a:defRPr>
      </a:lvl9pPr>
    </p:titleStyle>
    <p:bodyStyle>
      <a:lvl1pPr marL="342883" indent="-342883" algn="l" rtl="0" fontAlgn="base">
        <a:spcBef>
          <a:spcPct val="20000"/>
        </a:spcBef>
        <a:spcAft>
          <a:spcPct val="0"/>
        </a:spcAft>
        <a:buChar char="•"/>
        <a:defRPr sz="3200">
          <a:solidFill>
            <a:schemeClr val="tx1"/>
          </a:solidFill>
          <a:latin typeface="+mn-lt"/>
          <a:ea typeface="+mn-ea"/>
          <a:cs typeface="+mn-cs"/>
        </a:defRPr>
      </a:lvl1pPr>
      <a:lvl2pPr marL="742913" indent="-285737" algn="l" rtl="0" fontAlgn="base">
        <a:spcBef>
          <a:spcPct val="20000"/>
        </a:spcBef>
        <a:spcAft>
          <a:spcPct val="0"/>
        </a:spcAft>
        <a:buChar char="–"/>
        <a:defRPr sz="2800">
          <a:solidFill>
            <a:schemeClr val="tx1"/>
          </a:solidFill>
          <a:latin typeface="+mn-lt"/>
          <a:ea typeface="+mn-ea"/>
        </a:defRPr>
      </a:lvl2pPr>
      <a:lvl3pPr marL="1142942" indent="-228588" algn="l" rtl="0" fontAlgn="base">
        <a:spcBef>
          <a:spcPct val="20000"/>
        </a:spcBef>
        <a:spcAft>
          <a:spcPct val="0"/>
        </a:spcAft>
        <a:buChar char="•"/>
        <a:defRPr sz="2400">
          <a:solidFill>
            <a:schemeClr val="tx1"/>
          </a:solidFill>
          <a:latin typeface="+mn-lt"/>
          <a:ea typeface="+mn-ea"/>
        </a:defRPr>
      </a:lvl3pPr>
      <a:lvl4pPr marL="1600120" indent="-228588" algn="l" rtl="0" fontAlgn="base">
        <a:spcBef>
          <a:spcPct val="20000"/>
        </a:spcBef>
        <a:spcAft>
          <a:spcPct val="0"/>
        </a:spcAft>
        <a:buChar char="–"/>
        <a:defRPr sz="2000">
          <a:solidFill>
            <a:schemeClr val="tx1"/>
          </a:solidFill>
          <a:latin typeface="+mn-lt"/>
          <a:ea typeface="+mn-ea"/>
        </a:defRPr>
      </a:lvl4pPr>
      <a:lvl5pPr marL="2057297" indent="-228588" algn="l" rtl="0" fontAlgn="base">
        <a:spcBef>
          <a:spcPct val="20000"/>
        </a:spcBef>
        <a:spcAft>
          <a:spcPct val="0"/>
        </a:spcAft>
        <a:buChar char="»"/>
        <a:defRPr sz="2000">
          <a:solidFill>
            <a:schemeClr val="tx1"/>
          </a:solidFill>
          <a:latin typeface="+mn-lt"/>
          <a:ea typeface="+mn-ea"/>
        </a:defRPr>
      </a:lvl5pPr>
      <a:lvl6pPr marL="2514474" indent="-228588" algn="l" rtl="0" fontAlgn="base">
        <a:spcBef>
          <a:spcPct val="20000"/>
        </a:spcBef>
        <a:spcAft>
          <a:spcPct val="0"/>
        </a:spcAft>
        <a:buChar char="»"/>
        <a:defRPr sz="2000">
          <a:solidFill>
            <a:schemeClr val="tx1"/>
          </a:solidFill>
          <a:latin typeface="+mn-lt"/>
          <a:ea typeface="+mn-ea"/>
        </a:defRPr>
      </a:lvl6pPr>
      <a:lvl7pPr marL="2971652" indent="-228588" algn="l" rtl="0" fontAlgn="base">
        <a:spcBef>
          <a:spcPct val="20000"/>
        </a:spcBef>
        <a:spcAft>
          <a:spcPct val="0"/>
        </a:spcAft>
        <a:buChar char="»"/>
        <a:defRPr sz="2000">
          <a:solidFill>
            <a:schemeClr val="tx1"/>
          </a:solidFill>
          <a:latin typeface="+mn-lt"/>
          <a:ea typeface="+mn-ea"/>
        </a:defRPr>
      </a:lvl7pPr>
      <a:lvl8pPr marL="3428828" indent="-228588" algn="l" rtl="0" fontAlgn="base">
        <a:spcBef>
          <a:spcPct val="20000"/>
        </a:spcBef>
        <a:spcAft>
          <a:spcPct val="0"/>
        </a:spcAft>
        <a:buChar char="»"/>
        <a:defRPr sz="2000">
          <a:solidFill>
            <a:schemeClr val="tx1"/>
          </a:solidFill>
          <a:latin typeface="+mn-lt"/>
          <a:ea typeface="+mn-ea"/>
        </a:defRPr>
      </a:lvl8pPr>
      <a:lvl9pPr marL="3886006" indent="-228588"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3"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4"/>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cs typeface="ＭＳ Ｐゴシック"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400">
                <a:solidFill>
                  <a:srgbClr val="FFFFFF"/>
                </a:solidFill>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5"/>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fontAlgn="base">
              <a:spcBef>
                <a:spcPct val="0"/>
              </a:spcBef>
              <a:spcAft>
                <a:spcPct val="0"/>
              </a:spcAft>
              <a:defRPr/>
            </a:pPr>
            <a:endParaRPr lang="en-US">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fontAlgn="base">
              <a:spcBef>
                <a:spcPct val="0"/>
              </a:spcBef>
              <a:spcAft>
                <a:spcPct val="0"/>
              </a:spcAft>
              <a:defRPr/>
            </a:pPr>
            <a:endParaRPr lang="en-US">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fontAlgn="base">
              <a:spcBef>
                <a:spcPct val="0"/>
              </a:spcBef>
              <a:spcAft>
                <a:spcPct val="0"/>
              </a:spcAft>
              <a:defRPr/>
            </a:pPr>
            <a:fld id="{EA7662A3-20FC-F142-973D-72572742F9FD}" type="slidenum">
              <a:rPr lang="en-US">
                <a:cs typeface="ＭＳ Ｐゴシック" charset="0"/>
              </a:rPr>
              <a:pPr fontAlgn="base">
                <a:spcBef>
                  <a:spcPct val="0"/>
                </a:spcBef>
                <a:spcAft>
                  <a:spcPct val="0"/>
                </a:spcAft>
                <a:defRPr/>
              </a:pPr>
              <a:t>‹#›</a:t>
            </a:fld>
            <a:endParaRPr lang="en-US">
              <a:cs typeface="ＭＳ Ｐゴシック" charset="0"/>
            </a:endParaRPr>
          </a:p>
        </p:txBody>
      </p:sp>
    </p:spTree>
    <p:extLst>
      <p:ext uri="{BB962C8B-B14F-4D97-AF65-F5344CB8AC3E}">
        <p14:creationId xmlns:p14="http://schemas.microsoft.com/office/powerpoint/2010/main" val="1486035867"/>
      </p:ext>
    </p:extLst>
  </p:cSld>
  <p:clrMap bg1="dk2" tx1="lt1" bg2="dk1"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178"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354"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532"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709"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883" indent="-342883"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13" indent="-285737"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2942" indent="-228588"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120" indent="-228588"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297" indent="-228588"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474" indent="-228588"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652" indent="-228588"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8828" indent="-228588"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006" indent="-228588"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3"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00.xml"/><Relationship Id="rId1" Type="http://schemas.openxmlformats.org/officeDocument/2006/relationships/themeOverride" Target="../theme/themeOverride2.xml"/><Relationship Id="rId4" Type="http://schemas.openxmlformats.org/officeDocument/2006/relationships/image" Target="../media/image6.jpeg"/></Relationships>
</file>

<file path=ppt/slides/_rels/slide10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2.xml"/><Relationship Id="rId1" Type="http://schemas.openxmlformats.org/officeDocument/2006/relationships/slideLayout" Target="../slideLayouts/slideLayout62.xml"/><Relationship Id="rId6" Type="http://schemas.openxmlformats.org/officeDocument/2006/relationships/image" Target="../media/image89.jpeg"/><Relationship Id="rId5" Type="http://schemas.openxmlformats.org/officeDocument/2006/relationships/image" Target="../media/image68.jpeg"/><Relationship Id="rId4" Type="http://schemas.openxmlformats.org/officeDocument/2006/relationships/image" Target="../media/image67.jpeg"/></Relationships>
</file>

<file path=ppt/slides/_rels/slide10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3.xml"/><Relationship Id="rId1" Type="http://schemas.openxmlformats.org/officeDocument/2006/relationships/slideLayout" Target="../slideLayouts/slideLayout107.xml"/><Relationship Id="rId4" Type="http://schemas.openxmlformats.org/officeDocument/2006/relationships/image" Target="../media/image66.png"/></Relationships>
</file>

<file path=ppt/slides/_rels/slide10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4.xml"/><Relationship Id="rId1" Type="http://schemas.openxmlformats.org/officeDocument/2006/relationships/slideLayout" Target="../slideLayouts/slideLayout119.xml"/><Relationship Id="rId4" Type="http://schemas.openxmlformats.org/officeDocument/2006/relationships/image" Target="../media/image91.jpeg"/></Relationships>
</file>

<file path=ppt/slides/_rels/slide10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5.xml"/><Relationship Id="rId1" Type="http://schemas.openxmlformats.org/officeDocument/2006/relationships/slideLayout" Target="../slideLayouts/slideLayout52.xml"/></Relationships>
</file>

<file path=ppt/slides/_rels/slide10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6.xml"/><Relationship Id="rId1" Type="http://schemas.openxmlformats.org/officeDocument/2006/relationships/slideLayout" Target="../slideLayouts/slideLayout86.xml"/></Relationships>
</file>

<file path=ppt/slides/_rels/slide10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30.xml"/><Relationship Id="rId4" Type="http://schemas.openxmlformats.org/officeDocument/2006/relationships/image" Target="../media/image95.png"/></Relationships>
</file>

<file path=ppt/slides/_rels/slide10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0.xml"/></Relationships>
</file>

<file path=ppt/slides/_rels/slide10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7.xml"/><Relationship Id="rId1" Type="http://schemas.openxmlformats.org/officeDocument/2006/relationships/slideLayout" Target="../slideLayouts/slideLayout52.xml"/></Relationships>
</file>

<file path=ppt/slides/_rels/slide108.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6.png"/><Relationship Id="rId1" Type="http://schemas.openxmlformats.org/officeDocument/2006/relationships/slideLayout" Target="../slideLayouts/slideLayout130.xml"/></Relationships>
</file>

<file path=ppt/slides/_rels/slide10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3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13.xml"/><Relationship Id="rId1" Type="http://schemas.openxmlformats.org/officeDocument/2006/relationships/themeOverride" Target="../theme/themeOverride3.xml"/><Relationship Id="rId4" Type="http://schemas.openxmlformats.org/officeDocument/2006/relationships/image" Target="../media/image6.jpeg"/></Relationships>
</file>

<file path=ppt/slides/_rels/slide11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33.xml"/></Relationships>
</file>

<file path=ppt/slides/_rels/slide11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131.xml"/><Relationship Id="rId1" Type="http://schemas.openxmlformats.org/officeDocument/2006/relationships/themeOverride" Target="../theme/themeOverride24.xml"/><Relationship Id="rId4" Type="http://schemas.openxmlformats.org/officeDocument/2006/relationships/image" Target="../media/image102.jpeg"/></Relationships>
</file>

<file path=ppt/slides/_rels/slide11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8.xml"/><Relationship Id="rId1" Type="http://schemas.openxmlformats.org/officeDocument/2006/relationships/slideLayout" Target="../slideLayouts/slideLayout5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9.xml"/><Relationship Id="rId1" Type="http://schemas.openxmlformats.org/officeDocument/2006/relationships/slideLayout" Target="../slideLayouts/slideLayout5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0.xml"/><Relationship Id="rId1" Type="http://schemas.openxmlformats.org/officeDocument/2006/relationships/slideLayout" Target="../slideLayouts/slideLayout5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1.xml"/><Relationship Id="rId1" Type="http://schemas.openxmlformats.org/officeDocument/2006/relationships/slideLayout" Target="../slideLayouts/slideLayout5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2.xml"/><Relationship Id="rId1" Type="http://schemas.openxmlformats.org/officeDocument/2006/relationships/slideLayout" Target="../slideLayouts/slideLayout52.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52.xml"/><Relationship Id="rId1" Type="http://schemas.openxmlformats.org/officeDocument/2006/relationships/themeOverride" Target="../theme/themeOverride25.xml"/><Relationship Id="rId4" Type="http://schemas.openxmlformats.org/officeDocument/2006/relationships/image" Target="../media/image73.png"/></Relationships>
</file>

<file path=ppt/slides/_rels/slide1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4.xml"/><Relationship Id="rId1" Type="http://schemas.openxmlformats.org/officeDocument/2006/relationships/slideLayout" Target="../slideLayouts/slideLayout5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5.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49.xml"/></Relationships>
</file>

<file path=ppt/slides/_rels/slide120.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51.png"/><Relationship Id="rId2" Type="http://schemas.openxmlformats.org/officeDocument/2006/relationships/notesSlide" Target="../notesSlides/notesSlide106.xml"/><Relationship Id="rId1" Type="http://schemas.openxmlformats.org/officeDocument/2006/relationships/slideLayout" Target="../slideLayouts/slideLayout19.xml"/><Relationship Id="rId6" Type="http://schemas.openxmlformats.org/officeDocument/2006/relationships/image" Target="../media/image48.png"/><Relationship Id="rId5" Type="http://schemas.openxmlformats.org/officeDocument/2006/relationships/image" Target="../media/image38.png"/><Relationship Id="rId4" Type="http://schemas.openxmlformats.org/officeDocument/2006/relationships/image" Target="../media/image32.png"/></Relationships>
</file>

<file path=ppt/slides/_rels/slide12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7.xml"/><Relationship Id="rId1" Type="http://schemas.openxmlformats.org/officeDocument/2006/relationships/slideLayout" Target="../slideLayouts/slideLayout5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49.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15.xml"/><Relationship Id="rId1" Type="http://schemas.openxmlformats.org/officeDocument/2006/relationships/themeOverride" Target="../theme/themeOverride26.xml"/><Relationship Id="rId4" Type="http://schemas.openxmlformats.org/officeDocument/2006/relationships/image" Target="../media/image110.jpe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49.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60.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1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65.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16.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60.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326.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60.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60.xml"/></Relationships>
</file>

<file path=ppt/slides/_rels/slide13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8.xml"/><Relationship Id="rId1" Type="http://schemas.openxmlformats.org/officeDocument/2006/relationships/slideLayout" Target="../slideLayouts/slideLayout217.xml"/><Relationship Id="rId5" Type="http://schemas.openxmlformats.org/officeDocument/2006/relationships/image" Target="../media/image113.jpeg"/><Relationship Id="rId4" Type="http://schemas.openxmlformats.org/officeDocument/2006/relationships/image" Target="../media/image112.jpe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1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7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559.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1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1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16.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1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44.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16.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16.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1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16.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16.xml"/></Relationships>
</file>

<file path=ppt/slides/_rels/slide14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31.xml"/><Relationship Id="rId1" Type="http://schemas.openxmlformats.org/officeDocument/2006/relationships/slideLayout" Target="../slideLayouts/slideLayout225.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52.xml"/><Relationship Id="rId1" Type="http://schemas.openxmlformats.org/officeDocument/2006/relationships/themeOverride" Target="../theme/themeOverride27.xml"/><Relationship Id="rId4" Type="http://schemas.openxmlformats.org/officeDocument/2006/relationships/image" Target="../media/image115.png"/></Relationships>
</file>

<file path=ppt/slides/_rels/slide147.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33.xml"/><Relationship Id="rId1" Type="http://schemas.openxmlformats.org/officeDocument/2006/relationships/slideLayout" Target="../slideLayouts/slideLayout52.xml"/></Relationships>
</file>

<file path=ppt/slides/_rels/slide1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4.xml"/><Relationship Id="rId1" Type="http://schemas.openxmlformats.org/officeDocument/2006/relationships/slideLayout" Target="../slideLayouts/slideLayout452.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79.xml"/><Relationship Id="rId1" Type="http://schemas.openxmlformats.org/officeDocument/2006/relationships/tags" Target="../tags/tag12.xml"/><Relationship Id="rId5" Type="http://schemas.openxmlformats.org/officeDocument/2006/relationships/image" Target="../media/image2.jpeg"/><Relationship Id="rId4" Type="http://schemas.openxmlformats.org/officeDocument/2006/relationships/image" Target="../media/image1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44.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79.xml"/><Relationship Id="rId1" Type="http://schemas.openxmlformats.org/officeDocument/2006/relationships/tags" Target="../tags/tag13.xml"/><Relationship Id="rId5" Type="http://schemas.openxmlformats.org/officeDocument/2006/relationships/image" Target="../media/image2.jpeg"/><Relationship Id="rId4" Type="http://schemas.openxmlformats.org/officeDocument/2006/relationships/image" Target="../media/image118.jpeg"/></Relationships>
</file>

<file path=ppt/slides/_rels/slide1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7.xml"/><Relationship Id="rId1" Type="http://schemas.openxmlformats.org/officeDocument/2006/relationships/slideLayout" Target="../slideLayouts/slideLayout43.xml"/><Relationship Id="rId5" Type="http://schemas.openxmlformats.org/officeDocument/2006/relationships/image" Target="../media/image120.png"/><Relationship Id="rId4" Type="http://schemas.openxmlformats.org/officeDocument/2006/relationships/image" Target="../media/image119.png"/></Relationships>
</file>

<file path=ppt/slides/_rels/slide15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8.xml"/><Relationship Id="rId1" Type="http://schemas.openxmlformats.org/officeDocument/2006/relationships/slideLayout" Target="../slideLayouts/slideLayout52.xml"/></Relationships>
</file>

<file path=ppt/slides/_rels/slide15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9.xml"/><Relationship Id="rId1" Type="http://schemas.openxmlformats.org/officeDocument/2006/relationships/slideLayout" Target="../slideLayouts/slideLayout14.xml"/></Relationships>
</file>

<file path=ppt/slides/_rels/slide15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40.xml"/><Relationship Id="rId1" Type="http://schemas.openxmlformats.org/officeDocument/2006/relationships/slideLayout" Target="../slideLayouts/slideLayout14.xml"/><Relationship Id="rId4" Type="http://schemas.openxmlformats.org/officeDocument/2006/relationships/image" Target="../media/image124.png"/></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52.xml"/><Relationship Id="rId1" Type="http://schemas.openxmlformats.org/officeDocument/2006/relationships/themeOverride" Target="../theme/themeOverride28.xml"/><Relationship Id="rId4" Type="http://schemas.openxmlformats.org/officeDocument/2006/relationships/image" Target="../media/image73.png"/></Relationships>
</file>

<file path=ppt/slides/_rels/slide1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2.xml"/><Relationship Id="rId1" Type="http://schemas.openxmlformats.org/officeDocument/2006/relationships/slideLayout" Target="../slideLayouts/slideLayout52.xml"/></Relationships>
</file>

<file path=ppt/slides/_rels/slide15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43.xml"/><Relationship Id="rId1" Type="http://schemas.openxmlformats.org/officeDocument/2006/relationships/slideLayout" Target="../slideLayouts/slideLayout52.xml"/></Relationships>
</file>

<file path=ppt/slides/_rels/slide15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44.xml"/><Relationship Id="rId1" Type="http://schemas.openxmlformats.org/officeDocument/2006/relationships/slideLayout" Target="../slideLayouts/slideLayout52.xml"/><Relationship Id="rId4" Type="http://schemas.openxmlformats.org/officeDocument/2006/relationships/image" Target="../media/image126.png"/></Relationships>
</file>

<file path=ppt/slides/_rels/slide15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17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5.xml"/><Relationship Id="rId1" Type="http://schemas.openxmlformats.org/officeDocument/2006/relationships/slideLayout" Target="../slideLayouts/slideLayout52.xml"/></Relationships>
</file>

<file path=ppt/slides/_rels/slide16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6.xml"/><Relationship Id="rId1" Type="http://schemas.openxmlformats.org/officeDocument/2006/relationships/slideLayout" Target="../slideLayouts/slideLayout52.xml"/><Relationship Id="rId4" Type="http://schemas.openxmlformats.org/officeDocument/2006/relationships/image" Target="../media/image130.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47.xml"/><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48.xml"/><Relationship Id="rId1" Type="http://schemas.openxmlformats.org/officeDocument/2006/relationships/slideLayout" Target="../slideLayouts/slideLayout14.xml"/></Relationships>
</file>

<file path=ppt/slides/_rels/slide16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49.xml"/><Relationship Id="rId1" Type="http://schemas.openxmlformats.org/officeDocument/2006/relationships/slideLayout" Target="../slideLayouts/slideLayout14.xml"/></Relationships>
</file>

<file path=ppt/slides/_rels/slide16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50.xml"/><Relationship Id="rId1" Type="http://schemas.openxmlformats.org/officeDocument/2006/relationships/slideLayout" Target="../slideLayouts/slideLayout14.xml"/><Relationship Id="rId4" Type="http://schemas.openxmlformats.org/officeDocument/2006/relationships/image" Target="../media/image135.png"/></Relationships>
</file>

<file path=ppt/slides/_rels/slide167.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35.xml"/></Relationships>
</file>

<file path=ppt/slides/_rels/slide16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32.xml"/></Relationships>
</file>

<file path=ppt/slides/_rels/slide16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51.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52.xml"/><Relationship Id="rId1" Type="http://schemas.openxmlformats.org/officeDocument/2006/relationships/slideLayout" Target="../slideLayouts/slideLayout14.xml"/></Relationships>
</file>

<file path=ppt/slides/_rels/slide17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53.xml"/><Relationship Id="rId1" Type="http://schemas.openxmlformats.org/officeDocument/2006/relationships/slideLayout" Target="../slideLayouts/slideLayout14.xml"/></Relationships>
</file>

<file path=ppt/slides/_rels/slide17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4.xml"/><Relationship Id="rId1" Type="http://schemas.openxmlformats.org/officeDocument/2006/relationships/slideLayout" Target="../slideLayouts/slideLayout14.xml"/></Relationships>
</file>

<file path=ppt/slides/_rels/slide17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9.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27.xml"/><Relationship Id="rId1" Type="http://schemas.openxmlformats.org/officeDocument/2006/relationships/themeOverride" Target="../theme/themeOverride29.xml"/><Relationship Id="rId4" Type="http://schemas.openxmlformats.org/officeDocument/2006/relationships/image" Target="../media/image14.png"/></Relationships>
</file>

<file path=ppt/slides/_rels/slide17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56.xml"/><Relationship Id="rId1" Type="http://schemas.openxmlformats.org/officeDocument/2006/relationships/slideLayout" Target="../slideLayouts/slideLayout14.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465.xml"/><Relationship Id="rId1" Type="http://schemas.openxmlformats.org/officeDocument/2006/relationships/themeOverride" Target="../theme/themeOverride30.xml"/><Relationship Id="rId4" Type="http://schemas.openxmlformats.org/officeDocument/2006/relationships/image" Target="../media/image6.jpeg"/></Relationships>
</file>

<file path=ppt/slides/_rels/slide17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58.xml"/><Relationship Id="rId1" Type="http://schemas.openxmlformats.org/officeDocument/2006/relationships/slideLayout" Target="../slideLayouts/slideLayout27.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185.xml"/><Relationship Id="rId1" Type="http://schemas.openxmlformats.org/officeDocument/2006/relationships/tags" Target="../tags/tag14.xml"/><Relationship Id="rId5" Type="http://schemas.openxmlformats.org/officeDocument/2006/relationships/image" Target="../media/image2.jpeg"/><Relationship Id="rId4" Type="http://schemas.openxmlformats.org/officeDocument/2006/relationships/image" Target="../media/image142.jpeg"/></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185.xml"/><Relationship Id="rId1" Type="http://schemas.openxmlformats.org/officeDocument/2006/relationships/tags" Target="../tags/tag15.xml"/><Relationship Id="rId5" Type="http://schemas.openxmlformats.org/officeDocument/2006/relationships/image" Target="../media/image2.jpeg"/><Relationship Id="rId4" Type="http://schemas.openxmlformats.org/officeDocument/2006/relationships/image" Target="../media/image143.jpe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61.xml"/><Relationship Id="rId1" Type="http://schemas.openxmlformats.org/officeDocument/2006/relationships/slideLayout" Target="../slideLayouts/slideLayout14.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185.xml"/><Relationship Id="rId1" Type="http://schemas.openxmlformats.org/officeDocument/2006/relationships/tags" Target="../tags/tag16.xml"/><Relationship Id="rId5" Type="http://schemas.openxmlformats.org/officeDocument/2006/relationships/image" Target="../media/image2.jpeg"/><Relationship Id="rId4" Type="http://schemas.openxmlformats.org/officeDocument/2006/relationships/image" Target="../media/image145.jpeg"/></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185.xml"/><Relationship Id="rId1" Type="http://schemas.openxmlformats.org/officeDocument/2006/relationships/tags" Target="../tags/tag17.xml"/><Relationship Id="rId4" Type="http://schemas.openxmlformats.org/officeDocument/2006/relationships/image" Target="../media/image146.jpeg"/></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185.xml"/><Relationship Id="rId1" Type="http://schemas.openxmlformats.org/officeDocument/2006/relationships/tags" Target="../tags/tag18.xml"/><Relationship Id="rId5" Type="http://schemas.openxmlformats.org/officeDocument/2006/relationships/image" Target="../media/image2.jpeg"/><Relationship Id="rId4" Type="http://schemas.openxmlformats.org/officeDocument/2006/relationships/image" Target="../media/image147.jpeg"/></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185.xml"/><Relationship Id="rId1" Type="http://schemas.openxmlformats.org/officeDocument/2006/relationships/tags" Target="../tags/tag19.xml"/><Relationship Id="rId5" Type="http://schemas.openxmlformats.org/officeDocument/2006/relationships/image" Target="../media/image2.jpeg"/><Relationship Id="rId4" Type="http://schemas.openxmlformats.org/officeDocument/2006/relationships/image" Target="../media/image148.jpeg"/></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185.xml"/><Relationship Id="rId1" Type="http://schemas.openxmlformats.org/officeDocument/2006/relationships/tags" Target="../tags/tag20.xml"/><Relationship Id="rId5" Type="http://schemas.openxmlformats.org/officeDocument/2006/relationships/image" Target="../media/image2.jpeg"/><Relationship Id="rId4" Type="http://schemas.openxmlformats.org/officeDocument/2006/relationships/image" Target="../media/image149.jpeg"/></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185.xml"/><Relationship Id="rId1" Type="http://schemas.openxmlformats.org/officeDocument/2006/relationships/tags" Target="../tags/tag21.xml"/><Relationship Id="rId5" Type="http://schemas.openxmlformats.org/officeDocument/2006/relationships/image" Target="../media/image2.jpeg"/><Relationship Id="rId4" Type="http://schemas.openxmlformats.org/officeDocument/2006/relationships/image" Target="../media/image150.jpeg"/></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185.xml"/><Relationship Id="rId1" Type="http://schemas.openxmlformats.org/officeDocument/2006/relationships/tags" Target="../tags/tag22.xml"/><Relationship Id="rId5" Type="http://schemas.openxmlformats.org/officeDocument/2006/relationships/image" Target="../media/image2.jpeg"/><Relationship Id="rId4" Type="http://schemas.openxmlformats.org/officeDocument/2006/relationships/image" Target="../media/image151.jpeg"/></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185.xml"/><Relationship Id="rId1" Type="http://schemas.openxmlformats.org/officeDocument/2006/relationships/tags" Target="../tags/tag23.xml"/><Relationship Id="rId5" Type="http://schemas.openxmlformats.org/officeDocument/2006/relationships/image" Target="../media/image2.jpeg"/><Relationship Id="rId4" Type="http://schemas.openxmlformats.org/officeDocument/2006/relationships/image" Target="../media/image152.jpeg"/></Relationships>
</file>

<file path=ppt/slides/_rels/slide18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70.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71.xml"/><Relationship Id="rId1" Type="http://schemas.openxmlformats.org/officeDocument/2006/relationships/slideLayout" Target="../slideLayouts/slideLayout14.xml"/></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56.xml"/><Relationship Id="rId1" Type="http://schemas.openxmlformats.org/officeDocument/2006/relationships/themeOverride" Target="../theme/themeOverride31.xml"/><Relationship Id="rId4" Type="http://schemas.openxmlformats.org/officeDocument/2006/relationships/image" Target="../media/image155.jpeg"/></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56.xml"/><Relationship Id="rId1" Type="http://schemas.openxmlformats.org/officeDocument/2006/relationships/themeOverride" Target="../theme/themeOverride32.xml"/><Relationship Id="rId4" Type="http://schemas.openxmlformats.org/officeDocument/2006/relationships/image" Target="../media/image156.png"/></Relationships>
</file>

<file path=ppt/slides/_rels/slide19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74.xml"/><Relationship Id="rId1" Type="http://schemas.openxmlformats.org/officeDocument/2006/relationships/slideLayout" Target="../slideLayouts/slideLayout235.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478.xml"/><Relationship Id="rId1" Type="http://schemas.openxmlformats.org/officeDocument/2006/relationships/themeOverride" Target="../theme/themeOverride33.xml"/><Relationship Id="rId4" Type="http://schemas.openxmlformats.org/officeDocument/2006/relationships/image" Target="../media/image6.jpeg"/></Relationships>
</file>

<file path=ppt/slides/_rels/slide19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76.xml"/><Relationship Id="rId1" Type="http://schemas.openxmlformats.org/officeDocument/2006/relationships/slideLayout" Target="../slideLayouts/slideLayout14.xml"/></Relationships>
</file>

<file path=ppt/slides/_rels/slide19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77.xml"/><Relationship Id="rId1" Type="http://schemas.openxmlformats.org/officeDocument/2006/relationships/slideLayout" Target="../slideLayouts/slideLayout14.xml"/></Relationships>
</file>

<file path=ppt/slides/_rels/slide19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78.xml"/><Relationship Id="rId1" Type="http://schemas.openxmlformats.org/officeDocument/2006/relationships/slideLayout" Target="../slideLayouts/slideLayout14.xml"/></Relationships>
</file>

<file path=ppt/slides/_rels/slide19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79.xml"/><Relationship Id="rId1" Type="http://schemas.openxmlformats.org/officeDocument/2006/relationships/slideLayout" Target="../slideLayouts/slideLayout14.xml"/></Relationships>
</file>

<file path=ppt/slides/_rels/slide19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80.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0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81.xml"/><Relationship Id="rId1" Type="http://schemas.openxmlformats.org/officeDocument/2006/relationships/slideLayout" Target="../slideLayouts/slideLayout14.xml"/></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489.xml"/><Relationship Id="rId1" Type="http://schemas.openxmlformats.org/officeDocument/2006/relationships/themeOverride" Target="../theme/themeOverride34.xml"/><Relationship Id="rId4" Type="http://schemas.openxmlformats.org/officeDocument/2006/relationships/image" Target="../media/image6.jpeg"/></Relationships>
</file>

<file path=ppt/slides/_rels/slide202.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35.xml"/></Relationships>
</file>

<file path=ppt/slides/_rels/slide203.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35.xml"/></Relationships>
</file>

<file path=ppt/slides/_rels/slide20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slideLayout" Target="../slideLayouts/slideLayout500.xml"/><Relationship Id="rId1" Type="http://schemas.openxmlformats.org/officeDocument/2006/relationships/themeOverride" Target="../theme/themeOverride35.xml"/><Relationship Id="rId4" Type="http://schemas.openxmlformats.org/officeDocument/2006/relationships/image" Target="../media/image164.jpeg"/></Relationships>
</file>

<file path=ppt/slides/_rels/slide20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83.xml"/><Relationship Id="rId1" Type="http://schemas.openxmlformats.org/officeDocument/2006/relationships/slideLayout" Target="../slideLayouts/slideLayout27.xml"/></Relationships>
</file>

<file path=ppt/slides/_rels/slide20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84.xml"/><Relationship Id="rId1" Type="http://schemas.openxmlformats.org/officeDocument/2006/relationships/slideLayout" Target="../slideLayouts/slideLayout14.xml"/></Relationships>
</file>

<file path=ppt/slides/_rels/slide20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85.xml"/><Relationship Id="rId1" Type="http://schemas.openxmlformats.org/officeDocument/2006/relationships/slideLayout" Target="../slideLayouts/slideLayout14.xml"/><Relationship Id="rId5" Type="http://schemas.openxmlformats.org/officeDocument/2006/relationships/image" Target="../media/image168.png"/><Relationship Id="rId4" Type="http://schemas.openxmlformats.org/officeDocument/2006/relationships/image" Target="../media/image167.png"/></Relationships>
</file>

<file path=ppt/slides/_rels/slide20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86.xml"/><Relationship Id="rId1" Type="http://schemas.openxmlformats.org/officeDocument/2006/relationships/slideLayout" Target="../slideLayouts/slideLayout14.xml"/><Relationship Id="rId5" Type="http://schemas.openxmlformats.org/officeDocument/2006/relationships/image" Target="../media/image168.png"/><Relationship Id="rId4" Type="http://schemas.openxmlformats.org/officeDocument/2006/relationships/image" Target="../media/image167.png"/></Relationships>
</file>

<file path=ppt/slides/_rels/slide20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87.xml"/><Relationship Id="rId1" Type="http://schemas.openxmlformats.org/officeDocument/2006/relationships/slideLayout" Target="../slideLayouts/slideLayout50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39.xml"/><Relationship Id="rId1" Type="http://schemas.openxmlformats.org/officeDocument/2006/relationships/themeOverride" Target="../theme/themeOverride4.xml"/><Relationship Id="rId4" Type="http://schemas.openxmlformats.org/officeDocument/2006/relationships/image" Target="../media/image6.jpeg"/></Relationships>
</file>

<file path=ppt/slides/_rels/slide21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88.xml"/><Relationship Id="rId1" Type="http://schemas.openxmlformats.org/officeDocument/2006/relationships/slideLayout" Target="../slideLayouts/slideLayout14.xml"/></Relationships>
</file>

<file path=ppt/slides/_rels/slide211.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56.xml"/></Relationships>
</file>

<file path=ppt/slides/_rels/slide212.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192.xml"/></Relationships>
</file>

<file path=ppt/slides/_rels/slide21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89.xml"/><Relationship Id="rId1" Type="http://schemas.openxmlformats.org/officeDocument/2006/relationships/slideLayout" Target="../slideLayouts/slideLayout14.xml"/><Relationship Id="rId4" Type="http://schemas.openxmlformats.org/officeDocument/2006/relationships/image" Target="../media/image174.png"/></Relationships>
</file>

<file path=ppt/slides/_rels/slide2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0.xml"/><Relationship Id="rId1" Type="http://schemas.openxmlformats.org/officeDocument/2006/relationships/slideLayout" Target="../slideLayouts/slideLayout524.xml"/></Relationships>
</file>

<file path=ppt/slides/_rels/slide215.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56.xml"/></Relationships>
</file>

<file path=ppt/slides/_rels/slide21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91.xml"/><Relationship Id="rId1" Type="http://schemas.openxmlformats.org/officeDocument/2006/relationships/slideLayout" Target="../slideLayouts/slideLayout14.xml"/></Relationships>
</file>

<file path=ppt/slides/_rels/slide21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92.xml"/><Relationship Id="rId1" Type="http://schemas.openxmlformats.org/officeDocument/2006/relationships/slideLayout" Target="../slideLayouts/slideLayout14.xml"/></Relationships>
</file>

<file path=ppt/slides/_rels/slide218.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notesSlide" Target="../notesSlides/notesSlide193.xml"/><Relationship Id="rId1" Type="http://schemas.openxmlformats.org/officeDocument/2006/relationships/slideLayout" Target="../slideLayouts/slideLayout14.xml"/></Relationships>
</file>

<file path=ppt/slides/_rels/slide219.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3.xml"/><Relationship Id="rId1" Type="http://schemas.openxmlformats.org/officeDocument/2006/relationships/tags" Target="../tags/tag1.xml"/><Relationship Id="rId5" Type="http://schemas.openxmlformats.org/officeDocument/2006/relationships/image" Target="../media/image2.jpeg"/><Relationship Id="rId4" Type="http://schemas.openxmlformats.org/officeDocument/2006/relationships/image" Target="../media/image19.jpeg"/></Relationships>
</file>

<file path=ppt/slides/_rels/slide22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94.xml"/><Relationship Id="rId1" Type="http://schemas.openxmlformats.org/officeDocument/2006/relationships/slideLayout" Target="../slideLayouts/slideLayout14.xml"/></Relationships>
</file>

<file path=ppt/slides/_rels/slide22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95.xml"/><Relationship Id="rId1" Type="http://schemas.openxmlformats.org/officeDocument/2006/relationships/slideLayout" Target="../slideLayouts/slideLayout14.xml"/></Relationships>
</file>

<file path=ppt/slides/_rels/slide22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96.xml"/><Relationship Id="rId1" Type="http://schemas.openxmlformats.org/officeDocument/2006/relationships/slideLayout" Target="../slideLayouts/slideLayout14.xml"/><Relationship Id="rId5" Type="http://schemas.openxmlformats.org/officeDocument/2006/relationships/image" Target="../media/image182.png"/><Relationship Id="rId4" Type="http://schemas.openxmlformats.org/officeDocument/2006/relationships/image" Target="../media/image181.png"/></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352.xml"/><Relationship Id="rId1" Type="http://schemas.openxmlformats.org/officeDocument/2006/relationships/themeOverride" Target="../theme/themeOverride36.xml"/><Relationship Id="rId4" Type="http://schemas.openxmlformats.org/officeDocument/2006/relationships/image" Target="../media/image6.jpeg"/></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352.xml"/><Relationship Id="rId1" Type="http://schemas.openxmlformats.org/officeDocument/2006/relationships/themeOverride" Target="../theme/themeOverride37.xml"/><Relationship Id="rId4" Type="http://schemas.openxmlformats.org/officeDocument/2006/relationships/image" Target="../media/image6.jpeg"/></Relationships>
</file>

<file path=ppt/slides/_rels/slide22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99.xml"/><Relationship Id="rId1" Type="http://schemas.openxmlformats.org/officeDocument/2006/relationships/slideLayout" Target="../slideLayouts/slideLayout235.xml"/></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56.xml"/><Relationship Id="rId1" Type="http://schemas.openxmlformats.org/officeDocument/2006/relationships/themeOverride" Target="../theme/themeOverride38.xml"/><Relationship Id="rId4" Type="http://schemas.openxmlformats.org/officeDocument/2006/relationships/image" Target="../media/image183.png"/></Relationships>
</file>

<file path=ppt/slides/_rels/slide227.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201.xml"/><Relationship Id="rId1" Type="http://schemas.openxmlformats.org/officeDocument/2006/relationships/slideLayout" Target="../slideLayouts/slideLayout235.xml"/><Relationship Id="rId5" Type="http://schemas.openxmlformats.org/officeDocument/2006/relationships/image" Target="../media/image186.png"/><Relationship Id="rId4" Type="http://schemas.openxmlformats.org/officeDocument/2006/relationships/image" Target="../media/image185.jpeg"/></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202.xml"/><Relationship Id="rId2" Type="http://schemas.openxmlformats.org/officeDocument/2006/relationships/slideLayout" Target="../slideLayouts/slideLayout56.xml"/><Relationship Id="rId1" Type="http://schemas.openxmlformats.org/officeDocument/2006/relationships/themeOverride" Target="../theme/themeOverride39.xml"/><Relationship Id="rId5" Type="http://schemas.openxmlformats.org/officeDocument/2006/relationships/image" Target="../media/image187.jpeg"/><Relationship Id="rId4" Type="http://schemas.openxmlformats.org/officeDocument/2006/relationships/image" Target="../media/image156.png"/></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203.xml"/><Relationship Id="rId2" Type="http://schemas.openxmlformats.org/officeDocument/2006/relationships/slideLayout" Target="../slideLayouts/slideLayout56.xml"/><Relationship Id="rId1" Type="http://schemas.openxmlformats.org/officeDocument/2006/relationships/themeOverride" Target="../theme/themeOverride40.xml"/><Relationship Id="rId5" Type="http://schemas.openxmlformats.org/officeDocument/2006/relationships/image" Target="../media/image188.png"/><Relationship Id="rId4" Type="http://schemas.openxmlformats.org/officeDocument/2006/relationships/image" Target="../media/image157.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3.xml"/><Relationship Id="rId1" Type="http://schemas.openxmlformats.org/officeDocument/2006/relationships/tags" Target="../tags/tag2.xml"/><Relationship Id="rId5" Type="http://schemas.openxmlformats.org/officeDocument/2006/relationships/image" Target="../media/image2.jpeg"/><Relationship Id="rId4" Type="http://schemas.openxmlformats.org/officeDocument/2006/relationships/image" Target="../media/image20.jpeg"/></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56.xml"/><Relationship Id="rId1" Type="http://schemas.openxmlformats.org/officeDocument/2006/relationships/themeOverride" Target="../theme/themeOverride41.xml"/><Relationship Id="rId4" Type="http://schemas.openxmlformats.org/officeDocument/2006/relationships/image" Target="../media/image189.jpeg"/></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352.xml"/><Relationship Id="rId1" Type="http://schemas.openxmlformats.org/officeDocument/2006/relationships/themeOverride" Target="../theme/themeOverride42.xml"/><Relationship Id="rId4" Type="http://schemas.openxmlformats.org/officeDocument/2006/relationships/image" Target="../media/image6.jpeg"/></Relationships>
</file>

<file path=ppt/slides/_rels/slide2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06.xml"/><Relationship Id="rId1" Type="http://schemas.openxmlformats.org/officeDocument/2006/relationships/slideLayout" Target="../slideLayouts/slideLayout52.xml"/></Relationships>
</file>

<file path=ppt/slides/_rels/slide233.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07.xml"/><Relationship Id="rId1" Type="http://schemas.openxmlformats.org/officeDocument/2006/relationships/slideLayout" Target="../slideLayouts/slideLayout14.xml"/></Relationships>
</file>

<file path=ppt/slides/_rels/slide234.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208.xml"/><Relationship Id="rId1" Type="http://schemas.openxmlformats.org/officeDocument/2006/relationships/slideLayout" Target="../slideLayouts/slideLayout14.xml"/></Relationships>
</file>

<file path=ppt/slides/_rels/slide235.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209.xml"/><Relationship Id="rId1" Type="http://schemas.openxmlformats.org/officeDocument/2006/relationships/slideLayout" Target="../slideLayouts/slideLayout14.xml"/></Relationships>
</file>

<file path=ppt/slides/_rels/slide23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78.xml"/></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210.xml"/><Relationship Id="rId2" Type="http://schemas.openxmlformats.org/officeDocument/2006/relationships/slideLayout" Target="../slideLayouts/slideLayout352.xml"/><Relationship Id="rId1" Type="http://schemas.openxmlformats.org/officeDocument/2006/relationships/themeOverride" Target="../theme/themeOverride43.xml"/><Relationship Id="rId4" Type="http://schemas.openxmlformats.org/officeDocument/2006/relationships/image" Target="../media/image6.jpeg"/></Relationships>
</file>

<file path=ppt/slides/_rels/slide2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1.xml"/><Relationship Id="rId1" Type="http://schemas.openxmlformats.org/officeDocument/2006/relationships/slideLayout" Target="../slideLayouts/slideLayout274.xml"/></Relationships>
</file>

<file path=ppt/slides/_rels/slide2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2.xml"/><Relationship Id="rId1" Type="http://schemas.openxmlformats.org/officeDocument/2006/relationships/slideLayout" Target="../slideLayouts/slideLayout27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3.xml"/><Relationship Id="rId1" Type="http://schemas.openxmlformats.org/officeDocument/2006/relationships/tags" Target="../tags/tag3.xml"/><Relationship Id="rId5" Type="http://schemas.openxmlformats.org/officeDocument/2006/relationships/image" Target="../media/image2.jpeg"/><Relationship Id="rId4" Type="http://schemas.openxmlformats.org/officeDocument/2006/relationships/image" Target="../media/image21.jpeg"/></Relationships>
</file>

<file path=ppt/slides/_rels/slide2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3.xml"/><Relationship Id="rId1" Type="http://schemas.openxmlformats.org/officeDocument/2006/relationships/slideLayout" Target="../slideLayouts/slideLayout274.xml"/></Relationships>
</file>

<file path=ppt/slides/_rels/slide2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4.xml"/><Relationship Id="rId1" Type="http://schemas.openxmlformats.org/officeDocument/2006/relationships/slideLayout" Target="../slideLayouts/slideLayout274.xml"/></Relationships>
</file>

<file path=ppt/slides/_rels/slide2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5.xml"/><Relationship Id="rId1" Type="http://schemas.openxmlformats.org/officeDocument/2006/relationships/slideLayout" Target="../slideLayouts/slideLayout274.xml"/></Relationships>
</file>

<file path=ppt/slides/_rels/slide24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6.xml"/><Relationship Id="rId1" Type="http://schemas.openxmlformats.org/officeDocument/2006/relationships/slideLayout" Target="../slideLayouts/slideLayout43.xml"/></Relationships>
</file>

<file path=ppt/slides/_rels/slide2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7.xml"/><Relationship Id="rId1" Type="http://schemas.openxmlformats.org/officeDocument/2006/relationships/slideLayout" Target="../slideLayouts/slideLayout43.xml"/></Relationships>
</file>

<file path=ppt/slides/_rels/slide24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8.xml"/><Relationship Id="rId1" Type="http://schemas.openxmlformats.org/officeDocument/2006/relationships/slideLayout" Target="../slideLayouts/slideLayout43.xml"/></Relationships>
</file>

<file path=ppt/slides/_rels/slide2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9.xml"/><Relationship Id="rId1" Type="http://schemas.openxmlformats.org/officeDocument/2006/relationships/slideLayout" Target="../slideLayouts/slideLayout43.xml"/></Relationships>
</file>

<file path=ppt/slides/_rels/slide24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20.xml"/><Relationship Id="rId1" Type="http://schemas.openxmlformats.org/officeDocument/2006/relationships/slideLayout" Target="../slideLayouts/slideLayout38.xml"/></Relationships>
</file>

<file path=ppt/slides/_rels/slide24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221.xml"/><Relationship Id="rId1" Type="http://schemas.openxmlformats.org/officeDocument/2006/relationships/slideLayout" Target="../slideLayouts/slideLayout14.xml"/></Relationships>
</file>

<file path=ppt/slides/_rels/slide24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22.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3.xml"/><Relationship Id="rId1" Type="http://schemas.openxmlformats.org/officeDocument/2006/relationships/tags" Target="../tags/tag4.xml"/><Relationship Id="rId5" Type="http://schemas.openxmlformats.org/officeDocument/2006/relationships/image" Target="../media/image2.jpeg"/><Relationship Id="rId4" Type="http://schemas.openxmlformats.org/officeDocument/2006/relationships/image" Target="../media/image22.jpeg"/></Relationships>
</file>

<file path=ppt/slides/_rels/slide25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23.xml"/><Relationship Id="rId1" Type="http://schemas.openxmlformats.org/officeDocument/2006/relationships/slideLayout" Target="../slideLayouts/slideLayout14.xml"/></Relationships>
</file>

<file path=ppt/slides/_rels/slide25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24.xml"/><Relationship Id="rId1" Type="http://schemas.openxmlformats.org/officeDocument/2006/relationships/slideLayout" Target="../slideLayouts/slideLayout14.xml"/></Relationships>
</file>

<file path=ppt/slides/_rels/slide25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25.xml"/><Relationship Id="rId1" Type="http://schemas.openxmlformats.org/officeDocument/2006/relationships/slideLayout" Target="../slideLayouts/slideLayout14.xml"/><Relationship Id="rId5" Type="http://schemas.openxmlformats.org/officeDocument/2006/relationships/image" Target="../media/image182.png"/><Relationship Id="rId4" Type="http://schemas.openxmlformats.org/officeDocument/2006/relationships/image" Target="../media/image181.png"/></Relationships>
</file>

<file path=ppt/slides/_rels/slide253.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226.xml"/><Relationship Id="rId1" Type="http://schemas.openxmlformats.org/officeDocument/2006/relationships/slideLayout" Target="../slideLayouts/slideLayout14.xml"/></Relationships>
</file>

<file path=ppt/slides/_rels/slide25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27.xml"/><Relationship Id="rId1" Type="http://schemas.openxmlformats.org/officeDocument/2006/relationships/slideLayout" Target="../slideLayouts/slideLayout14.xml"/></Relationships>
</file>

<file path=ppt/slides/_rels/slide25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228.xml"/><Relationship Id="rId1" Type="http://schemas.openxmlformats.org/officeDocument/2006/relationships/slideLayout" Target="../slideLayouts/slideLayout14.xml"/></Relationships>
</file>

<file path=ppt/slides/_rels/slide256.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229.xml"/><Relationship Id="rId1" Type="http://schemas.openxmlformats.org/officeDocument/2006/relationships/slideLayout" Target="../slideLayouts/slideLayout14.xml"/></Relationships>
</file>

<file path=ppt/slides/_rels/slide257.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230.xml"/><Relationship Id="rId1" Type="http://schemas.openxmlformats.org/officeDocument/2006/relationships/slideLayout" Target="../slideLayouts/slideLayout14.xml"/></Relationships>
</file>

<file path=ppt/slides/_rels/slide258.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231.xml"/><Relationship Id="rId1" Type="http://schemas.openxmlformats.org/officeDocument/2006/relationships/slideLayout" Target="../slideLayouts/slideLayout14.xml"/></Relationships>
</file>

<file path=ppt/slides/_rels/slide259.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232.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3.xml"/><Relationship Id="rId1" Type="http://schemas.openxmlformats.org/officeDocument/2006/relationships/tags" Target="../tags/tag5.xml"/><Relationship Id="rId5" Type="http://schemas.openxmlformats.org/officeDocument/2006/relationships/image" Target="../media/image2.jpeg"/><Relationship Id="rId4" Type="http://schemas.openxmlformats.org/officeDocument/2006/relationships/image" Target="../media/image23.jpeg"/></Relationships>
</file>

<file path=ppt/slides/_rels/slide260.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33.xml"/><Relationship Id="rId1" Type="http://schemas.openxmlformats.org/officeDocument/2006/relationships/slideLayout" Target="../slideLayouts/slideLayout14.xml"/></Relationships>
</file>

<file path=ppt/slides/_rels/slide261.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234.xml"/><Relationship Id="rId1" Type="http://schemas.openxmlformats.org/officeDocument/2006/relationships/slideLayout" Target="../slideLayouts/slideLayout532.xml"/><Relationship Id="rId5" Type="http://schemas.openxmlformats.org/officeDocument/2006/relationships/image" Target="../media/image200.png"/><Relationship Id="rId4" Type="http://schemas.openxmlformats.org/officeDocument/2006/relationships/image" Target="../media/image199.png"/></Relationships>
</file>

<file path=ppt/slides/_rels/slide26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235.xml"/><Relationship Id="rId1" Type="http://schemas.openxmlformats.org/officeDocument/2006/relationships/slideLayout" Target="../slideLayouts/slideLayout14.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4.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192.xml"/></Relationships>
</file>

<file path=ppt/slides/_rels/slide265.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236.xml"/><Relationship Id="rId1" Type="http://schemas.openxmlformats.org/officeDocument/2006/relationships/slideLayout" Target="../slideLayouts/slideLayout545.xml"/></Relationships>
</file>

<file path=ppt/slides/_rels/slide266.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237.xml"/><Relationship Id="rId1" Type="http://schemas.openxmlformats.org/officeDocument/2006/relationships/slideLayout" Target="../slideLayouts/slideLayout202.xml"/></Relationships>
</file>

<file path=ppt/slides/_rels/slide267.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238.xml"/><Relationship Id="rId1" Type="http://schemas.openxmlformats.org/officeDocument/2006/relationships/slideLayout" Target="../slideLayouts/slideLayout570.xml"/><Relationship Id="rId4" Type="http://schemas.openxmlformats.org/officeDocument/2006/relationships/image" Target="../media/image206.png"/></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3.xml"/><Relationship Id="rId1" Type="http://schemas.openxmlformats.org/officeDocument/2006/relationships/tags" Target="../tags/tag6.xml"/><Relationship Id="rId5" Type="http://schemas.openxmlformats.org/officeDocument/2006/relationships/image" Target="../media/image2.jpeg"/><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3.xml"/><Relationship Id="rId1" Type="http://schemas.openxmlformats.org/officeDocument/2006/relationships/tags" Target="../tags/tag7.xml"/><Relationship Id="rId5" Type="http://schemas.openxmlformats.org/officeDocument/2006/relationships/image" Target="../media/image2.jpeg"/><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3.xml"/><Relationship Id="rId1" Type="http://schemas.openxmlformats.org/officeDocument/2006/relationships/tags" Target="../tags/tag8.xml"/><Relationship Id="rId5" Type="http://schemas.openxmlformats.org/officeDocument/2006/relationships/image" Target="../media/image2.jpe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3.xml"/><Relationship Id="rId1" Type="http://schemas.openxmlformats.org/officeDocument/2006/relationships/tags" Target="../tags/tag9.xml"/><Relationship Id="rId5" Type="http://schemas.openxmlformats.org/officeDocument/2006/relationships/image" Target="../media/image2.jpeg"/><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3.xml"/><Relationship Id="rId1" Type="http://schemas.openxmlformats.org/officeDocument/2006/relationships/tags" Target="../tags/tag10.xml"/><Relationship Id="rId5" Type="http://schemas.openxmlformats.org/officeDocument/2006/relationships/image" Target="../media/image2.jpeg"/><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52.xml"/><Relationship Id="rId1" Type="http://schemas.openxmlformats.org/officeDocument/2006/relationships/themeOverride" Target="../theme/themeOverride5.xml"/><Relationship Id="rId4" Type="http://schemas.openxmlformats.org/officeDocument/2006/relationships/image" Target="../media/image6.jpeg"/></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2.xml"/><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5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52.xml"/><Relationship Id="rId1" Type="http://schemas.openxmlformats.org/officeDocument/2006/relationships/themeOverride" Target="../theme/themeOverride6.xml"/><Relationship Id="rId5" Type="http://schemas.openxmlformats.org/officeDocument/2006/relationships/image" Target="../media/image32.png"/><Relationship Id="rId4" Type="http://schemas.openxmlformats.org/officeDocument/2006/relationships/image" Target="../media/image6.jpe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8.xml"/><Relationship Id="rId1" Type="http://schemas.openxmlformats.org/officeDocument/2006/relationships/slideLayout" Target="../slideLayouts/slideLayout19.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257.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2.xml"/><Relationship Id="rId1" Type="http://schemas.openxmlformats.org/officeDocument/2006/relationships/slideLayout" Target="../slideLayouts/slideLayout56.xml"/><Relationship Id="rId5" Type="http://schemas.openxmlformats.org/officeDocument/2006/relationships/image" Target="../media/image38.png"/><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82.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358.xml"/></Relationships>
</file>

<file path=ppt/slides/_rels/slide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9.xml"/><Relationship Id="rId1" Type="http://schemas.openxmlformats.org/officeDocument/2006/relationships/slideLayout" Target="../slideLayouts/slideLayout56.xml"/><Relationship Id="rId6" Type="http://schemas.openxmlformats.org/officeDocument/2006/relationships/image" Target="../media/image48.png"/><Relationship Id="rId5" Type="http://schemas.openxmlformats.org/officeDocument/2006/relationships/image" Target="../media/image38.png"/><Relationship Id="rId4" Type="http://schemas.openxmlformats.org/officeDocument/2006/relationships/image" Target="../media/image32.png"/></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2.xml"/></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0.xml"/><Relationship Id="rId1" Type="http://schemas.openxmlformats.org/officeDocument/2006/relationships/slideLayout" Target="../slideLayouts/slideLayout371.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56.xml"/><Relationship Id="rId6" Type="http://schemas.openxmlformats.org/officeDocument/2006/relationships/image" Target="../media/image48.png"/><Relationship Id="rId5" Type="http://schemas.openxmlformats.org/officeDocument/2006/relationships/image" Target="../media/image38.png"/><Relationship Id="rId4" Type="http://schemas.openxmlformats.org/officeDocument/2006/relationships/image" Target="../media/image32.png"/></Relationships>
</file>

<file path=ppt/slides/_rels/slide6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6.xml"/><Relationship Id="rId1" Type="http://schemas.openxmlformats.org/officeDocument/2006/relationships/slideLayout" Target="../slideLayouts/slideLayout389.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3.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97.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1.xml"/><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52.xml"/><Relationship Id="rId1" Type="http://schemas.openxmlformats.org/officeDocument/2006/relationships/themeOverride" Target="../theme/themeOverride7.xml"/><Relationship Id="rId4" Type="http://schemas.openxmlformats.org/officeDocument/2006/relationships/image" Target="../media/image58.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52.xml"/><Relationship Id="rId1" Type="http://schemas.openxmlformats.org/officeDocument/2006/relationships/themeOverride" Target="../theme/themeOverride8.xml"/><Relationship Id="rId4" Type="http://schemas.openxmlformats.org/officeDocument/2006/relationships/image" Target="../media/image59.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52.xml"/><Relationship Id="rId1" Type="http://schemas.openxmlformats.org/officeDocument/2006/relationships/themeOverride" Target="../theme/themeOverride9.xml"/><Relationship Id="rId4" Type="http://schemas.openxmlformats.org/officeDocument/2006/relationships/image" Target="../media/image60.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52.xml"/><Relationship Id="rId1" Type="http://schemas.openxmlformats.org/officeDocument/2006/relationships/themeOverride" Target="../theme/themeOverride10.xml"/><Relationship Id="rId4" Type="http://schemas.openxmlformats.org/officeDocument/2006/relationships/image" Target="../media/image61.png"/></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7.xml"/><Relationship Id="rId1" Type="http://schemas.openxmlformats.org/officeDocument/2006/relationships/slideLayout" Target="../slideLayouts/slideLayout5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52.xml"/><Relationship Id="rId1" Type="http://schemas.openxmlformats.org/officeDocument/2006/relationships/themeOverride" Target="../theme/themeOverride11.xml"/><Relationship Id="rId4" Type="http://schemas.openxmlformats.org/officeDocument/2006/relationships/image" Target="../media/image63.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52.xml"/><Relationship Id="rId1" Type="http://schemas.openxmlformats.org/officeDocument/2006/relationships/themeOverride" Target="../theme/themeOverride12.xml"/><Relationship Id="rId4" Type="http://schemas.openxmlformats.org/officeDocument/2006/relationships/image" Target="../media/image64.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52.xml"/><Relationship Id="rId1" Type="http://schemas.openxmlformats.org/officeDocument/2006/relationships/themeOverride" Target="../theme/themeOverride13.xml"/><Relationship Id="rId4" Type="http://schemas.openxmlformats.org/officeDocument/2006/relationships/image" Target="../media/image65.png"/></Relationships>
</file>

<file path=ppt/slides/_rels/slide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1.xml"/><Relationship Id="rId1" Type="http://schemas.openxmlformats.org/officeDocument/2006/relationships/slideLayout" Target="../slideLayouts/slideLayout62.xml"/><Relationship Id="rId5" Type="http://schemas.openxmlformats.org/officeDocument/2006/relationships/image" Target="../media/image68.jpeg"/><Relationship Id="rId4" Type="http://schemas.openxmlformats.org/officeDocument/2006/relationships/image" Target="../media/image67.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52.xml"/><Relationship Id="rId1" Type="http://schemas.openxmlformats.org/officeDocument/2006/relationships/themeOverride" Target="../theme/themeOverride14.xml"/><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3.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52.xml"/><Relationship Id="rId1" Type="http://schemas.openxmlformats.org/officeDocument/2006/relationships/themeOverride" Target="../theme/themeOverride15.xml"/><Relationship Id="rId4" Type="http://schemas.openxmlformats.org/officeDocument/2006/relationships/image" Target="../media/image70.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7.xml"/><Relationship Id="rId1" Type="http://schemas.openxmlformats.org/officeDocument/2006/relationships/themeOverride" Target="../theme/themeOverride16.xml"/><Relationship Id="rId4" Type="http://schemas.openxmlformats.org/officeDocument/2006/relationships/image" Target="../media/image14.png"/></Relationships>
</file>

<file path=ppt/slides/_rels/slide8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5.xml"/><Relationship Id="rId1" Type="http://schemas.openxmlformats.org/officeDocument/2006/relationships/slideLayout" Target="../slideLayouts/slideLayout63.xml"/></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6.xml"/><Relationship Id="rId1" Type="http://schemas.openxmlformats.org/officeDocument/2006/relationships/slideLayout" Target="../slideLayouts/slideLayout69.xml"/></Relationships>
</file>

<file path=ppt/slides/_rels/slide8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7.xml"/><Relationship Id="rId1" Type="http://schemas.openxmlformats.org/officeDocument/2006/relationships/slideLayout" Target="../slideLayouts/slideLayout415.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52.xml"/><Relationship Id="rId1" Type="http://schemas.openxmlformats.org/officeDocument/2006/relationships/themeOverride" Target="../theme/themeOverride17.xml"/><Relationship Id="rId4" Type="http://schemas.openxmlformats.org/officeDocument/2006/relationships/image" Target="../media/image73.png"/></Relationships>
</file>

<file path=ppt/slides/_rels/slide8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9.xml"/><Relationship Id="rId1" Type="http://schemas.openxmlformats.org/officeDocument/2006/relationships/slideLayout" Target="../slideLayouts/slideLayout52.xml"/></Relationships>
</file>

<file path=ppt/slides/_rels/slide8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0.xml"/><Relationship Id="rId1" Type="http://schemas.openxmlformats.org/officeDocument/2006/relationships/slideLayout" Target="../slideLayouts/slideLayout52.xml"/></Relationships>
</file>

<file path=ppt/slides/_rels/slide8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79.xml"/><Relationship Id="rId1" Type="http://schemas.openxmlformats.org/officeDocument/2006/relationships/tags" Target="../tags/tag11.xml"/><Relationship Id="rId5" Type="http://schemas.openxmlformats.org/officeDocument/2006/relationships/image" Target="../media/image2.jpeg"/><Relationship Id="rId4" Type="http://schemas.openxmlformats.org/officeDocument/2006/relationships/image" Target="../media/image7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7.xml"/><Relationship Id="rId1" Type="http://schemas.openxmlformats.org/officeDocument/2006/relationships/themeOverride" Target="../theme/themeOverride1.xml"/><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428.xml"/><Relationship Id="rId1" Type="http://schemas.openxmlformats.org/officeDocument/2006/relationships/themeOverride" Target="../theme/themeOverride18.xml"/><Relationship Id="rId4" Type="http://schemas.openxmlformats.org/officeDocument/2006/relationships/image" Target="../media/image6.jpe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441.xml"/><Relationship Id="rId1" Type="http://schemas.openxmlformats.org/officeDocument/2006/relationships/themeOverride" Target="../theme/themeOverride19.xml"/><Relationship Id="rId4" Type="http://schemas.openxmlformats.org/officeDocument/2006/relationships/image" Target="../media/image6.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52.xml"/><Relationship Id="rId1" Type="http://schemas.openxmlformats.org/officeDocument/2006/relationships/themeOverride" Target="../theme/themeOverride20.xml"/><Relationship Id="rId4" Type="http://schemas.openxmlformats.org/officeDocument/2006/relationships/image" Target="../media/image77.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52.xml"/><Relationship Id="rId1" Type="http://schemas.openxmlformats.org/officeDocument/2006/relationships/themeOverride" Target="../theme/themeOverride21.xml"/><Relationship Id="rId5" Type="http://schemas.openxmlformats.org/officeDocument/2006/relationships/image" Target="../media/image79.jpg"/><Relationship Id="rId4" Type="http://schemas.openxmlformats.org/officeDocument/2006/relationships/image" Target="../media/image78.jpg"/></Relationships>
</file>

<file path=ppt/slides/_rels/slide9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7.xml"/><Relationship Id="rId1" Type="http://schemas.openxmlformats.org/officeDocument/2006/relationships/slideLayout" Target="../slideLayouts/slideLayout52.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52.xml"/><Relationship Id="rId1" Type="http://schemas.openxmlformats.org/officeDocument/2006/relationships/themeOverride" Target="../theme/themeOverride22.xml"/><Relationship Id="rId4" Type="http://schemas.openxmlformats.org/officeDocument/2006/relationships/image" Target="../media/image81.jpe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352.xml"/><Relationship Id="rId1" Type="http://schemas.openxmlformats.org/officeDocument/2006/relationships/themeOverride" Target="../theme/themeOverride23.xml"/><Relationship Id="rId4" Type="http://schemas.openxmlformats.org/officeDocument/2006/relationships/image" Target="../media/image6.jpeg"/></Relationships>
</file>

<file path=ppt/slides/_rels/slide9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0.xml"/><Relationship Id="rId1" Type="http://schemas.openxmlformats.org/officeDocument/2006/relationships/slideLayout" Target="../slideLayouts/slideLayout52.xml"/></Relationships>
</file>

<file path=ppt/slides/_rels/slide9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1.xml"/><Relationship Id="rId1" Type="http://schemas.openxmlformats.org/officeDocument/2006/relationships/slideLayout" Target="../slideLayouts/slideLayout86.xml"/><Relationship Id="rId4" Type="http://schemas.openxmlformats.org/officeDocument/2006/relationships/image" Target="../media/image66.png"/></Relationships>
</file>

<file path=ppt/slides/_rels/slide9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0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510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5106" name="Title 1"/>
          <p:cNvSpPr>
            <a:spLocks noGrp="1"/>
          </p:cNvSpPr>
          <p:nvPr>
            <p:ph type="title"/>
          </p:nvPr>
        </p:nvSpPr>
        <p:spPr>
          <a:xfrm>
            <a:off x="-31750" y="-26988"/>
            <a:ext cx="9212263" cy="719138"/>
          </a:xfrm>
        </p:spPr>
        <p:txBody>
          <a:bodyPr/>
          <a:lstStyle/>
          <a:p>
            <a:r>
              <a:rPr lang="en-US" dirty="0">
                <a:latin typeface="Arial" pitchFamily="34" charset="0"/>
                <a:cs typeface="Arial" pitchFamily="34" charset="0"/>
              </a:rPr>
              <a:t>Sang Pemenang (Why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Efesus</a:t>
            </a: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Laodikia</a:t>
            </a: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Philadelphian</a:t>
            </a: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Tiatira</a:t>
            </a: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Pergamus</a:t>
            </a: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Smirna</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5115"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5129"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2:7</a:t>
              </a:r>
            </a:p>
          </p:txBody>
        </p:sp>
      </p:grpSp>
      <p:grpSp>
        <p:nvGrpSpPr>
          <p:cNvPr id="815116"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5127"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2:17</a:t>
              </a:r>
            </a:p>
          </p:txBody>
        </p:sp>
      </p:grpSp>
      <p:grpSp>
        <p:nvGrpSpPr>
          <p:cNvPr id="815118"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5125"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2:26</a:t>
              </a:r>
            </a:p>
          </p:txBody>
        </p:sp>
      </p:grpSp>
      <p:grpSp>
        <p:nvGrpSpPr>
          <p:cNvPr id="28"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5123"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3:5</a:t>
              </a:r>
            </a:p>
          </p:txBody>
        </p:sp>
      </p:grpSp>
      <p:sp>
        <p:nvSpPr>
          <p:cNvPr id="5" name="TextBox 4"/>
          <p:cNvSpPr txBox="1">
            <a:spLocks noChangeArrowheads="1"/>
          </p:cNvSpPr>
          <p:nvPr/>
        </p:nvSpPr>
        <p:spPr bwMode="auto">
          <a:xfrm>
            <a:off x="2504982" y="2273072"/>
            <a:ext cx="4332288"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mic Sans MS" charset="0"/>
                <a:ea typeface="ＭＳ Ｐゴシック" charset="0"/>
              </a:rPr>
              <a:t> </a:t>
            </a:r>
            <a:r>
              <a:rPr kumimoji="0" lang="en-US" sz="2000" b="0" i="0" u="none" strike="noStrike" kern="1200" cap="none" spc="0" normalizeH="0" baseline="0" noProof="0" dirty="0" err="1">
                <a:ln>
                  <a:noFill/>
                </a:ln>
                <a:solidFill>
                  <a:srgbClr val="000000"/>
                </a:solidFill>
                <a:effectLst/>
                <a:uLnTx/>
                <a:uFillTx/>
                <a:latin typeface="Comic Sans MS" charset="0"/>
                <a:ea typeface="ＭＳ Ｐゴシック" charset="0"/>
              </a:rPr>
              <a:t>Barangsiapa</a:t>
            </a:r>
            <a:endParaRPr kumimoji="0" lang="en-US" sz="2000" b="0" i="0" u="none" strike="noStrike" kern="1200" cap="none" spc="0" normalizeH="0" baseline="0" noProof="0" dirty="0">
              <a:ln>
                <a:noFill/>
              </a:ln>
              <a:solidFill>
                <a:srgbClr val="000000"/>
              </a:solidFill>
              <a:effectLst/>
              <a:uLnTx/>
              <a:uFillTx/>
              <a:latin typeface="Comic Sans MS"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Comic Sans MS" charset="0"/>
                <a:ea typeface="ＭＳ Ｐゴシック" charset="0"/>
              </a:rPr>
              <a:t>menang</a:t>
            </a:r>
            <a:r>
              <a:rPr kumimoji="0" lang="en-US" sz="2000" b="0" i="0" u="none" strike="noStrike" kern="1200" cap="none" spc="0" normalizeH="0" baseline="0" noProof="0" dirty="0">
                <a:ln>
                  <a:noFill/>
                </a:ln>
                <a:solidFill>
                  <a:srgbClr val="000000"/>
                </a:solidFill>
                <a:effectLst/>
                <a:uLnTx/>
                <a:uFillTx/>
                <a:latin typeface="Comic Sans MS" charset="0"/>
                <a:ea typeface="ＭＳ Ｐゴシック" charset="0"/>
              </a:rPr>
              <a:t>, </a:t>
            </a:r>
            <a:r>
              <a:rPr kumimoji="0" lang="en-US" sz="2000" b="0" i="0" u="none" strike="noStrike" kern="1200" cap="none" spc="0" normalizeH="0" baseline="0" noProof="0" dirty="0" err="1">
                <a:ln>
                  <a:noFill/>
                </a:ln>
                <a:solidFill>
                  <a:srgbClr val="000000"/>
                </a:solidFill>
                <a:effectLst/>
                <a:uLnTx/>
                <a:uFillTx/>
                <a:latin typeface="Comic Sans MS" charset="0"/>
                <a:ea typeface="ＭＳ Ｐゴシック" charset="0"/>
              </a:rPr>
              <a:t>ia</a:t>
            </a:r>
            <a:r>
              <a:rPr kumimoji="0" lang="en-US" sz="2000" b="0" i="0" u="none" strike="noStrike" kern="1200" cap="none" spc="0" normalizeH="0" baseline="0" noProof="0" dirty="0">
                <a:ln>
                  <a:noFill/>
                </a:ln>
                <a:solidFill>
                  <a:srgbClr val="000000"/>
                </a:solidFill>
                <a:effectLst/>
                <a:uLnTx/>
                <a:uFillTx/>
                <a:latin typeface="Comic Sans MS" charset="0"/>
                <a:ea typeface="ＭＳ Ｐゴシック" charset="0"/>
              </a:rPr>
              <a:t> akan </a:t>
            </a:r>
            <a:r>
              <a:rPr kumimoji="0" lang="en-US" sz="2000" b="0" i="0" u="none" strike="noStrike" kern="1200" cap="none" spc="0" normalizeH="0" baseline="0" noProof="0" dirty="0" err="1">
                <a:ln>
                  <a:noFill/>
                </a:ln>
                <a:solidFill>
                  <a:srgbClr val="FF0000"/>
                </a:solidFill>
                <a:effectLst/>
                <a:uLnTx/>
                <a:uFillTx/>
                <a:latin typeface="Comic Sans MS" charset="0"/>
                <a:ea typeface="ＭＳ Ｐゴシック" charset="0"/>
              </a:rPr>
              <a:t>dikenakan</a:t>
            </a:r>
            <a:r>
              <a:rPr kumimoji="0" lang="en-US" sz="2000" b="0" i="0" u="none" strike="noStrike" kern="1200" cap="none" spc="0" normalizeH="0" baseline="0" noProof="0" dirty="0">
                <a:ln>
                  <a:noFill/>
                </a:ln>
                <a:solidFill>
                  <a:srgbClr val="FF0000"/>
                </a:solidFill>
                <a:effectLst/>
                <a:uLnTx/>
                <a:uFillTx/>
                <a:latin typeface="Comic Sans MS" charset="0"/>
                <a:ea typeface="ＭＳ Ｐゴシック" charset="0"/>
              </a:rPr>
              <a:t> </a:t>
            </a:r>
            <a:r>
              <a:rPr kumimoji="0" lang="en-US" sz="2000" b="0" i="0" u="none" strike="noStrike" kern="1200" cap="none" spc="0" normalizeH="0" baseline="0" noProof="0" dirty="0" err="1">
                <a:ln>
                  <a:noFill/>
                </a:ln>
                <a:solidFill>
                  <a:srgbClr val="FF0000"/>
                </a:solidFill>
                <a:effectLst/>
                <a:uLnTx/>
                <a:uFillTx/>
                <a:latin typeface="Comic Sans MS" charset="0"/>
                <a:ea typeface="ＭＳ Ｐゴシック" charset="0"/>
              </a:rPr>
              <a:t>pakaian</a:t>
            </a:r>
            <a:r>
              <a:rPr kumimoji="0" lang="en-US" sz="2000" b="0" i="0" u="none" strike="noStrike" kern="1200" cap="none" spc="0" normalizeH="0" baseline="0" noProof="0" dirty="0">
                <a:ln>
                  <a:noFill/>
                </a:ln>
                <a:solidFill>
                  <a:srgbClr val="FF0000"/>
                </a:solidFill>
                <a:effectLst/>
                <a:uLnTx/>
                <a:uFillTx/>
                <a:latin typeface="Comic Sans MS" charset="0"/>
                <a:ea typeface="ＭＳ Ｐゴシック" charset="0"/>
              </a:rPr>
              <a:t> </a:t>
            </a:r>
            <a:r>
              <a:rPr kumimoji="0" lang="en-US" sz="2000" b="0" i="0" u="none" strike="noStrike" kern="1200" cap="none" spc="0" normalizeH="0" baseline="0" noProof="0" dirty="0" err="1">
                <a:ln>
                  <a:noFill/>
                </a:ln>
                <a:solidFill>
                  <a:srgbClr val="FF0000"/>
                </a:solidFill>
                <a:effectLst/>
                <a:uLnTx/>
                <a:uFillTx/>
                <a:latin typeface="Comic Sans MS" charset="0"/>
                <a:ea typeface="ＭＳ Ｐゴシック" charset="0"/>
              </a:rPr>
              <a:t>putih</a:t>
            </a:r>
            <a:r>
              <a:rPr kumimoji="0" lang="en-US" sz="2000" b="0" i="0" u="none" strike="noStrike" kern="1200" cap="none" spc="0" normalizeH="0" baseline="0" noProof="0" dirty="0">
                <a:ln>
                  <a:noFill/>
                </a:ln>
                <a:solidFill>
                  <a:srgbClr val="FF0000"/>
                </a:solidFill>
                <a:effectLst/>
                <a:uLnTx/>
                <a:uFillTx/>
                <a:latin typeface="Comic Sans MS" charset="0"/>
                <a:ea typeface="ＭＳ Ｐゴシック" charset="0"/>
              </a:rPr>
              <a:t> </a:t>
            </a:r>
            <a:r>
              <a:rPr kumimoji="0" lang="en-US" sz="2000" b="0" i="0" u="none" strike="noStrike" kern="1200" cap="none" spc="0" normalizeH="0" baseline="0" noProof="0" dirty="0">
                <a:ln>
                  <a:noFill/>
                </a:ln>
                <a:solidFill>
                  <a:srgbClr val="000000"/>
                </a:solidFill>
                <a:effectLst/>
                <a:uLnTx/>
                <a:uFillTx/>
                <a:latin typeface="Comic Sans MS" charset="0"/>
                <a:ea typeface="ＭＳ Ｐゴシック" charset="0"/>
              </a:rPr>
              <a:t>yang </a:t>
            </a:r>
            <a:r>
              <a:rPr kumimoji="0" lang="en-US" sz="2000" b="0" i="0" u="none" strike="noStrike" kern="1200" cap="none" spc="0" normalizeH="0" baseline="0" noProof="0" dirty="0" err="1">
                <a:ln>
                  <a:noFill/>
                </a:ln>
                <a:solidFill>
                  <a:srgbClr val="000000"/>
                </a:solidFill>
                <a:effectLst/>
                <a:uLnTx/>
                <a:uFillTx/>
                <a:latin typeface="Comic Sans MS" charset="0"/>
                <a:ea typeface="ＭＳ Ｐゴシック" charset="0"/>
              </a:rPr>
              <a:t>demikian</a:t>
            </a:r>
            <a:r>
              <a:rPr kumimoji="0" lang="en-US" sz="2000" b="0" i="0" u="none" strike="noStrike" kern="1200" cap="none" spc="0" normalizeH="0" baseline="0" noProof="0" dirty="0">
                <a:ln>
                  <a:noFill/>
                </a:ln>
                <a:solidFill>
                  <a:srgbClr val="000000"/>
                </a:solidFill>
                <a:effectLst/>
                <a:uLnTx/>
                <a:uFillTx/>
                <a:latin typeface="Comic Sans MS" charset="0"/>
                <a:ea typeface="ＭＳ Ｐゴシック" charset="0"/>
              </a:rPr>
              <a:t>; </a:t>
            </a:r>
            <a:r>
              <a:rPr kumimoji="0" lang="en-US" sz="2000" b="0" i="0" u="none" strike="noStrike" kern="1200" cap="none" spc="0" normalizeH="0" baseline="0" noProof="0" dirty="0">
                <a:ln>
                  <a:noFill/>
                </a:ln>
                <a:solidFill>
                  <a:srgbClr val="FF0000"/>
                </a:solidFill>
                <a:effectLst/>
                <a:uLnTx/>
                <a:uFillTx/>
                <a:latin typeface="Comic Sans MS" charset="0"/>
                <a:ea typeface="ＭＳ Ｐゴシック" charset="0"/>
              </a:rPr>
              <a:t>Aku tidak akan menghapus namanya</a:t>
            </a:r>
            <a:r>
              <a:rPr kumimoji="0" lang="en-US" sz="2000" b="0" i="0" u="none" strike="noStrike" kern="1200" cap="none" spc="0" normalizeH="0" baseline="0" noProof="0" dirty="0">
                <a:ln>
                  <a:noFill/>
                </a:ln>
                <a:solidFill>
                  <a:srgbClr val="000000"/>
                </a:solidFill>
                <a:effectLst/>
                <a:uLnTx/>
                <a:uFillTx/>
                <a:latin typeface="Comic Sans MS" charset="0"/>
                <a:ea typeface="ＭＳ Ｐゴシック" charset="0"/>
              </a:rPr>
              <a:t> dari kitab kehidupan, melainkan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mic Sans MS" charset="0"/>
                <a:ea typeface="ＭＳ Ｐゴシック" charset="0"/>
              </a:rPr>
              <a:t>Aku akan </a:t>
            </a:r>
            <a:r>
              <a:rPr kumimoji="0" lang="en-US" sz="2000" b="0" i="0" u="none" strike="noStrike" kern="1200" cap="none" spc="0" normalizeH="0" baseline="0" noProof="0" dirty="0">
                <a:ln>
                  <a:noFill/>
                </a:ln>
                <a:solidFill>
                  <a:srgbClr val="FF0000"/>
                </a:solidFill>
                <a:effectLst/>
                <a:uLnTx/>
                <a:uFillTx/>
                <a:latin typeface="Comic Sans MS" charset="0"/>
                <a:ea typeface="ＭＳ Ｐゴシック" charset="0"/>
              </a:rPr>
              <a:t>mengaku namanya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mic Sans MS" charset="0"/>
                <a:ea typeface="ＭＳ Ｐゴシック" charset="0"/>
              </a:rPr>
              <a:t>di hadapan Bapa-Ku dan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mic Sans MS" charset="0"/>
                <a:ea typeface="ＭＳ Ｐゴシック" charset="0"/>
              </a:rPr>
              <a:t>di hadapan para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mic Sans MS" charset="0"/>
                <a:ea typeface="ＭＳ Ｐゴシック" charset="0"/>
              </a:rPr>
              <a:t>malaikat-Nya.(3:5)</a:t>
            </a:r>
          </a:p>
        </p:txBody>
      </p:sp>
      <p:sp>
        <p:nvSpPr>
          <p:cNvPr id="30"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 name="Title 2">
            <a:extLst>
              <a:ext uri="{FF2B5EF4-FFF2-40B4-BE49-F238E27FC236}">
                <a16:creationId xmlns:a16="http://schemas.microsoft.com/office/drawing/2014/main" id="{4DA9F78A-2FC0-8DD4-9016-7421671FF92D}"/>
              </a:ext>
            </a:extLst>
          </p:cNvPr>
          <p:cNvSpPr txBox="1">
            <a:spLocks/>
          </p:cNvSpPr>
          <p:nvPr/>
        </p:nvSpPr>
        <p:spPr bwMode="auto">
          <a:xfrm rot="21026234">
            <a:off x="-641176" y="1869299"/>
            <a:ext cx="10126837" cy="159964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8800" b="1" kern="0" dirty="0">
                <a:latin typeface="Arial" charset="0"/>
                <a:ea typeface="Osaka" charset="0"/>
                <a:cs typeface="Arial" charset="0"/>
              </a:rPr>
              <a:t>Wahyu 3</a:t>
            </a:r>
          </a:p>
        </p:txBody>
      </p:sp>
      <p:sp>
        <p:nvSpPr>
          <p:cNvPr id="4" name="Rectangle 3">
            <a:extLst>
              <a:ext uri="{FF2B5EF4-FFF2-40B4-BE49-F238E27FC236}">
                <a16:creationId xmlns:a16="http://schemas.microsoft.com/office/drawing/2014/main" id="{667C6BA9-C38C-D56E-4E8F-21405BF2DBEC}"/>
              </a:ext>
            </a:extLst>
          </p:cNvPr>
          <p:cNvSpPr>
            <a:spLocks noChangeArrowheads="1"/>
          </p:cNvSpPr>
          <p:nvPr/>
        </p:nvSpPr>
        <p:spPr bwMode="auto">
          <a:xfrm>
            <a:off x="0" y="6438271"/>
            <a:ext cx="9144000" cy="430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 Singapore Bible College • BibleStudyDownloads.org</a:t>
            </a:r>
          </a:p>
        </p:txBody>
      </p:sp>
    </p:spTree>
    <p:extLst>
      <p:ext uri="{BB962C8B-B14F-4D97-AF65-F5344CB8AC3E}">
        <p14:creationId xmlns:p14="http://schemas.microsoft.com/office/powerpoint/2010/main" val="36580104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circle(in)">
                                      <p:cBhvr>
                                        <p:cTn id="13" dur="20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Trailes</a:t>
            </a:r>
          </a:p>
        </p:txBody>
      </p:sp>
      <p:sp>
        <p:nvSpPr>
          <p:cNvPr id="24" name="TextBox 23"/>
          <p:cNvSpPr txBox="1"/>
          <p:nvPr/>
        </p:nvSpPr>
        <p:spPr>
          <a:xfrm>
            <a:off x="3708400" y="4983163"/>
            <a:ext cx="1295400" cy="461962"/>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Nysa</a:t>
            </a:r>
          </a:p>
        </p:txBody>
      </p:sp>
      <p:sp>
        <p:nvSpPr>
          <p:cNvPr id="778244" name="Title 1"/>
          <p:cNvSpPr>
            <a:spLocks noGrp="1"/>
          </p:cNvSpPr>
          <p:nvPr>
            <p:ph type="title"/>
          </p:nvPr>
        </p:nvSpPr>
        <p:spPr>
          <a:xfrm>
            <a:off x="-31750" y="-26988"/>
            <a:ext cx="9212263" cy="719138"/>
          </a:xfrm>
        </p:spPr>
        <p:txBody>
          <a:bodyPr/>
          <a:lstStyle/>
          <a:p>
            <a:r>
              <a:rPr lang="en-US">
                <a:latin typeface="Arial" charset="0"/>
                <a:ea typeface="ＭＳ Ｐゴシック" charset="0"/>
              </a:rPr>
              <a:t>The 7 Churches (Rev. 2–3)</a:t>
            </a:r>
          </a:p>
        </p:txBody>
      </p:sp>
      <p:sp>
        <p:nvSpPr>
          <p:cNvPr id="8" name="TextBox 7"/>
          <p:cNvSpPr txBox="1"/>
          <p:nvPr/>
        </p:nvSpPr>
        <p:spPr>
          <a:xfrm>
            <a:off x="1042988" y="5013325"/>
            <a:ext cx="1887537"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Efesus</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4716463" y="4941888"/>
            <a:ext cx="1885950" cy="460375"/>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Laodikia</a:t>
            </a:r>
          </a:p>
        </p:txBody>
      </p:sp>
      <p:sp>
        <p:nvSpPr>
          <p:cNvPr id="12" name="TextBox 11"/>
          <p:cNvSpPr txBox="1"/>
          <p:nvPr/>
        </p:nvSpPr>
        <p:spPr>
          <a:xfrm>
            <a:off x="3492500" y="4292600"/>
            <a:ext cx="2390775"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Filadelfia</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2987675" y="3644900"/>
            <a:ext cx="1671638" cy="461963"/>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2268538" y="2565400"/>
            <a:ext cx="1885950" cy="461963"/>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Tiatira</a:t>
            </a:r>
          </a:p>
        </p:txBody>
      </p:sp>
      <p:sp>
        <p:nvSpPr>
          <p:cNvPr id="18" name="TextBox 17"/>
          <p:cNvSpPr txBox="1"/>
          <p:nvPr/>
        </p:nvSpPr>
        <p:spPr>
          <a:xfrm>
            <a:off x="900113" y="1916113"/>
            <a:ext cx="1885950" cy="461962"/>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Pergamus</a:t>
            </a:r>
          </a:p>
        </p:txBody>
      </p:sp>
      <p:sp>
        <p:nvSpPr>
          <p:cNvPr id="20" name="TextBox 19"/>
          <p:cNvSpPr txBox="1"/>
          <p:nvPr/>
        </p:nvSpPr>
        <p:spPr>
          <a:xfrm>
            <a:off x="827088" y="3933825"/>
            <a:ext cx="1887537" cy="460375"/>
          </a:xfrm>
          <a:prstGeom prst="rect">
            <a:avLst/>
          </a:prstGeom>
          <a:noFill/>
        </p:spPr>
        <p:txBody>
          <a:bodyPr>
            <a:spAutoFit/>
          </a:bodyPr>
          <a:lstStyle/>
          <a:p>
            <a:pPr algn="r" eaLnBrk="0" fontAlgn="base" hangingPunct="0">
              <a:spcBef>
                <a:spcPct val="0"/>
              </a:spcBef>
              <a:spcAft>
                <a:spcPct val="0"/>
              </a:spcAft>
              <a:defRPr/>
            </a:pPr>
            <a:r>
              <a:rPr lang="en-US"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Smirna</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Erythrae</a:t>
            </a: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Aphrodisias</a:t>
            </a: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Eumenia</a:t>
            </a: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Aezani</a:t>
            </a: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Alabanda</a:t>
            </a: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Lebedus</a:t>
            </a: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Adramyttium</a:t>
            </a: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Patmos</a:t>
            </a: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8703" y="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base" hangingPunct="0">
              <a:spcBef>
                <a:spcPct val="0"/>
              </a:spcBef>
              <a:spcAft>
                <a:spcPct val="0"/>
              </a:spcAft>
            </a:pPr>
            <a:r>
              <a:rPr lang="en-US" b="1" dirty="0">
                <a:solidFill>
                  <a:srgbClr val="FFFFFF"/>
                </a:solidFill>
                <a:latin typeface="Arial" charset="0"/>
                <a:cs typeface="Arial" charset="0"/>
              </a:rPr>
              <a:t>345</a:t>
            </a:r>
          </a:p>
        </p:txBody>
      </p:sp>
    </p:spTree>
    <p:extLst>
      <p:ext uri="{BB962C8B-B14F-4D97-AF65-F5344CB8AC3E}">
        <p14:creationId xmlns:p14="http://schemas.microsoft.com/office/powerpoint/2010/main" val="46898089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63" grpId="0" animBg="1"/>
      <p:bldP spid="5" grpId="0" animBg="1"/>
      <p:bldP spid="9" grpId="0" animBg="1"/>
      <p:bldP spid="11" grpId="0" animBg="1"/>
      <p:bldP spid="13" grpId="0" animBg="1"/>
      <p:bldP spid="15" grpId="0" animBg="1"/>
      <p:bldP spid="17" grpId="0" animBg="1"/>
      <p:bldP spid="1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3"/>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pPr algn="ctr"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90466" name="Title 1"/>
          <p:cNvSpPr>
            <a:spLocks noGrp="1"/>
          </p:cNvSpPr>
          <p:nvPr>
            <p:ph type="title" idx="4294967295"/>
          </p:nvPr>
        </p:nvSpPr>
        <p:spPr>
          <a:xfrm>
            <a:off x="2047877" y="143389"/>
            <a:ext cx="5102359" cy="533400"/>
          </a:xfrm>
        </p:spPr>
        <p:txBody>
          <a:bodyPr/>
          <a:lstStyle/>
          <a:p>
            <a:pPr eaLnBrk="1" hangingPunct="1"/>
            <a:r>
              <a:rPr lang="en-US" sz="3200" b="1" i="1" dirty="0" err="1">
                <a:solidFill>
                  <a:srgbClr val="800000"/>
                </a:solidFill>
                <a:latin typeface="Arial" charset="0"/>
                <a:ea typeface="ＭＳ Ｐゴシック" charset="0"/>
                <a:cs typeface="Arial" charset="0"/>
              </a:rPr>
              <a:t>Visi</a:t>
            </a:r>
            <a:r>
              <a:rPr lang="en-US" sz="3200" b="1" i="1" dirty="0">
                <a:solidFill>
                  <a:srgbClr val="800000"/>
                </a:solidFill>
                <a:latin typeface="Arial" charset="0"/>
                <a:ea typeface="ＭＳ Ｐゴシック" charset="0"/>
                <a:cs typeface="Arial" charset="0"/>
              </a:rPr>
              <a:t> </a:t>
            </a:r>
            <a:r>
              <a:rPr lang="en-US" sz="3200" b="1" i="1" dirty="0" err="1">
                <a:solidFill>
                  <a:srgbClr val="800000"/>
                </a:solidFill>
                <a:latin typeface="Arial" charset="0"/>
                <a:ea typeface="ＭＳ Ｐゴシック" charset="0"/>
                <a:cs typeface="Arial" charset="0"/>
              </a:rPr>
              <a:t>kita</a:t>
            </a:r>
            <a:r>
              <a:rPr lang="en-US" sz="3200" b="1" i="1" dirty="0">
                <a:solidFill>
                  <a:srgbClr val="800000"/>
                </a:solidFill>
                <a:latin typeface="Arial" charset="0"/>
                <a:ea typeface="ＭＳ Ｐゴシック" charset="0"/>
                <a:cs typeface="Arial" charset="0"/>
              </a:rPr>
              <a:t> </a:t>
            </a:r>
            <a:r>
              <a:rPr lang="en-US" sz="3200" b="1" i="1" dirty="0" err="1">
                <a:solidFill>
                  <a:srgbClr val="800000"/>
                </a:solidFill>
                <a:latin typeface="Arial" charset="0"/>
                <a:ea typeface="ＭＳ Ｐゴシック" charset="0"/>
                <a:cs typeface="Arial" charset="0"/>
              </a:rPr>
              <a:t>adalah</a:t>
            </a:r>
            <a:r>
              <a:rPr lang="en-US" sz="3200" b="1" i="1" dirty="0">
                <a:solidFill>
                  <a:srgbClr val="800000"/>
                </a:solidFill>
                <a:latin typeface="Arial" charset="0"/>
                <a:ea typeface="ＭＳ Ｐゴシック" charset="0"/>
                <a:cs typeface="Arial" charset="0"/>
              </a:rPr>
              <a:t> </a:t>
            </a:r>
            <a:r>
              <a:rPr lang="en-US" sz="3200" b="1" i="1" dirty="0" err="1">
                <a:solidFill>
                  <a:srgbClr val="800000"/>
                </a:solidFill>
                <a:latin typeface="Arial" charset="0"/>
                <a:ea typeface="ＭＳ Ｐゴシック" charset="0"/>
                <a:cs typeface="Arial" charset="0"/>
              </a:rPr>
              <a:t>untuk</a:t>
            </a:r>
            <a:r>
              <a:rPr lang="en-US" sz="3200" b="1" i="1" dirty="0">
                <a:solidFill>
                  <a:srgbClr val="800000"/>
                </a:solidFill>
                <a:latin typeface="Arial" charset="0"/>
                <a:ea typeface="ＭＳ Ｐゴシック" charset="0"/>
                <a:cs typeface="Arial" charset="0"/>
              </a:rPr>
              <a:t>…</a:t>
            </a:r>
          </a:p>
        </p:txBody>
      </p:sp>
      <p:pic>
        <p:nvPicPr>
          <p:cNvPr id="190467" name="Picture 4" descr="Crossroads-Logo.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2" y="228603"/>
            <a:ext cx="1743075" cy="2244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5"/>
          <p:cNvGrpSpPr>
            <a:grpSpLocks/>
          </p:cNvGrpSpPr>
          <p:nvPr/>
        </p:nvGrpSpPr>
        <p:grpSpPr bwMode="auto">
          <a:xfrm>
            <a:off x="2047879" y="1143000"/>
            <a:ext cx="4965879" cy="3048000"/>
            <a:chOff x="1895476" y="1143000"/>
            <a:chExt cx="4965879" cy="3048000"/>
          </a:xfrm>
        </p:grpSpPr>
        <p:pic>
          <p:nvPicPr>
            <p:cNvPr id="190477" name="Picture 6" descr="loveclou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19400" y="1905000"/>
              <a:ext cx="30480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1"/>
            <p:cNvSpPr txBox="1">
              <a:spLocks/>
            </p:cNvSpPr>
            <p:nvPr/>
          </p:nvSpPr>
          <p:spPr bwMode="auto">
            <a:xfrm>
              <a:off x="1895476" y="1143000"/>
              <a:ext cx="4965879" cy="914400"/>
            </a:xfrm>
            <a:prstGeom prst="rect">
              <a:avLst/>
            </a:prstGeom>
            <a:noFill/>
            <a:ln w="9525">
              <a:noFill/>
              <a:miter lim="800000"/>
              <a:headEnd/>
              <a:tailEnd/>
            </a:ln>
            <a:effectLst/>
          </p:spPr>
          <p:txBody>
            <a:bodyPr anchor="ctr"/>
            <a:lstStyle/>
            <a:p>
              <a:pPr algn="ctr" eaLnBrk="0" fontAlgn="base" hangingPunct="0">
                <a:spcBef>
                  <a:spcPct val="0"/>
                </a:spcBef>
                <a:spcAft>
                  <a:spcPct val="0"/>
                </a:spcAft>
                <a:defRPr/>
              </a:pPr>
              <a:r>
                <a:rPr lang="en-US" sz="4400" b="1" kern="0" dirty="0" err="1">
                  <a:solidFill>
                    <a:srgbClr val="800000"/>
                  </a:solidFill>
                  <a:ea typeface="ＭＳ Ｐゴシック" pitchFamily="-107" charset="-128"/>
                  <a:cs typeface="Arial"/>
                </a:rPr>
                <a:t>Mengasihi</a:t>
              </a:r>
              <a:r>
                <a:rPr lang="en-US" sz="4400" b="1" kern="0" dirty="0">
                  <a:solidFill>
                    <a:srgbClr val="800000"/>
                  </a:solidFill>
                  <a:ea typeface="ＭＳ Ｐゴシック" pitchFamily="-107" charset="-128"/>
                  <a:cs typeface="Arial"/>
                </a:rPr>
                <a:t> </a:t>
              </a:r>
              <a:r>
                <a:rPr lang="en-US" sz="4400" b="1" kern="0" dirty="0" err="1">
                  <a:solidFill>
                    <a:srgbClr val="800000"/>
                  </a:solidFill>
                  <a:ea typeface="ＭＳ Ｐゴシック" pitchFamily="-107" charset="-128"/>
                  <a:cs typeface="Arial"/>
                </a:rPr>
                <a:t>Tuhan</a:t>
              </a:r>
              <a:endParaRPr lang="en-US" sz="4400" b="1" kern="0" dirty="0">
                <a:solidFill>
                  <a:srgbClr val="800000"/>
                </a:solidFill>
                <a:ea typeface="ＭＳ Ｐゴシック" pitchFamily="-107" charset="-128"/>
                <a:cs typeface="Arial"/>
              </a:endParaRPr>
            </a:p>
          </p:txBody>
        </p:sp>
      </p:grpSp>
      <p:sp>
        <p:nvSpPr>
          <p:cNvPr id="12" name="Title 1"/>
          <p:cNvSpPr txBox="1">
            <a:spLocks/>
          </p:cNvSpPr>
          <p:nvPr/>
        </p:nvSpPr>
        <p:spPr bwMode="auto">
          <a:xfrm>
            <a:off x="6096000" y="3276600"/>
            <a:ext cx="3048000" cy="1295400"/>
          </a:xfrm>
          <a:prstGeom prst="rect">
            <a:avLst/>
          </a:prstGeom>
          <a:noFill/>
          <a:ln w="9525">
            <a:noFill/>
            <a:miter lim="800000"/>
            <a:headEnd/>
            <a:tailEnd/>
          </a:ln>
          <a:effectLst/>
        </p:spPr>
        <p:txBody>
          <a:bodyPr anchor="ctr"/>
          <a:lstStyle/>
          <a:p>
            <a:pPr algn="ctr" eaLnBrk="0" fontAlgn="base" hangingPunct="0">
              <a:spcBef>
                <a:spcPct val="0"/>
              </a:spcBef>
              <a:spcAft>
                <a:spcPct val="0"/>
              </a:spcAft>
              <a:defRPr/>
            </a:pPr>
            <a:r>
              <a:rPr lang="en-US" sz="4400" b="1" kern="0" dirty="0" err="1">
                <a:solidFill>
                  <a:srgbClr val="800000"/>
                </a:solidFill>
                <a:ea typeface="ＭＳ Ｐゴシック" pitchFamily="-107" charset="-128"/>
                <a:cs typeface="Arial"/>
              </a:rPr>
              <a:t>Mengasihi</a:t>
            </a:r>
            <a:r>
              <a:rPr lang="en-US" sz="4400" b="1" kern="0" dirty="0">
                <a:solidFill>
                  <a:srgbClr val="800000"/>
                </a:solidFill>
                <a:ea typeface="ＭＳ Ｐゴシック" pitchFamily="-107" charset="-128"/>
                <a:cs typeface="Arial"/>
              </a:rPr>
              <a:t> </a:t>
            </a:r>
            <a:r>
              <a:rPr lang="en-US" sz="4400" b="1" kern="0" dirty="0" err="1">
                <a:solidFill>
                  <a:srgbClr val="800000"/>
                </a:solidFill>
                <a:ea typeface="ＭＳ Ｐゴシック" pitchFamily="-107" charset="-128"/>
                <a:cs typeface="Arial"/>
              </a:rPr>
              <a:t>negara</a:t>
            </a:r>
            <a:endParaRPr lang="en-US" sz="4400" b="1" kern="0" dirty="0">
              <a:solidFill>
                <a:srgbClr val="800000"/>
              </a:solidFill>
              <a:ea typeface="ＭＳ Ｐゴシック" pitchFamily="-107" charset="-128"/>
              <a:cs typeface="Arial"/>
            </a:endParaRPr>
          </a:p>
        </p:txBody>
      </p:sp>
      <p:grpSp>
        <p:nvGrpSpPr>
          <p:cNvPr id="3" name="Group 14"/>
          <p:cNvGrpSpPr>
            <a:grpSpLocks/>
          </p:cNvGrpSpPr>
          <p:nvPr/>
        </p:nvGrpSpPr>
        <p:grpSpPr bwMode="auto">
          <a:xfrm>
            <a:off x="0" y="3360740"/>
            <a:ext cx="3048000" cy="3497263"/>
            <a:chOff x="0" y="3360420"/>
            <a:chExt cx="3048000" cy="3497579"/>
          </a:xfrm>
        </p:grpSpPr>
        <p:sp>
          <p:nvSpPr>
            <p:cNvPr id="10" name="Title 1"/>
            <p:cNvSpPr txBox="1">
              <a:spLocks/>
            </p:cNvSpPr>
            <p:nvPr/>
          </p:nvSpPr>
          <p:spPr bwMode="auto">
            <a:xfrm>
              <a:off x="0" y="3360420"/>
              <a:ext cx="3048000" cy="1211372"/>
            </a:xfrm>
            <a:prstGeom prst="rect">
              <a:avLst/>
            </a:prstGeom>
            <a:noFill/>
            <a:ln w="9525">
              <a:noFill/>
              <a:miter lim="800000"/>
              <a:headEnd/>
              <a:tailEnd/>
            </a:ln>
            <a:effectLst/>
          </p:spPr>
          <p:txBody>
            <a:bodyPr anchor="ctr"/>
            <a:lstStyle/>
            <a:p>
              <a:pPr algn="ctr" eaLnBrk="0" fontAlgn="base" hangingPunct="0">
                <a:spcBef>
                  <a:spcPct val="0"/>
                </a:spcBef>
                <a:spcAft>
                  <a:spcPct val="0"/>
                </a:spcAft>
                <a:defRPr/>
              </a:pPr>
              <a:r>
                <a:rPr lang="en-US" sz="4400" b="1" kern="0" dirty="0" err="1">
                  <a:solidFill>
                    <a:srgbClr val="800000"/>
                  </a:solidFill>
                  <a:ea typeface="ＭＳ Ｐゴシック" pitchFamily="-107" charset="-128"/>
                  <a:cs typeface="Arial"/>
                </a:rPr>
                <a:t>Mengasihi</a:t>
              </a:r>
              <a:r>
                <a:rPr lang="en-US" sz="4400" b="1" kern="0" dirty="0">
                  <a:solidFill>
                    <a:srgbClr val="800000"/>
                  </a:solidFill>
                  <a:ea typeface="ＭＳ Ｐゴシック" pitchFamily="-107" charset="-128"/>
                  <a:cs typeface="Arial"/>
                </a:rPr>
                <a:t> </a:t>
              </a:r>
              <a:r>
                <a:rPr lang="en-US" sz="4400" b="1" kern="0" dirty="0" err="1">
                  <a:solidFill>
                    <a:srgbClr val="800000"/>
                  </a:solidFill>
                  <a:ea typeface="ＭＳ Ｐゴシック" pitchFamily="-107" charset="-128"/>
                  <a:cs typeface="Arial"/>
                </a:rPr>
                <a:t>Gereja</a:t>
              </a:r>
              <a:endParaRPr lang="en-US" sz="4400" b="1" kern="0" dirty="0">
                <a:solidFill>
                  <a:srgbClr val="800000"/>
                </a:solidFill>
                <a:ea typeface="ＭＳ Ｐゴシック" pitchFamily="-107" charset="-128"/>
                <a:cs typeface="Arial"/>
              </a:endParaRPr>
            </a:p>
          </p:txBody>
        </p:sp>
        <p:pic>
          <p:nvPicPr>
            <p:cNvPr id="190476" name="Picture 12" descr="body_of_Christ2.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 y="4572000"/>
              <a:ext cx="3047999" cy="2285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4" name="Content Placeholder 3" descr="People on the Globe.jpg"/>
          <p:cNvPicPr>
            <a:picLocks noGrp="1" noChangeAspect="1"/>
          </p:cNvPicPr>
          <p:nvPr>
            <p:ph idx="4294967295"/>
          </p:nvPr>
        </p:nvPicPr>
        <p:blipFill>
          <a:blip r:embed="rId6" cstate="screen">
            <a:extLst>
              <a:ext uri="{28A0092B-C50C-407E-A947-70E740481C1C}">
                <a14:useLocalDpi xmlns:a14="http://schemas.microsoft.com/office/drawing/2010/main"/>
              </a:ext>
            </a:extLst>
          </a:blip>
          <a:srcRect l="-66" r="-66"/>
          <a:stretch>
            <a:fillRect/>
          </a:stretch>
        </p:blipFill>
        <p:spPr>
          <a:xfrm>
            <a:off x="6172200" y="4572000"/>
            <a:ext cx="3048000" cy="2286000"/>
          </a:xfrm>
        </p:spPr>
      </p:pic>
      <p:sp>
        <p:nvSpPr>
          <p:cNvPr id="19" name="Right Arrow 18"/>
          <p:cNvSpPr>
            <a:spLocks noChangeArrowheads="1"/>
          </p:cNvSpPr>
          <p:nvPr/>
        </p:nvSpPr>
        <p:spPr bwMode="auto">
          <a:xfrm rot="8286027">
            <a:off x="2128839" y="2709863"/>
            <a:ext cx="762000" cy="533400"/>
          </a:xfrm>
          <a:prstGeom prst="rightArrow">
            <a:avLst>
              <a:gd name="adj1" fmla="val 50000"/>
              <a:gd name="adj2" fmla="val 50000"/>
            </a:avLst>
          </a:prstGeom>
          <a:solidFill>
            <a:srgbClr val="8E0C09"/>
          </a:solidFill>
          <a:ln w="12700" cap="sq">
            <a:solidFill>
              <a:schemeClr val="tx1"/>
            </a:solidFill>
            <a:round/>
            <a:headEnd type="none" w="sm" len="sm"/>
            <a:tailEnd type="none" w="sm" len="sm"/>
          </a:ln>
        </p:spPr>
        <p:txBody>
          <a:bodyPr wrap="none"/>
          <a:lstStyle/>
          <a:p>
            <a:pPr algn="ctr" eaLnBrk="0" fontAlgn="base" hangingPunct="0">
              <a:spcBef>
                <a:spcPct val="0"/>
              </a:spcBef>
              <a:spcAft>
                <a:spcPct val="0"/>
              </a:spcAft>
            </a:pPr>
            <a:endParaRPr lang="en-US" sz="2400">
              <a:solidFill>
                <a:srgbClr val="800000"/>
              </a:solidFill>
              <a:latin typeface="Times New Roman" charset="0"/>
              <a:ea typeface="ＭＳ Ｐゴシック" charset="0"/>
              <a:cs typeface="ＭＳ Ｐゴシック" charset="0"/>
            </a:endParaRPr>
          </a:p>
        </p:txBody>
      </p:sp>
      <p:sp>
        <p:nvSpPr>
          <p:cNvPr id="20" name="Right Arrow 19"/>
          <p:cNvSpPr>
            <a:spLocks noChangeArrowheads="1"/>
          </p:cNvSpPr>
          <p:nvPr/>
        </p:nvSpPr>
        <p:spPr bwMode="auto">
          <a:xfrm>
            <a:off x="4119563" y="5486400"/>
            <a:ext cx="762000" cy="533400"/>
          </a:xfrm>
          <a:prstGeom prst="rightArrow">
            <a:avLst>
              <a:gd name="adj1" fmla="val 50000"/>
              <a:gd name="adj2" fmla="val 50000"/>
            </a:avLst>
          </a:prstGeom>
          <a:solidFill>
            <a:srgbClr val="8E0C09"/>
          </a:solidFill>
          <a:ln w="12700" cap="sq">
            <a:solidFill>
              <a:schemeClr val="tx1"/>
            </a:solidFill>
            <a:round/>
            <a:headEnd type="none" w="sm" len="sm"/>
            <a:tailEnd type="none" w="sm" len="sm"/>
          </a:ln>
        </p:spPr>
        <p:txBody>
          <a:bodyPr wrap="none"/>
          <a:lstStyle/>
          <a:p>
            <a:pPr algn="ctr" eaLnBrk="0" fontAlgn="base" hangingPunct="0">
              <a:spcBef>
                <a:spcPct val="0"/>
              </a:spcBef>
              <a:spcAft>
                <a:spcPct val="0"/>
              </a:spcAft>
            </a:pPr>
            <a:endParaRPr lang="en-US" sz="2400">
              <a:solidFill>
                <a:srgbClr val="800000"/>
              </a:solidFill>
              <a:latin typeface="Times New Roman" charset="0"/>
              <a:ea typeface="ＭＳ Ｐゴシック" charset="0"/>
              <a:cs typeface="ＭＳ Ｐゴシック" charset="0"/>
            </a:endParaRPr>
          </a:p>
        </p:txBody>
      </p:sp>
      <p:sp>
        <p:nvSpPr>
          <p:cNvPr id="21" name="Right Arrow 20"/>
          <p:cNvSpPr>
            <a:spLocks noChangeArrowheads="1"/>
          </p:cNvSpPr>
          <p:nvPr/>
        </p:nvSpPr>
        <p:spPr bwMode="auto">
          <a:xfrm rot="-8142921">
            <a:off x="6173788" y="2628900"/>
            <a:ext cx="762000" cy="533400"/>
          </a:xfrm>
          <a:prstGeom prst="rightArrow">
            <a:avLst>
              <a:gd name="adj1" fmla="val 50000"/>
              <a:gd name="adj2" fmla="val 50000"/>
            </a:avLst>
          </a:prstGeom>
          <a:solidFill>
            <a:srgbClr val="8E0C09"/>
          </a:solidFill>
          <a:ln w="12700" cap="sq">
            <a:solidFill>
              <a:schemeClr val="tx1"/>
            </a:solidFill>
            <a:round/>
            <a:headEnd type="none" w="sm" len="sm"/>
            <a:tailEnd type="none" w="sm" len="sm"/>
          </a:ln>
        </p:spPr>
        <p:txBody>
          <a:bodyPr wrap="none"/>
          <a:lstStyle/>
          <a:p>
            <a:pPr algn="ctr" eaLnBrk="0" fontAlgn="base" hangingPunct="0">
              <a:spcBef>
                <a:spcPct val="0"/>
              </a:spcBef>
              <a:spcAft>
                <a:spcPct val="0"/>
              </a:spcAft>
            </a:pPr>
            <a:endParaRPr lang="en-US" sz="2400">
              <a:solidFill>
                <a:srgbClr val="8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91373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nodeType="afterGroup">
                            <p:stCondLst>
                              <p:cond delay="0"/>
                            </p:stCondLst>
                            <p:childTnLst>
                              <p:par>
                                <p:cTn id="22" presetID="1" presetClass="entr" presetSubtype="0" fill="hold" grpId="0" nodeType="afterEffect">
                                  <p:stCondLst>
                                    <p:cond delay="200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P spid="20" grpId="0" animBg="1"/>
      <p:bldP spid="21"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ctrTitle"/>
          </p:nvPr>
        </p:nvSpPr>
        <p:spPr>
          <a:xfrm>
            <a:off x="2365423" y="228600"/>
            <a:ext cx="6473780" cy="1143000"/>
          </a:xfrm>
        </p:spPr>
        <p:txBody>
          <a:bodyPr/>
          <a:lstStyle/>
          <a:p>
            <a:pPr eaLnBrk="1" hangingPunct="1"/>
            <a:r>
              <a:rPr lang="en-US" b="1" dirty="0" err="1">
                <a:latin typeface="Arial" charset="0"/>
                <a:ea typeface="ＭＳ Ｐゴシック" charset="0"/>
                <a:cs typeface="ＭＳ Ｐゴシック" charset="0"/>
              </a:rPr>
              <a:t>Misi</a:t>
            </a:r>
            <a:r>
              <a:rPr lang="en-US" b="1" dirty="0">
                <a:latin typeface="Arial" charset="0"/>
                <a:ea typeface="ＭＳ Ｐゴシック" charset="0"/>
                <a:cs typeface="ＭＳ Ｐゴシック" charset="0"/>
              </a:rPr>
              <a:t> yang </a:t>
            </a:r>
            <a:r>
              <a:rPr lang="en-US" b="1" dirty="0" err="1">
                <a:latin typeface="Arial" charset="0"/>
                <a:ea typeface="ＭＳ Ｐゴシック" charset="0"/>
                <a:cs typeface="ＭＳ Ｐゴシック" charset="0"/>
              </a:rPr>
              <a:t>Diberikan</a:t>
            </a:r>
            <a:endParaRPr lang="en-US" b="1" dirty="0">
              <a:latin typeface="Arial" charset="0"/>
              <a:ea typeface="ＭＳ Ｐゴシック" charset="0"/>
              <a:cs typeface="ＭＳ Ｐゴシック" charset="0"/>
            </a:endParaRPr>
          </a:p>
        </p:txBody>
      </p:sp>
      <p:pic>
        <p:nvPicPr>
          <p:cNvPr id="156674" name="Picture 3" descr="globe+--+clear+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21179" y="1676400"/>
            <a:ext cx="3643313"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6675" name="Picture 4" descr="Crossroads-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152400"/>
            <a:ext cx="1893888"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6676" name="Rectangle 5"/>
          <p:cNvSpPr>
            <a:spLocks noChangeArrowheads="1"/>
          </p:cNvSpPr>
          <p:nvPr/>
        </p:nvSpPr>
        <p:spPr bwMode="auto">
          <a:xfrm>
            <a:off x="35497" y="2780928"/>
            <a:ext cx="2736304"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p>
            <a:pPr fontAlgn="base">
              <a:spcBef>
                <a:spcPct val="0"/>
              </a:spcBef>
              <a:spcAft>
                <a:spcPct val="0"/>
              </a:spcAft>
            </a:pPr>
            <a:r>
              <a:rPr lang="en-US" sz="3200" b="1" dirty="0">
                <a:solidFill>
                  <a:srgbClr val="000000"/>
                </a:solidFill>
              </a:rPr>
              <a:t>• Thailand</a:t>
            </a:r>
            <a:br>
              <a:rPr lang="en-US" sz="3200" b="1" dirty="0">
                <a:solidFill>
                  <a:srgbClr val="000000"/>
                </a:solidFill>
              </a:rPr>
            </a:br>
            <a:r>
              <a:rPr lang="en-US" sz="3200" b="1" dirty="0">
                <a:solidFill>
                  <a:srgbClr val="000000"/>
                </a:solidFill>
              </a:rPr>
              <a:t>• Vietnam</a:t>
            </a:r>
            <a:br>
              <a:rPr lang="en-US" sz="3200" b="1" dirty="0">
                <a:solidFill>
                  <a:srgbClr val="000000"/>
                </a:solidFill>
              </a:rPr>
            </a:br>
            <a:r>
              <a:rPr lang="en-US" sz="3200" b="1" dirty="0">
                <a:solidFill>
                  <a:srgbClr val="000000"/>
                </a:solidFill>
              </a:rPr>
              <a:t>• India</a:t>
            </a:r>
            <a:br>
              <a:rPr lang="en-US" sz="3200" b="1" dirty="0">
                <a:solidFill>
                  <a:srgbClr val="000000"/>
                </a:solidFill>
              </a:rPr>
            </a:br>
            <a:r>
              <a:rPr lang="en-US" sz="3200" b="1" dirty="0">
                <a:solidFill>
                  <a:srgbClr val="000000"/>
                </a:solidFill>
              </a:rPr>
              <a:t>• Mongolia</a:t>
            </a:r>
            <a:br>
              <a:rPr lang="en-US" sz="3200" b="1" dirty="0">
                <a:solidFill>
                  <a:srgbClr val="000000"/>
                </a:solidFill>
              </a:rPr>
            </a:br>
            <a:r>
              <a:rPr lang="en-US" sz="3200" b="1" dirty="0">
                <a:solidFill>
                  <a:srgbClr val="000000"/>
                </a:solidFill>
              </a:rPr>
              <a:t>• Filipina</a:t>
            </a:r>
            <a:br>
              <a:rPr lang="en-US" sz="3200" b="1" dirty="0">
                <a:solidFill>
                  <a:srgbClr val="000000"/>
                </a:solidFill>
              </a:rPr>
            </a:br>
            <a:r>
              <a:rPr lang="en-US" sz="3200" b="1" dirty="0">
                <a:solidFill>
                  <a:srgbClr val="000000"/>
                </a:solidFill>
              </a:rPr>
              <a:t>• Myanmar</a:t>
            </a:r>
          </a:p>
          <a:p>
            <a:pPr fontAlgn="base">
              <a:spcBef>
                <a:spcPct val="0"/>
              </a:spcBef>
              <a:spcAft>
                <a:spcPct val="0"/>
              </a:spcAft>
            </a:pPr>
            <a:r>
              <a:rPr lang="en-US" sz="3200" b="1" dirty="0">
                <a:solidFill>
                  <a:srgbClr val="000000"/>
                </a:solidFill>
              </a:rPr>
              <a:t>• Pakistan</a:t>
            </a:r>
          </a:p>
        </p:txBody>
      </p:sp>
      <p:sp>
        <p:nvSpPr>
          <p:cNvPr id="6" name="Rectangle 5"/>
          <p:cNvSpPr>
            <a:spLocks noChangeArrowheads="1"/>
          </p:cNvSpPr>
          <p:nvPr/>
        </p:nvSpPr>
        <p:spPr bwMode="auto">
          <a:xfrm>
            <a:off x="2555777" y="2791544"/>
            <a:ext cx="288032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p>
            <a:pPr fontAlgn="base">
              <a:spcBef>
                <a:spcPct val="0"/>
              </a:spcBef>
              <a:spcAft>
                <a:spcPct val="0"/>
              </a:spcAft>
            </a:pPr>
            <a:r>
              <a:rPr lang="en-US" sz="3200" b="1" dirty="0">
                <a:solidFill>
                  <a:srgbClr val="000000"/>
                </a:solidFill>
              </a:rPr>
              <a:t>• Bangladesh</a:t>
            </a:r>
            <a:br>
              <a:rPr lang="en-US" sz="3200" b="1" dirty="0">
                <a:solidFill>
                  <a:srgbClr val="000000"/>
                </a:solidFill>
              </a:rPr>
            </a:br>
            <a:r>
              <a:rPr lang="en-US" sz="3200" b="1" dirty="0">
                <a:solidFill>
                  <a:srgbClr val="000000"/>
                </a:solidFill>
              </a:rPr>
              <a:t>• </a:t>
            </a:r>
            <a:r>
              <a:rPr lang="en-US" sz="3200" b="1" dirty="0" err="1">
                <a:solidFill>
                  <a:srgbClr val="000000"/>
                </a:solidFill>
              </a:rPr>
              <a:t>Afganistan</a:t>
            </a:r>
            <a:br>
              <a:rPr lang="en-US" sz="3200" b="1" dirty="0">
                <a:solidFill>
                  <a:srgbClr val="000000"/>
                </a:solidFill>
              </a:rPr>
            </a:br>
            <a:r>
              <a:rPr lang="en-US" sz="3200" b="1" dirty="0">
                <a:solidFill>
                  <a:srgbClr val="000000"/>
                </a:solidFill>
              </a:rPr>
              <a:t>• Nepal</a:t>
            </a:r>
          </a:p>
          <a:p>
            <a:pPr fontAlgn="base">
              <a:spcBef>
                <a:spcPct val="0"/>
              </a:spcBef>
              <a:spcAft>
                <a:spcPct val="0"/>
              </a:spcAft>
            </a:pPr>
            <a:r>
              <a:rPr lang="en-US" sz="3200" b="1" dirty="0">
                <a:solidFill>
                  <a:srgbClr val="000000"/>
                </a:solidFill>
              </a:rPr>
              <a:t>• </a:t>
            </a:r>
            <a:r>
              <a:rPr lang="en-US" sz="3200" b="1" dirty="0" err="1">
                <a:solidFill>
                  <a:srgbClr val="000000"/>
                </a:solidFill>
              </a:rPr>
              <a:t>Kanada</a:t>
            </a:r>
            <a:r>
              <a:rPr lang="en-US" sz="3200" b="1" dirty="0">
                <a:solidFill>
                  <a:srgbClr val="000000"/>
                </a:solidFill>
              </a:rPr>
              <a:t> (</a:t>
            </a:r>
            <a:r>
              <a:rPr lang="en-US" sz="3200" b="1" dirty="0" err="1">
                <a:solidFill>
                  <a:srgbClr val="000000"/>
                </a:solidFill>
              </a:rPr>
              <a:t>latihan</a:t>
            </a:r>
            <a:r>
              <a:rPr lang="en-US" sz="3200" b="1" dirty="0">
                <a:solidFill>
                  <a:srgbClr val="000000"/>
                </a:solidFill>
              </a:rPr>
              <a:t> </a:t>
            </a:r>
            <a:r>
              <a:rPr lang="en-US" sz="3200" b="1" dirty="0" err="1">
                <a:solidFill>
                  <a:srgbClr val="000000"/>
                </a:solidFill>
              </a:rPr>
              <a:t>untuk</a:t>
            </a:r>
            <a:r>
              <a:rPr lang="en-US" sz="3200" b="1" dirty="0">
                <a:solidFill>
                  <a:srgbClr val="000000"/>
                </a:solidFill>
              </a:rPr>
              <a:t> Indonesia) </a:t>
            </a:r>
          </a:p>
        </p:txBody>
      </p:sp>
    </p:spTree>
    <p:extLst>
      <p:ext uri="{BB962C8B-B14F-4D97-AF65-F5344CB8AC3E}">
        <p14:creationId xmlns:p14="http://schemas.microsoft.com/office/powerpoint/2010/main" val="359443781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3913259481"/>
              </p:ext>
            </p:extLst>
          </p:nvPr>
        </p:nvGraphicFramePr>
        <p:xfrm>
          <a:off x="1835697" y="3429000"/>
          <a:ext cx="6408712" cy="4264248"/>
        </p:xfrm>
        <a:graphic>
          <a:graphicData uri="http://schemas.openxmlformats.org/drawingml/2006/chart">
            <c:chart xmlns:c="http://schemas.openxmlformats.org/drawingml/2006/chart" xmlns:r="http://schemas.openxmlformats.org/officeDocument/2006/relationships" r:id="rId3"/>
          </a:graphicData>
        </a:graphic>
      </p:graphicFrame>
      <p:pic>
        <p:nvPicPr>
          <p:cNvPr id="172033" name="Picture 1026" descr="fiveglob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
            <a:ext cx="9144000" cy="423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1" name="Rectangle 1027"/>
          <p:cNvSpPr>
            <a:spLocks noGrp="1" noChangeArrowheads="1"/>
          </p:cNvSpPr>
          <p:nvPr>
            <p:ph type="title"/>
          </p:nvPr>
        </p:nvSpPr>
        <p:spPr>
          <a:xfrm>
            <a:off x="204954" y="266700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err="1">
                <a:solidFill>
                  <a:schemeClr val="bg1"/>
                </a:solidFill>
                <a:latin typeface="Arial" charset="0"/>
                <a:ea typeface="ＭＳ Ｐゴシック" charset="0"/>
                <a:cs typeface="ＭＳ Ｐゴシック" charset="0"/>
              </a:rPr>
              <a:t>Misi</a:t>
            </a:r>
            <a:r>
              <a:rPr lang="en-US" sz="6600" dirty="0">
                <a:solidFill>
                  <a:schemeClr val="bg1"/>
                </a:solidFill>
                <a:latin typeface="Arial" charset="0"/>
                <a:ea typeface="ＭＳ Ｐゴシック" charset="0"/>
                <a:cs typeface="ＭＳ Ｐゴシック" charset="0"/>
              </a:rPr>
              <a:t> yang </a:t>
            </a:r>
            <a:r>
              <a:rPr lang="en-US" sz="6600" dirty="0" err="1">
                <a:solidFill>
                  <a:schemeClr val="bg1"/>
                </a:solidFill>
                <a:latin typeface="Arial" charset="0"/>
                <a:ea typeface="ＭＳ Ｐゴシック" charset="0"/>
                <a:cs typeface="ＭＳ Ｐゴシック" charset="0"/>
              </a:rPr>
              <a:t>Diberikan</a:t>
            </a:r>
            <a:endParaRPr lang="en-US" sz="6600" dirty="0">
              <a:latin typeface="Arial" charset="0"/>
              <a:ea typeface="ＭＳ Ｐゴシック" charset="0"/>
              <a:cs typeface="ＭＳ Ｐゴシック" charset="0"/>
            </a:endParaRPr>
          </a:p>
        </p:txBody>
      </p:sp>
      <p:sp>
        <p:nvSpPr>
          <p:cNvPr id="172035" name="Rectangle 1028"/>
          <p:cNvSpPr>
            <a:spLocks noChangeArrowheads="1"/>
          </p:cNvSpPr>
          <p:nvPr/>
        </p:nvSpPr>
        <p:spPr bwMode="auto">
          <a:xfrm>
            <a:off x="3851922" y="4221090"/>
            <a:ext cx="2530624" cy="945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fontAlgn="base">
              <a:lnSpc>
                <a:spcPct val="90000"/>
              </a:lnSpc>
              <a:spcBef>
                <a:spcPct val="20000"/>
              </a:spcBef>
              <a:spcAft>
                <a:spcPct val="0"/>
              </a:spcAft>
            </a:pPr>
            <a:r>
              <a:rPr lang="en-US" sz="5400" b="1" dirty="0">
                <a:solidFill>
                  <a:srgbClr val="000000"/>
                </a:solidFill>
              </a:rPr>
              <a:t>20%</a:t>
            </a:r>
          </a:p>
        </p:txBody>
      </p:sp>
    </p:spTree>
    <p:extLst>
      <p:ext uri="{BB962C8B-B14F-4D97-AF65-F5344CB8AC3E}">
        <p14:creationId xmlns:p14="http://schemas.microsoft.com/office/powerpoint/2010/main" val="22703924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1"/>
            <a:ext cx="9144000" cy="1328192"/>
          </a:xfrm>
          <a:effectLst/>
        </p:spPr>
        <p:txBody>
          <a:bodyPr>
            <a:normAutofit fontScale="90000"/>
          </a:bodyPr>
          <a:lstStyle/>
          <a:p>
            <a:pPr>
              <a:defRPr/>
            </a:pPr>
            <a:r>
              <a:rPr lang="en-US" b="1" dirty="0" err="1">
                <a:effectLst>
                  <a:glow rad="165100">
                    <a:schemeClr val="tx1"/>
                  </a:glow>
                </a:effectLst>
                <a:ea typeface="ＭＳ Ｐゴシック" charset="0"/>
              </a:rPr>
              <a:t>Pintu</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terbuka</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untuk</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perjalanan</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misi</a:t>
            </a:r>
            <a:endParaRPr lang="en-US"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4717006" y="2134313"/>
            <a:ext cx="4426995"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a:t>
            </a:r>
            <a:r>
              <a:rPr lang="en-US" sz="4000" b="1" dirty="0" err="1">
                <a:solidFill>
                  <a:prstClr val="white"/>
                </a:solidFill>
                <a:effectLst>
                  <a:glow rad="165100">
                    <a:prstClr val="black"/>
                  </a:glow>
                </a:effectLst>
                <a:ea typeface="ＭＳ Ｐゴシック" charset="0"/>
              </a:rPr>
              <a:t>Aku</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telah</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membuka</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pintu</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bagimu</a:t>
            </a:r>
            <a:r>
              <a:rPr lang="en-US" sz="4000" b="1" dirty="0">
                <a:solidFill>
                  <a:prstClr val="white"/>
                </a:solidFill>
                <a:effectLst>
                  <a:glow rad="165100">
                    <a:prstClr val="black"/>
                  </a:glow>
                </a:effectLst>
                <a:ea typeface="ＭＳ Ｐゴシック" charset="0"/>
              </a:rPr>
              <a:t>, yang </a:t>
            </a:r>
            <a:r>
              <a:rPr lang="en-US" sz="4000" b="1" dirty="0" err="1">
                <a:solidFill>
                  <a:prstClr val="white"/>
                </a:solidFill>
                <a:effectLst>
                  <a:glow rad="165100">
                    <a:prstClr val="black"/>
                  </a:glow>
                </a:effectLst>
                <a:ea typeface="ＭＳ Ｐゴシック" charset="0"/>
              </a:rPr>
              <a:t>tidak</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dapat</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ditutup</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oleh</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seorangpun</a:t>
            </a:r>
            <a:r>
              <a:rPr lang="en-US" sz="4000" b="1" dirty="0">
                <a:solidFill>
                  <a:prstClr val="white"/>
                </a:solidFill>
                <a:effectLst>
                  <a:glow rad="165100">
                    <a:prstClr val="black"/>
                  </a:glow>
                </a:effectLst>
                <a:ea typeface="ＭＳ Ｐゴシック" charset="0"/>
              </a:rPr>
              <a:t>…</a:t>
            </a: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 </a:t>
            </a:r>
            <a:br>
              <a:rPr lang="en-US" sz="4000" b="1" dirty="0">
                <a:solidFill>
                  <a:prstClr val="white"/>
                </a:solidFill>
                <a:effectLst>
                  <a:glow rad="165100">
                    <a:prstClr val="black"/>
                  </a:glow>
                </a:effectLst>
                <a:ea typeface="ＭＳ Ｐゴシック" charset="0"/>
              </a:rPr>
            </a:br>
            <a:r>
              <a:rPr lang="en-US" sz="4000" b="1" dirty="0">
                <a:solidFill>
                  <a:prstClr val="white"/>
                </a:solidFill>
                <a:effectLst>
                  <a:glow rad="165100">
                    <a:prstClr val="black"/>
                  </a:glow>
                </a:effectLst>
                <a:ea typeface="ＭＳ Ｐゴシック" charset="0"/>
              </a:rPr>
              <a:t>(3:8 </a:t>
            </a:r>
            <a:r>
              <a:rPr lang="en-US" sz="3600" b="1" dirty="0">
                <a:solidFill>
                  <a:prstClr val="white"/>
                </a:solidFill>
                <a:effectLst>
                  <a:glow rad="165100">
                    <a:prstClr val="black"/>
                  </a:glow>
                </a:effectLst>
                <a:ea typeface="ＭＳ Ｐゴシック" charset="0"/>
              </a:rPr>
              <a:t>TB</a:t>
            </a:r>
            <a:r>
              <a:rPr lang="en-US" sz="4000" b="1" dirty="0">
                <a:solidFill>
                  <a:prstClr val="white"/>
                </a:solidFill>
                <a:effectLst>
                  <a:glow rad="165100">
                    <a:prstClr val="black"/>
                  </a:glow>
                </a:effectLst>
                <a:ea typeface="ＭＳ Ｐゴシック" charset="0"/>
              </a:rPr>
              <a:t>)</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5649" y="2016922"/>
            <a:ext cx="3152589" cy="4017517"/>
          </a:xfrm>
          <a:prstGeom prst="rect">
            <a:avLst/>
          </a:prstGeom>
        </p:spPr>
      </p:pic>
    </p:spTree>
    <p:extLst>
      <p:ext uri="{BB962C8B-B14F-4D97-AF65-F5344CB8AC3E}">
        <p14:creationId xmlns:p14="http://schemas.microsoft.com/office/powerpoint/2010/main" val="27699134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1"/>
            <a:ext cx="9202739" cy="69024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187567" y="5886028"/>
            <a:ext cx="9538379" cy="990600"/>
          </a:xfrm>
          <a:solidFill>
            <a:srgbClr val="000000"/>
          </a:solidFill>
        </p:spPr>
        <p:txBody>
          <a:bodyPr/>
          <a:lstStyle/>
          <a:p>
            <a:pPr eaLnBrk="1" hangingPunct="1">
              <a:defRPr/>
            </a:pPr>
            <a:r>
              <a:rPr lang="en-US" b="1" dirty="0">
                <a:cs typeface="+mj-cs"/>
              </a:rPr>
              <a:t>56 </a:t>
            </a:r>
            <a:r>
              <a:rPr lang="en-US" b="1" dirty="0" err="1">
                <a:cs typeface="+mj-cs"/>
              </a:rPr>
              <a:t>Perjalanan</a:t>
            </a:r>
            <a:r>
              <a:rPr lang="en-US" b="1" dirty="0">
                <a:cs typeface="+mj-cs"/>
              </a:rPr>
              <a:t> </a:t>
            </a:r>
            <a:r>
              <a:rPr lang="en-US" b="1" dirty="0" err="1">
                <a:cs typeface="+mj-cs"/>
              </a:rPr>
              <a:t>Mengajar</a:t>
            </a:r>
            <a:r>
              <a:rPr lang="en-US" b="1" dirty="0">
                <a:cs typeface="+mj-cs"/>
              </a:rPr>
              <a:t>(1997-2015)</a:t>
            </a:r>
          </a:p>
        </p:txBody>
      </p:sp>
      <p:grpSp>
        <p:nvGrpSpPr>
          <p:cNvPr id="2" name="Group 1"/>
          <p:cNvGrpSpPr/>
          <p:nvPr/>
        </p:nvGrpSpPr>
        <p:grpSpPr>
          <a:xfrm>
            <a:off x="3209901" y="1620839"/>
            <a:ext cx="3715576" cy="4424363"/>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fontAlgn="base" hangingPunct="0">
                <a:spcBef>
                  <a:spcPct val="0"/>
                </a:spcBef>
                <a:spcAft>
                  <a:spcPct val="0"/>
                </a:spcAft>
                <a:defRPr/>
              </a:pPr>
              <a:endParaRPr lang="en-US" sz="2400">
                <a:solidFill>
                  <a:srgbClr val="FFFFFF"/>
                </a:solidFill>
                <a:cs typeface="ＭＳ Ｐゴシック" charset="0"/>
              </a:endParaRPr>
            </a:p>
          </p:txBody>
        </p:sp>
      </p:grpSp>
      <p:sp>
        <p:nvSpPr>
          <p:cNvPr id="361489" name="Text Box 17"/>
          <p:cNvSpPr txBox="1">
            <a:spLocks noChangeArrowheads="1"/>
          </p:cNvSpPr>
          <p:nvPr/>
        </p:nvSpPr>
        <p:spPr bwMode="auto">
          <a:xfrm>
            <a:off x="3995936" y="1268762"/>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base" hangingPunct="0">
              <a:spcBef>
                <a:spcPct val="50000"/>
              </a:spcBef>
              <a:spcAft>
                <a:spcPct val="0"/>
              </a:spcAft>
              <a:defRPr/>
            </a:pPr>
            <a:r>
              <a:rPr lang="en-US" b="1" dirty="0">
                <a:solidFill>
                  <a:srgbClr val="FFFFFF"/>
                </a:solidFill>
                <a:cs typeface="ＭＳ Ｐゴシック" charset="0"/>
              </a:rPr>
              <a:t>MONGOLIA</a:t>
            </a:r>
          </a:p>
        </p:txBody>
      </p:sp>
      <p:sp>
        <p:nvSpPr>
          <p:cNvPr id="361491" name="Text Box 19"/>
          <p:cNvSpPr txBox="1">
            <a:spLocks noChangeArrowheads="1"/>
          </p:cNvSpPr>
          <p:nvPr/>
        </p:nvSpPr>
        <p:spPr bwMode="auto">
          <a:xfrm>
            <a:off x="2018928" y="3717034"/>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base" hangingPunct="0">
              <a:spcBef>
                <a:spcPct val="50000"/>
              </a:spcBef>
              <a:spcAft>
                <a:spcPct val="0"/>
              </a:spcAft>
              <a:defRPr/>
            </a:pPr>
            <a:r>
              <a:rPr lang="en-US" b="1" dirty="0">
                <a:solidFill>
                  <a:srgbClr val="FFFFFF"/>
                </a:solidFill>
                <a:cs typeface="ＭＳ Ｐゴシック" charset="0"/>
              </a:rPr>
              <a:t>INDIA</a:t>
            </a:r>
          </a:p>
        </p:txBody>
      </p:sp>
      <p:sp>
        <p:nvSpPr>
          <p:cNvPr id="361493" name="Text Box 21"/>
          <p:cNvSpPr txBox="1">
            <a:spLocks noChangeArrowheads="1"/>
          </p:cNvSpPr>
          <p:nvPr/>
        </p:nvSpPr>
        <p:spPr bwMode="auto">
          <a:xfrm>
            <a:off x="3635375" y="3284539"/>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base" hangingPunct="0">
              <a:spcBef>
                <a:spcPct val="50000"/>
              </a:spcBef>
              <a:spcAft>
                <a:spcPct val="0"/>
              </a:spcAft>
              <a:defRPr/>
            </a:pPr>
            <a:r>
              <a:rPr lang="en-US" b="1" dirty="0">
                <a:solidFill>
                  <a:srgbClr val="FFFFFF"/>
                </a:solidFill>
                <a:cs typeface="ＭＳ Ｐゴシック" charset="0"/>
              </a:rPr>
              <a:t>MYANMAR</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361500" name="Text Box 28"/>
          <p:cNvSpPr txBox="1">
            <a:spLocks noChangeArrowheads="1"/>
          </p:cNvSpPr>
          <p:nvPr/>
        </p:nvSpPr>
        <p:spPr bwMode="auto">
          <a:xfrm>
            <a:off x="4575175" y="5410202"/>
            <a:ext cx="16764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50000"/>
              </a:spcBef>
              <a:spcAft>
                <a:spcPct val="0"/>
              </a:spcAft>
            </a:pPr>
            <a:r>
              <a:rPr lang="en-US" sz="1800" b="1" dirty="0">
                <a:solidFill>
                  <a:srgbClr val="FFFFFF"/>
                </a:solidFill>
              </a:rPr>
              <a:t>SBC</a:t>
            </a:r>
          </a:p>
        </p:txBody>
      </p:sp>
      <p:sp>
        <p:nvSpPr>
          <p:cNvPr id="361496" name="Text Box 24"/>
          <p:cNvSpPr txBox="1">
            <a:spLocks noChangeArrowheads="1"/>
          </p:cNvSpPr>
          <p:nvPr/>
        </p:nvSpPr>
        <p:spPr bwMode="auto">
          <a:xfrm>
            <a:off x="4572001" y="5075894"/>
            <a:ext cx="1656184"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fontAlgn="base" hangingPunct="0">
              <a:spcBef>
                <a:spcPct val="50000"/>
              </a:spcBef>
              <a:spcAft>
                <a:spcPct val="0"/>
              </a:spcAft>
              <a:defRPr/>
            </a:pPr>
            <a:r>
              <a:rPr lang="en-US" b="1" dirty="0">
                <a:solidFill>
                  <a:srgbClr val="FFFFFF"/>
                </a:solidFill>
                <a:cs typeface="ＭＳ Ｐゴシック" charset="0"/>
              </a:rPr>
              <a:t>SINGAPUR</a:t>
            </a:r>
          </a:p>
        </p:txBody>
      </p:sp>
      <p:sp>
        <p:nvSpPr>
          <p:cNvPr id="24" name="Text Box 17"/>
          <p:cNvSpPr txBox="1">
            <a:spLocks noChangeArrowheads="1"/>
          </p:cNvSpPr>
          <p:nvPr/>
        </p:nvSpPr>
        <p:spPr bwMode="auto">
          <a:xfrm>
            <a:off x="4139952" y="2348882"/>
            <a:ext cx="216024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fontAlgn="base" hangingPunct="0">
              <a:spcBef>
                <a:spcPct val="50000"/>
              </a:spcBef>
              <a:spcAft>
                <a:spcPct val="0"/>
              </a:spcAft>
              <a:defRPr/>
            </a:pPr>
            <a:r>
              <a:rPr lang="en-US" b="1" dirty="0">
                <a:solidFill>
                  <a:srgbClr val="FFFFFF"/>
                </a:solidFill>
                <a:cs typeface="ＭＳ Ｐゴシック" charset="0"/>
              </a:rPr>
              <a:t>CINA</a:t>
            </a:r>
          </a:p>
        </p:txBody>
      </p:sp>
      <p:sp>
        <p:nvSpPr>
          <p:cNvPr id="25" name="Text Box 17"/>
          <p:cNvSpPr txBox="1">
            <a:spLocks noChangeArrowheads="1"/>
          </p:cNvSpPr>
          <p:nvPr/>
        </p:nvSpPr>
        <p:spPr bwMode="auto">
          <a:xfrm>
            <a:off x="5076056" y="4180217"/>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base" hangingPunct="0">
              <a:spcBef>
                <a:spcPct val="50000"/>
              </a:spcBef>
              <a:spcAft>
                <a:spcPct val="0"/>
              </a:spcAft>
              <a:defRPr/>
            </a:pPr>
            <a:r>
              <a:rPr lang="en-US" b="1" dirty="0">
                <a:solidFill>
                  <a:srgbClr val="FFFFFF"/>
                </a:solidFill>
                <a:cs typeface="ＭＳ Ｐゴシック" charset="0"/>
              </a:rPr>
              <a:t>VIETNAM</a:t>
            </a:r>
          </a:p>
        </p:txBody>
      </p:sp>
      <p:sp>
        <p:nvSpPr>
          <p:cNvPr id="26" name="Text Box 17"/>
          <p:cNvSpPr txBox="1">
            <a:spLocks noChangeArrowheads="1"/>
          </p:cNvSpPr>
          <p:nvPr/>
        </p:nvSpPr>
        <p:spPr bwMode="auto">
          <a:xfrm>
            <a:off x="4572000" y="4628054"/>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base" hangingPunct="0">
              <a:spcBef>
                <a:spcPct val="50000"/>
              </a:spcBef>
              <a:spcAft>
                <a:spcPct val="0"/>
              </a:spcAft>
              <a:defRPr/>
            </a:pPr>
            <a:r>
              <a:rPr lang="en-US" b="1" dirty="0">
                <a:solidFill>
                  <a:srgbClr val="FFFFFF"/>
                </a:solidFill>
                <a:cs typeface="ＭＳ Ｐゴシック" charset="0"/>
              </a:rPr>
              <a:t>MALAYSIA</a:t>
            </a:r>
          </a:p>
        </p:txBody>
      </p:sp>
      <p:sp>
        <p:nvSpPr>
          <p:cNvPr id="28" name="Text Box 21"/>
          <p:cNvSpPr txBox="1">
            <a:spLocks noChangeArrowheads="1"/>
          </p:cNvSpPr>
          <p:nvPr/>
        </p:nvSpPr>
        <p:spPr bwMode="auto">
          <a:xfrm>
            <a:off x="4427984" y="3732377"/>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base" hangingPunct="0">
              <a:spcBef>
                <a:spcPct val="50000"/>
              </a:spcBef>
              <a:spcAft>
                <a:spcPct val="0"/>
              </a:spcAft>
              <a:defRPr/>
            </a:pPr>
            <a:r>
              <a:rPr lang="en-US" b="1" dirty="0">
                <a:solidFill>
                  <a:srgbClr val="FFFFFF"/>
                </a:solidFill>
                <a:cs typeface="ＭＳ Ｐゴシック" charset="0"/>
              </a:rPr>
              <a:t>THAILAND</a:t>
            </a:r>
          </a:p>
        </p:txBody>
      </p:sp>
      <p:sp>
        <p:nvSpPr>
          <p:cNvPr id="30" name="Text Box 17"/>
          <p:cNvSpPr txBox="1">
            <a:spLocks noChangeArrowheads="1"/>
          </p:cNvSpPr>
          <p:nvPr/>
        </p:nvSpPr>
        <p:spPr bwMode="auto">
          <a:xfrm>
            <a:off x="6372200" y="5373218"/>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base" hangingPunct="0">
              <a:spcBef>
                <a:spcPct val="50000"/>
              </a:spcBef>
              <a:spcAft>
                <a:spcPct val="0"/>
              </a:spcAft>
              <a:defRPr/>
            </a:pPr>
            <a:r>
              <a:rPr lang="en-US" b="1" dirty="0">
                <a:solidFill>
                  <a:srgbClr val="FFFFFF"/>
                </a:solidFill>
                <a:cs typeface="ＭＳ Ｐゴシック" charset="0"/>
              </a:rPr>
              <a:t>INDONESIA</a:t>
            </a:r>
          </a:p>
        </p:txBody>
      </p:sp>
      <p:sp>
        <p:nvSpPr>
          <p:cNvPr id="31" name="Text Box 17"/>
          <p:cNvSpPr txBox="1">
            <a:spLocks noChangeArrowheads="1"/>
          </p:cNvSpPr>
          <p:nvPr/>
        </p:nvSpPr>
        <p:spPr bwMode="auto">
          <a:xfrm>
            <a:off x="6228184" y="1772818"/>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base" hangingPunct="0">
              <a:spcBef>
                <a:spcPct val="50000"/>
              </a:spcBef>
              <a:spcAft>
                <a:spcPct val="0"/>
              </a:spcAft>
              <a:defRPr/>
            </a:pPr>
            <a:r>
              <a:rPr lang="en-US" b="1" dirty="0">
                <a:solidFill>
                  <a:srgbClr val="FFFFFF"/>
                </a:solidFill>
                <a:cs typeface="ＭＳ Ｐゴシック" charset="0"/>
              </a:rPr>
              <a:t>KOREA</a:t>
            </a:r>
          </a:p>
        </p:txBody>
      </p:sp>
      <p:sp>
        <p:nvSpPr>
          <p:cNvPr id="33" name="Text Box 19"/>
          <p:cNvSpPr txBox="1">
            <a:spLocks noChangeArrowheads="1"/>
          </p:cNvSpPr>
          <p:nvPr/>
        </p:nvSpPr>
        <p:spPr bwMode="auto">
          <a:xfrm>
            <a:off x="113928" y="1524125"/>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base" hangingPunct="0">
              <a:spcBef>
                <a:spcPct val="50000"/>
              </a:spcBef>
              <a:spcAft>
                <a:spcPct val="0"/>
              </a:spcAft>
              <a:defRPr/>
            </a:pPr>
            <a:r>
              <a:rPr lang="en-US" b="1" dirty="0">
                <a:solidFill>
                  <a:srgbClr val="FFFFFF"/>
                </a:solidFill>
                <a:cs typeface="ＭＳ Ｐゴシック" charset="0"/>
              </a:rPr>
              <a:t>YORDAN</a:t>
            </a:r>
          </a:p>
        </p:txBody>
      </p:sp>
      <p:sp>
        <p:nvSpPr>
          <p:cNvPr id="34" name="Text Box 21"/>
          <p:cNvSpPr txBox="1">
            <a:spLocks noChangeArrowheads="1"/>
          </p:cNvSpPr>
          <p:nvPr/>
        </p:nvSpPr>
        <p:spPr bwMode="auto">
          <a:xfrm>
            <a:off x="2300112" y="2715593"/>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base" hangingPunct="0">
              <a:spcBef>
                <a:spcPct val="50000"/>
              </a:spcBef>
              <a:spcAft>
                <a:spcPct val="0"/>
              </a:spcAft>
              <a:defRPr/>
            </a:pPr>
            <a:r>
              <a:rPr lang="en-US" b="1" dirty="0">
                <a:solidFill>
                  <a:srgbClr val="FFFFFF"/>
                </a:solidFill>
                <a:cs typeface="ＭＳ Ｐゴシック" charset="0"/>
              </a:rPr>
              <a:t>NEPAL</a:t>
            </a:r>
          </a:p>
        </p:txBody>
      </p:sp>
      <p:sp>
        <p:nvSpPr>
          <p:cNvPr id="35" name="Text Box 19"/>
          <p:cNvSpPr txBox="1">
            <a:spLocks noChangeArrowheads="1"/>
          </p:cNvSpPr>
          <p:nvPr/>
        </p:nvSpPr>
        <p:spPr bwMode="auto">
          <a:xfrm>
            <a:off x="1314004" y="5189861"/>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base" hangingPunct="0">
              <a:spcBef>
                <a:spcPct val="50000"/>
              </a:spcBef>
              <a:spcAft>
                <a:spcPct val="0"/>
              </a:spcAft>
              <a:defRPr/>
            </a:pPr>
            <a:r>
              <a:rPr lang="en-US" b="1" dirty="0">
                <a:solidFill>
                  <a:srgbClr val="FFFFFF"/>
                </a:solidFill>
                <a:cs typeface="ＭＳ Ｐゴシック" charset="0"/>
              </a:rPr>
              <a:t>SRI LANKA</a:t>
            </a:r>
          </a:p>
        </p:txBody>
      </p:sp>
    </p:spTree>
    <p:extLst>
      <p:ext uri="{BB962C8B-B14F-4D97-AF65-F5344CB8AC3E}">
        <p14:creationId xmlns:p14="http://schemas.microsoft.com/office/powerpoint/2010/main" val="25055983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8" descr="2010 Blank Printable Calendar A9.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992817" y="3751265"/>
            <a:ext cx="2617787" cy="1963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1666" name="Picture 7" descr="20070920110247177.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390621">
            <a:off x="193678" y="1658942"/>
            <a:ext cx="2968625" cy="2225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1667" name="Picture 3" descr="MongoliaMap 72  low resolution.gif"/>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778958">
            <a:off x="5076826" y="1155702"/>
            <a:ext cx="3467100" cy="25336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68" name="Title 1"/>
          <p:cNvSpPr>
            <a:spLocks noGrp="1"/>
          </p:cNvSpPr>
          <p:nvPr>
            <p:ph type="title"/>
          </p:nvPr>
        </p:nvSpPr>
        <p:spPr>
          <a:xfrm>
            <a:off x="468313" y="762000"/>
            <a:ext cx="8229600" cy="1143000"/>
          </a:xfrm>
        </p:spPr>
        <p:txBody>
          <a:bodyPr/>
          <a:lstStyle/>
          <a:p>
            <a:pPr eaLnBrk="1" hangingPunct="1"/>
            <a:r>
              <a:rPr lang="en-US" sz="6600" dirty="0" err="1">
                <a:solidFill>
                  <a:srgbClr val="800000"/>
                </a:solidFill>
                <a:latin typeface="Calibri" charset="0"/>
                <a:ea typeface="ＭＳ Ｐゴシック" charset="0"/>
                <a:cs typeface="ＭＳ Ｐゴシック" charset="0"/>
              </a:rPr>
              <a:t>Perjalanan</a:t>
            </a:r>
            <a:r>
              <a:rPr lang="en-US" sz="6600" dirty="0">
                <a:solidFill>
                  <a:srgbClr val="800000"/>
                </a:solidFill>
                <a:latin typeface="Calibri" charset="0"/>
                <a:ea typeface="ＭＳ Ｐゴシック" charset="0"/>
                <a:cs typeface="ＭＳ Ｐゴシック" charset="0"/>
              </a:rPr>
              <a:t> </a:t>
            </a:r>
            <a:r>
              <a:rPr lang="en-US" sz="6600" dirty="0" err="1">
                <a:solidFill>
                  <a:srgbClr val="800000"/>
                </a:solidFill>
                <a:latin typeface="Calibri" charset="0"/>
                <a:ea typeface="ＭＳ Ｐゴシック" charset="0"/>
                <a:cs typeface="ＭＳ Ｐゴシック" charset="0"/>
              </a:rPr>
              <a:t>Misi</a:t>
            </a:r>
            <a:r>
              <a:rPr lang="en-US" sz="6600" dirty="0">
                <a:solidFill>
                  <a:srgbClr val="800000"/>
                </a:solidFill>
                <a:latin typeface="Calibri" charset="0"/>
                <a:ea typeface="ＭＳ Ｐゴシック" charset="0"/>
                <a:cs typeface="ＭＳ Ｐゴシック" charset="0"/>
              </a:rPr>
              <a:t> 2010</a:t>
            </a:r>
          </a:p>
        </p:txBody>
      </p:sp>
      <p:sp>
        <p:nvSpPr>
          <p:cNvPr id="241669" name="Title 1"/>
          <p:cNvSpPr txBox="1">
            <a:spLocks/>
          </p:cNvSpPr>
          <p:nvPr/>
        </p:nvSpPr>
        <p:spPr bwMode="auto">
          <a:xfrm>
            <a:off x="228602" y="4724400"/>
            <a:ext cx="67833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lnSpc>
                <a:spcPct val="80000"/>
              </a:lnSpc>
              <a:spcBef>
                <a:spcPct val="0"/>
              </a:spcBef>
              <a:spcAft>
                <a:spcPct val="0"/>
              </a:spcAft>
            </a:pPr>
            <a:endParaRPr lang="en-US" sz="3100" dirty="0">
              <a:solidFill>
                <a:srgbClr val="000000"/>
              </a:solidFill>
              <a:latin typeface="Calibri" charset="0"/>
            </a:endParaRPr>
          </a:p>
          <a:p>
            <a:pPr algn="ctr" fontAlgn="base">
              <a:lnSpc>
                <a:spcPct val="80000"/>
              </a:lnSpc>
              <a:spcBef>
                <a:spcPct val="0"/>
              </a:spcBef>
              <a:spcAft>
                <a:spcPct val="0"/>
              </a:spcAft>
            </a:pPr>
            <a:r>
              <a:rPr lang="en-US" sz="4000" dirty="0" err="1">
                <a:solidFill>
                  <a:srgbClr val="800000"/>
                </a:solidFill>
                <a:latin typeface="Calibri" charset="0"/>
              </a:rPr>
              <a:t>Apa</a:t>
            </a:r>
            <a:r>
              <a:rPr lang="en-US" sz="4000" dirty="0">
                <a:solidFill>
                  <a:srgbClr val="800000"/>
                </a:solidFill>
                <a:latin typeface="Calibri" charset="0"/>
              </a:rPr>
              <a:t>? </a:t>
            </a:r>
            <a:r>
              <a:rPr lang="en-US" sz="4000" dirty="0" err="1">
                <a:solidFill>
                  <a:srgbClr val="800000"/>
                </a:solidFill>
                <a:latin typeface="Calibri" charset="0"/>
              </a:rPr>
              <a:t>Mengajar</a:t>
            </a:r>
            <a:r>
              <a:rPr lang="en-US" sz="4000" dirty="0">
                <a:solidFill>
                  <a:srgbClr val="800000"/>
                </a:solidFill>
                <a:latin typeface="Calibri" charset="0"/>
              </a:rPr>
              <a:t> </a:t>
            </a:r>
          </a:p>
          <a:p>
            <a:pPr algn="ctr" fontAlgn="base">
              <a:lnSpc>
                <a:spcPct val="80000"/>
              </a:lnSpc>
              <a:spcBef>
                <a:spcPct val="0"/>
              </a:spcBef>
              <a:spcAft>
                <a:spcPct val="0"/>
              </a:spcAft>
            </a:pPr>
            <a:endParaRPr lang="en-US" sz="3100" dirty="0">
              <a:solidFill>
                <a:srgbClr val="000000"/>
              </a:solidFill>
              <a:latin typeface="Calibri" charset="0"/>
            </a:endParaRPr>
          </a:p>
          <a:p>
            <a:pPr algn="ctr" fontAlgn="base">
              <a:lnSpc>
                <a:spcPct val="80000"/>
              </a:lnSpc>
              <a:spcBef>
                <a:spcPct val="0"/>
              </a:spcBef>
              <a:spcAft>
                <a:spcPct val="0"/>
              </a:spcAft>
            </a:pPr>
            <a:endParaRPr lang="en-US" sz="3100" dirty="0">
              <a:solidFill>
                <a:srgbClr val="000000"/>
              </a:solidFill>
              <a:latin typeface="Calibri" charset="0"/>
            </a:endParaRPr>
          </a:p>
        </p:txBody>
      </p:sp>
      <p:sp>
        <p:nvSpPr>
          <p:cNvPr id="241670" name="Title 1"/>
          <p:cNvSpPr txBox="1">
            <a:spLocks/>
          </p:cNvSpPr>
          <p:nvPr/>
        </p:nvSpPr>
        <p:spPr bwMode="auto">
          <a:xfrm>
            <a:off x="990601" y="2760663"/>
            <a:ext cx="5138739"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lnSpc>
                <a:spcPct val="80000"/>
              </a:lnSpc>
              <a:spcBef>
                <a:spcPct val="0"/>
              </a:spcBef>
              <a:spcAft>
                <a:spcPct val="0"/>
              </a:spcAft>
            </a:pPr>
            <a:endParaRPr lang="en-US" sz="2500" dirty="0">
              <a:solidFill>
                <a:srgbClr val="000000"/>
              </a:solidFill>
              <a:latin typeface="Calibri" charset="0"/>
            </a:endParaRPr>
          </a:p>
          <a:p>
            <a:pPr algn="ctr" fontAlgn="base">
              <a:lnSpc>
                <a:spcPct val="80000"/>
              </a:lnSpc>
              <a:spcBef>
                <a:spcPct val="0"/>
              </a:spcBef>
              <a:spcAft>
                <a:spcPct val="0"/>
              </a:spcAft>
            </a:pPr>
            <a:r>
              <a:rPr lang="en-US" sz="4000" dirty="0">
                <a:solidFill>
                  <a:srgbClr val="800000"/>
                </a:solidFill>
                <a:latin typeface="Calibri" charset="0"/>
              </a:rPr>
              <a:t>Di </a:t>
            </a:r>
            <a:r>
              <a:rPr lang="en-US" sz="4000" dirty="0" err="1">
                <a:solidFill>
                  <a:srgbClr val="800000"/>
                </a:solidFill>
                <a:latin typeface="Calibri" charset="0"/>
              </a:rPr>
              <a:t>mana</a:t>
            </a:r>
            <a:r>
              <a:rPr lang="en-US" sz="4000" dirty="0">
                <a:solidFill>
                  <a:srgbClr val="800000"/>
                </a:solidFill>
                <a:latin typeface="Calibri" charset="0"/>
              </a:rPr>
              <a:t>? MONGOLIA</a:t>
            </a:r>
          </a:p>
          <a:p>
            <a:pPr algn="ctr" fontAlgn="base">
              <a:lnSpc>
                <a:spcPct val="80000"/>
              </a:lnSpc>
              <a:spcBef>
                <a:spcPct val="0"/>
              </a:spcBef>
              <a:spcAft>
                <a:spcPct val="0"/>
              </a:spcAft>
            </a:pPr>
            <a:endParaRPr lang="en-US" sz="2500" dirty="0">
              <a:solidFill>
                <a:srgbClr val="000000"/>
              </a:solidFill>
              <a:latin typeface="Calibri" charset="0"/>
            </a:endParaRPr>
          </a:p>
        </p:txBody>
      </p:sp>
      <p:sp>
        <p:nvSpPr>
          <p:cNvPr id="241671" name="Title 1"/>
          <p:cNvSpPr txBox="1">
            <a:spLocks/>
          </p:cNvSpPr>
          <p:nvPr/>
        </p:nvSpPr>
        <p:spPr bwMode="auto">
          <a:xfrm>
            <a:off x="609600" y="3751263"/>
            <a:ext cx="76200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lnSpc>
                <a:spcPct val="90000"/>
              </a:lnSpc>
              <a:spcBef>
                <a:spcPct val="0"/>
              </a:spcBef>
              <a:spcAft>
                <a:spcPct val="0"/>
              </a:spcAft>
            </a:pPr>
            <a:endParaRPr lang="en-US" sz="3100" dirty="0">
              <a:solidFill>
                <a:srgbClr val="000000"/>
              </a:solidFill>
              <a:latin typeface="Calibri" charset="0"/>
            </a:endParaRPr>
          </a:p>
          <a:p>
            <a:pPr algn="ctr" fontAlgn="base">
              <a:lnSpc>
                <a:spcPct val="90000"/>
              </a:lnSpc>
              <a:spcBef>
                <a:spcPct val="0"/>
              </a:spcBef>
              <a:spcAft>
                <a:spcPct val="0"/>
              </a:spcAft>
            </a:pPr>
            <a:r>
              <a:rPr lang="en-US" sz="4000" dirty="0" err="1">
                <a:solidFill>
                  <a:srgbClr val="800000"/>
                </a:solidFill>
                <a:latin typeface="Calibri" charset="0"/>
              </a:rPr>
              <a:t>Kapan</a:t>
            </a:r>
            <a:r>
              <a:rPr lang="en-US" sz="4000" dirty="0">
                <a:solidFill>
                  <a:srgbClr val="800000"/>
                </a:solidFill>
                <a:latin typeface="Calibri" charset="0"/>
              </a:rPr>
              <a:t>? 4-12 September 2010</a:t>
            </a:r>
          </a:p>
          <a:p>
            <a:pPr algn="ctr" fontAlgn="base">
              <a:lnSpc>
                <a:spcPct val="90000"/>
              </a:lnSpc>
              <a:spcBef>
                <a:spcPct val="0"/>
              </a:spcBef>
              <a:spcAft>
                <a:spcPct val="0"/>
              </a:spcAft>
            </a:pPr>
            <a:endParaRPr lang="en-US" sz="3100" dirty="0">
              <a:solidFill>
                <a:srgbClr val="000000"/>
              </a:solidFill>
              <a:latin typeface="Calibri" charset="0"/>
            </a:endParaRPr>
          </a:p>
          <a:p>
            <a:pPr algn="ctr" fontAlgn="base">
              <a:lnSpc>
                <a:spcPct val="90000"/>
              </a:lnSpc>
              <a:spcBef>
                <a:spcPct val="0"/>
              </a:spcBef>
              <a:spcAft>
                <a:spcPct val="0"/>
              </a:spcAft>
            </a:pPr>
            <a:endParaRPr lang="en-US" sz="3100" dirty="0">
              <a:solidFill>
                <a:srgbClr val="000000"/>
              </a:solidFill>
              <a:latin typeface="Calibri" charset="0"/>
            </a:endParaRPr>
          </a:p>
        </p:txBody>
      </p:sp>
    </p:spTree>
    <p:extLst>
      <p:ext uri="{BB962C8B-B14F-4D97-AF65-F5344CB8AC3E}">
        <p14:creationId xmlns:p14="http://schemas.microsoft.com/office/powerpoint/2010/main" val="9599468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21229" y="1412878"/>
            <a:ext cx="4422775" cy="4824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690" name="Title 1"/>
          <p:cNvSpPr>
            <a:spLocks noGrp="1"/>
          </p:cNvSpPr>
          <p:nvPr>
            <p:ph type="title"/>
          </p:nvPr>
        </p:nvSpPr>
        <p:spPr>
          <a:xfrm>
            <a:off x="0" y="3"/>
            <a:ext cx="9144000" cy="1052513"/>
          </a:xfrm>
        </p:spPr>
        <p:txBody>
          <a:bodyPr/>
          <a:lstStyle/>
          <a:p>
            <a:pPr eaLnBrk="1" hangingPunct="1"/>
            <a:r>
              <a:rPr lang="en-US" sz="6600" dirty="0">
                <a:solidFill>
                  <a:srgbClr val="800000"/>
                </a:solidFill>
                <a:latin typeface="Calibri" charset="0"/>
                <a:ea typeface="ＭＳ Ｐゴシック" charset="0"/>
                <a:cs typeface="ＭＳ Ｐゴシック" charset="0"/>
              </a:rPr>
              <a:t>MISI DI MYANMAR 2012</a:t>
            </a:r>
          </a:p>
        </p:txBody>
      </p:sp>
      <p:sp>
        <p:nvSpPr>
          <p:cNvPr id="162821" name="Title 1"/>
          <p:cNvSpPr txBox="1">
            <a:spLocks/>
          </p:cNvSpPr>
          <p:nvPr/>
        </p:nvSpPr>
        <p:spPr bwMode="auto">
          <a:xfrm>
            <a:off x="228601" y="4724400"/>
            <a:ext cx="88026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lnSpc>
                <a:spcPct val="80000"/>
              </a:lnSpc>
              <a:spcBef>
                <a:spcPct val="0"/>
              </a:spcBef>
              <a:spcAft>
                <a:spcPct val="0"/>
              </a:spcAft>
              <a:defRPr/>
            </a:pPr>
            <a:endParaRPr lang="en-US" sz="3100" b="1" dirty="0">
              <a:solidFill>
                <a:srgbClr val="000000"/>
              </a:solidFill>
              <a:latin typeface="Calibri" charset="0"/>
            </a:endParaRPr>
          </a:p>
          <a:p>
            <a:pPr marL="2150955" indent="-2150955" fontAlgn="base">
              <a:lnSpc>
                <a:spcPct val="80000"/>
              </a:lnSpc>
              <a:spcBef>
                <a:spcPct val="0"/>
              </a:spcBef>
              <a:spcAft>
                <a:spcPct val="0"/>
              </a:spcAft>
              <a:defRPr/>
            </a:pPr>
            <a:r>
              <a:rPr lang="en-US" sz="4000" b="1" dirty="0" err="1">
                <a:solidFill>
                  <a:srgbClr val="800000"/>
                </a:solidFill>
                <a:latin typeface="Calibri" charset="0"/>
              </a:rPr>
              <a:t>Apa</a:t>
            </a:r>
            <a:r>
              <a:rPr lang="en-US" sz="4000" b="1" dirty="0">
                <a:solidFill>
                  <a:srgbClr val="800000"/>
                </a:solidFill>
                <a:latin typeface="Calibri" charset="0"/>
              </a:rPr>
              <a:t>?	</a:t>
            </a:r>
            <a:r>
              <a:rPr lang="en-US" sz="4000" b="1" dirty="0" err="1">
                <a:solidFill>
                  <a:srgbClr val="800000"/>
                </a:solidFill>
                <a:latin typeface="Calibri" charset="0"/>
              </a:rPr>
              <a:t>Memimpin</a:t>
            </a:r>
            <a:r>
              <a:rPr lang="en-US" sz="4000" b="1" dirty="0">
                <a:solidFill>
                  <a:srgbClr val="800000"/>
                </a:solidFill>
                <a:latin typeface="Calibri" charset="0"/>
              </a:rPr>
              <a:t> &amp; </a:t>
            </a:r>
            <a:r>
              <a:rPr lang="en-US" sz="4000" b="1" dirty="0" err="1">
                <a:solidFill>
                  <a:srgbClr val="800000"/>
                </a:solidFill>
                <a:latin typeface="Calibri" charset="0"/>
              </a:rPr>
              <a:t>Mengajar</a:t>
            </a:r>
            <a:endParaRPr lang="en-US" sz="3100" b="1" dirty="0">
              <a:solidFill>
                <a:srgbClr val="000000"/>
              </a:solidFill>
              <a:latin typeface="Calibri" charset="0"/>
            </a:endParaRPr>
          </a:p>
          <a:p>
            <a:pPr algn="ctr" fontAlgn="base">
              <a:lnSpc>
                <a:spcPct val="80000"/>
              </a:lnSpc>
              <a:spcBef>
                <a:spcPct val="0"/>
              </a:spcBef>
              <a:spcAft>
                <a:spcPct val="0"/>
              </a:spcAft>
              <a:defRPr/>
            </a:pPr>
            <a:endParaRPr lang="en-US" sz="3100" b="1" dirty="0">
              <a:solidFill>
                <a:srgbClr val="000000"/>
              </a:solidFill>
              <a:latin typeface="Calibri" charset="0"/>
            </a:endParaRPr>
          </a:p>
        </p:txBody>
      </p:sp>
      <p:sp>
        <p:nvSpPr>
          <p:cNvPr id="162822" name="Title 1"/>
          <p:cNvSpPr txBox="1">
            <a:spLocks/>
          </p:cNvSpPr>
          <p:nvPr/>
        </p:nvSpPr>
        <p:spPr bwMode="auto">
          <a:xfrm>
            <a:off x="228600" y="2736851"/>
            <a:ext cx="8915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lnSpc>
                <a:spcPct val="80000"/>
              </a:lnSpc>
              <a:spcBef>
                <a:spcPct val="0"/>
              </a:spcBef>
              <a:spcAft>
                <a:spcPct val="0"/>
              </a:spcAft>
              <a:defRPr/>
            </a:pPr>
            <a:endParaRPr lang="en-US" sz="2500" b="1" dirty="0">
              <a:solidFill>
                <a:srgbClr val="000000"/>
              </a:solidFill>
              <a:latin typeface="Calibri" charset="0"/>
            </a:endParaRPr>
          </a:p>
          <a:p>
            <a:pPr marL="2150955" indent="-2150955" fontAlgn="base">
              <a:lnSpc>
                <a:spcPct val="80000"/>
              </a:lnSpc>
              <a:spcBef>
                <a:spcPct val="0"/>
              </a:spcBef>
              <a:spcAft>
                <a:spcPct val="0"/>
              </a:spcAft>
              <a:defRPr/>
            </a:pPr>
            <a:r>
              <a:rPr lang="en-US" sz="4000" b="1" dirty="0">
                <a:solidFill>
                  <a:srgbClr val="800000"/>
                </a:solidFill>
                <a:latin typeface="Calibri" charset="0"/>
              </a:rPr>
              <a:t>Di </a:t>
            </a:r>
            <a:r>
              <a:rPr lang="en-US" sz="4000" b="1" dirty="0" err="1">
                <a:solidFill>
                  <a:srgbClr val="800000"/>
                </a:solidFill>
                <a:latin typeface="Calibri" charset="0"/>
              </a:rPr>
              <a:t>mana</a:t>
            </a:r>
            <a:r>
              <a:rPr lang="en-US" sz="4000" b="1" dirty="0">
                <a:solidFill>
                  <a:srgbClr val="800000"/>
                </a:solidFill>
                <a:latin typeface="Calibri" charset="0"/>
              </a:rPr>
              <a:t>?	YANGON</a:t>
            </a:r>
          </a:p>
          <a:p>
            <a:pPr algn="ctr" fontAlgn="base">
              <a:lnSpc>
                <a:spcPct val="80000"/>
              </a:lnSpc>
              <a:spcBef>
                <a:spcPct val="0"/>
              </a:spcBef>
              <a:spcAft>
                <a:spcPct val="0"/>
              </a:spcAft>
              <a:defRPr/>
            </a:pPr>
            <a:endParaRPr lang="en-US" sz="2500" b="1" dirty="0">
              <a:solidFill>
                <a:srgbClr val="000000"/>
              </a:solidFill>
              <a:latin typeface="Calibri" charset="0"/>
            </a:endParaRPr>
          </a:p>
        </p:txBody>
      </p:sp>
      <p:sp>
        <p:nvSpPr>
          <p:cNvPr id="242693" name="Title 1"/>
          <p:cNvSpPr txBox="1">
            <a:spLocks/>
          </p:cNvSpPr>
          <p:nvPr/>
        </p:nvSpPr>
        <p:spPr bwMode="auto">
          <a:xfrm>
            <a:off x="228600" y="3844925"/>
            <a:ext cx="8915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2151063" indent="-2151063"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fontAlgn="base">
              <a:lnSpc>
                <a:spcPct val="90000"/>
              </a:lnSpc>
              <a:spcBef>
                <a:spcPct val="0"/>
              </a:spcBef>
              <a:spcAft>
                <a:spcPct val="0"/>
              </a:spcAft>
            </a:pPr>
            <a:r>
              <a:rPr lang="en-US" sz="4000" b="1" dirty="0" err="1">
                <a:solidFill>
                  <a:srgbClr val="800000"/>
                </a:solidFill>
                <a:latin typeface="Calibri" charset="0"/>
              </a:rPr>
              <a:t>Kapan</a:t>
            </a:r>
            <a:r>
              <a:rPr lang="en-US" sz="4000" b="1" dirty="0">
                <a:solidFill>
                  <a:srgbClr val="800000"/>
                </a:solidFill>
                <a:latin typeface="Calibri" charset="0"/>
              </a:rPr>
              <a:t>?	30 Nov-3 Dec</a:t>
            </a:r>
          </a:p>
        </p:txBody>
      </p:sp>
      <p:sp>
        <p:nvSpPr>
          <p:cNvPr id="9" name="Title 1"/>
          <p:cNvSpPr txBox="1">
            <a:spLocks/>
          </p:cNvSpPr>
          <p:nvPr/>
        </p:nvSpPr>
        <p:spPr bwMode="auto">
          <a:xfrm>
            <a:off x="228600" y="1628775"/>
            <a:ext cx="8915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lnSpc>
                <a:spcPct val="80000"/>
              </a:lnSpc>
              <a:spcBef>
                <a:spcPct val="0"/>
              </a:spcBef>
              <a:spcAft>
                <a:spcPct val="0"/>
              </a:spcAft>
              <a:defRPr/>
            </a:pPr>
            <a:endParaRPr lang="en-US" sz="2500" b="1" dirty="0">
              <a:solidFill>
                <a:srgbClr val="000000"/>
              </a:solidFill>
              <a:latin typeface="Calibri" charset="0"/>
            </a:endParaRPr>
          </a:p>
          <a:p>
            <a:pPr marL="2150955" indent="-2150955" fontAlgn="base">
              <a:lnSpc>
                <a:spcPct val="80000"/>
              </a:lnSpc>
              <a:spcBef>
                <a:spcPct val="0"/>
              </a:spcBef>
              <a:spcAft>
                <a:spcPct val="0"/>
              </a:spcAft>
              <a:defRPr/>
            </a:pPr>
            <a:r>
              <a:rPr lang="en-US" sz="4000" b="1" dirty="0" err="1">
                <a:solidFill>
                  <a:srgbClr val="800000"/>
                </a:solidFill>
                <a:latin typeface="Calibri" charset="0"/>
              </a:rPr>
              <a:t>Siapa</a:t>
            </a:r>
            <a:r>
              <a:rPr lang="en-US" sz="4000" b="1" dirty="0">
                <a:solidFill>
                  <a:srgbClr val="800000"/>
                </a:solidFill>
                <a:latin typeface="Calibri" charset="0"/>
              </a:rPr>
              <a:t>?	Lewis &amp; Barbara Winkler</a:t>
            </a:r>
          </a:p>
          <a:p>
            <a:pPr algn="ctr" fontAlgn="base">
              <a:lnSpc>
                <a:spcPct val="80000"/>
              </a:lnSpc>
              <a:spcBef>
                <a:spcPct val="0"/>
              </a:spcBef>
              <a:spcAft>
                <a:spcPct val="0"/>
              </a:spcAft>
              <a:defRPr/>
            </a:pPr>
            <a:endParaRPr lang="en-US" sz="2500" b="1" dirty="0">
              <a:solidFill>
                <a:srgbClr val="000000"/>
              </a:solidFill>
              <a:latin typeface="Calibri" charset="0"/>
            </a:endParaRPr>
          </a:p>
        </p:txBody>
      </p:sp>
    </p:spTree>
    <p:extLst>
      <p:ext uri="{BB962C8B-B14F-4D97-AF65-F5344CB8AC3E}">
        <p14:creationId xmlns:p14="http://schemas.microsoft.com/office/powerpoint/2010/main" val="38538579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104" y="0"/>
            <a:ext cx="8791015" cy="6858000"/>
          </a:xfrm>
          <a:prstGeom prst="rect">
            <a:avLst/>
          </a:prstGeom>
        </p:spPr>
      </p:pic>
      <p:sp>
        <p:nvSpPr>
          <p:cNvPr id="841730" name="Rectangle 2"/>
          <p:cNvSpPr>
            <a:spLocks noGrp="1" noChangeArrowheads="1"/>
          </p:cNvSpPr>
          <p:nvPr>
            <p:ph type="title"/>
          </p:nvPr>
        </p:nvSpPr>
        <p:spPr>
          <a:xfrm>
            <a:off x="318052" y="341143"/>
            <a:ext cx="8468139" cy="1328192"/>
          </a:xfrm>
          <a:effectLst/>
        </p:spPr>
        <p:txBody>
          <a:bodyPr>
            <a:noAutofit/>
          </a:bodyPr>
          <a:lstStyle/>
          <a:p>
            <a:pPr>
              <a:defRPr/>
            </a:pPr>
            <a:r>
              <a:rPr lang="en-US" sz="4000" b="1" dirty="0" err="1">
                <a:effectLst>
                  <a:glow rad="165100">
                    <a:schemeClr val="tx1"/>
                  </a:glow>
                </a:effectLst>
                <a:ea typeface="ＭＳ Ｐゴシック" charset="0"/>
              </a:rPr>
              <a:t>Undangan</a:t>
            </a:r>
            <a:r>
              <a:rPr lang="en-US" sz="4000" b="1" dirty="0">
                <a:effectLst>
                  <a:glow rad="165100">
                    <a:schemeClr val="tx1"/>
                  </a:glow>
                </a:effectLst>
                <a:ea typeface="ＭＳ Ｐゴシック" charset="0"/>
              </a:rPr>
              <a:t> </a:t>
            </a:r>
            <a:r>
              <a:rPr lang="en-US" sz="4000" b="1" dirty="0" err="1">
                <a:effectLst>
                  <a:glow rad="165100">
                    <a:schemeClr val="tx1"/>
                  </a:glow>
                </a:effectLst>
                <a:ea typeface="ＭＳ Ｐゴシック" charset="0"/>
              </a:rPr>
              <a:t>untuk</a:t>
            </a:r>
            <a:r>
              <a:rPr lang="en-US" sz="4000" b="1" dirty="0">
                <a:effectLst>
                  <a:glow rad="165100">
                    <a:schemeClr val="tx1"/>
                  </a:glow>
                </a:effectLst>
                <a:ea typeface="ＭＳ Ｐゴシック" charset="0"/>
              </a:rPr>
              <a:t> </a:t>
            </a:r>
            <a:r>
              <a:rPr lang="en-US" sz="4000" b="1" dirty="0" err="1">
                <a:effectLst>
                  <a:glow rad="165100">
                    <a:schemeClr val="tx1"/>
                  </a:glow>
                </a:effectLst>
                <a:ea typeface="ＭＳ Ｐゴシック" charset="0"/>
              </a:rPr>
              <a:t>Menjangkau</a:t>
            </a:r>
            <a:r>
              <a:rPr lang="en-US" sz="4000" b="1" dirty="0">
                <a:effectLst>
                  <a:glow rad="165100">
                    <a:schemeClr val="tx1"/>
                  </a:glow>
                </a:effectLst>
                <a:ea typeface="ＭＳ Ｐゴシック" charset="0"/>
              </a:rPr>
              <a:t> yang di </a:t>
            </a:r>
            <a:r>
              <a:rPr lang="en-US" sz="4000" b="1" dirty="0" err="1">
                <a:effectLst>
                  <a:glow rad="165100">
                    <a:schemeClr val="tx1"/>
                  </a:glow>
                </a:effectLst>
                <a:ea typeface="ＭＳ Ｐゴシック" charset="0"/>
              </a:rPr>
              <a:t>luar</a:t>
            </a:r>
            <a:r>
              <a:rPr lang="en-US" sz="4000" b="1" dirty="0">
                <a:effectLst>
                  <a:glow rad="165100">
                    <a:schemeClr val="tx1"/>
                  </a:glow>
                </a:effectLst>
                <a:ea typeface="ＭＳ Ｐゴシック" charset="0"/>
              </a:rPr>
              <a:t> </a:t>
            </a:r>
            <a:r>
              <a:rPr lang="en-US" sz="4000" b="1" dirty="0" err="1">
                <a:effectLst>
                  <a:glow rad="165100">
                    <a:schemeClr val="tx1"/>
                  </a:glow>
                </a:effectLst>
                <a:ea typeface="ＭＳ Ｐゴシック" charset="0"/>
              </a:rPr>
              <a:t>Singapur</a:t>
            </a:r>
            <a:r>
              <a:rPr lang="en-US" sz="4000" b="1" dirty="0">
                <a:effectLst>
                  <a:glow rad="165100">
                    <a:schemeClr val="tx1"/>
                  </a:glow>
                </a:effectLst>
                <a:ea typeface="ＭＳ Ｐゴシック" charset="0"/>
              </a:rPr>
              <a:t> </a:t>
            </a:r>
            <a:r>
              <a:rPr lang="en-US" sz="4000" b="1" dirty="0" err="1">
                <a:effectLst>
                  <a:glow rad="165100">
                    <a:schemeClr val="tx1"/>
                  </a:glow>
                </a:effectLst>
                <a:ea typeface="ＭＳ Ｐゴシック" charset="0"/>
              </a:rPr>
              <a:t>Sekarang</a:t>
            </a:r>
            <a:endParaRPr lang="en-US" sz="4000"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5540801" y="4389821"/>
            <a:ext cx="3415317" cy="246818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prstClr val="white"/>
                </a:solidFill>
                <a:effectLst>
                  <a:glow rad="165100">
                    <a:prstClr val="black"/>
                  </a:glow>
                </a:effectLst>
                <a:ea typeface="ＭＳ Ｐゴシック" charset="0"/>
              </a:rPr>
              <a:t>Thailand: </a:t>
            </a:r>
            <a:r>
              <a:rPr lang="en-US" sz="4000" b="1" dirty="0" err="1">
                <a:solidFill>
                  <a:prstClr val="white"/>
                </a:solidFill>
                <a:effectLst>
                  <a:glow rad="165100">
                    <a:prstClr val="black"/>
                  </a:glow>
                </a:effectLst>
                <a:ea typeface="ＭＳ Ｐゴシック" charset="0"/>
              </a:rPr>
              <a:t>Manik</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Corea</a:t>
            </a:r>
            <a:endParaRPr lang="en-US" sz="4000" b="1" dirty="0">
              <a:solidFill>
                <a:prstClr val="white"/>
              </a:solidFill>
              <a:effectLst>
                <a:glow rad="165100">
                  <a:prstClr val="black"/>
                </a:glow>
              </a:effectLst>
              <a:ea typeface="ＭＳ Ｐゴシック" charset="0"/>
            </a:endParaRPr>
          </a:p>
        </p:txBody>
      </p:sp>
      <p:sp>
        <p:nvSpPr>
          <p:cNvPr id="7" name="Rectangle 2"/>
          <p:cNvSpPr txBox="1">
            <a:spLocks noChangeArrowheads="1"/>
          </p:cNvSpPr>
          <p:nvPr/>
        </p:nvSpPr>
        <p:spPr bwMode="auto">
          <a:xfrm>
            <a:off x="165101" y="1386612"/>
            <a:ext cx="4249419" cy="246818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prstClr val="white"/>
                </a:solidFill>
                <a:effectLst>
                  <a:glow rad="165100">
                    <a:prstClr val="black"/>
                  </a:glow>
                </a:effectLst>
                <a:ea typeface="ＭＳ Ｐゴシック" charset="0"/>
              </a:rPr>
              <a:t>Myanmar: Jonathan Stone</a:t>
            </a:r>
          </a:p>
        </p:txBody>
      </p:sp>
    </p:spTree>
    <p:extLst>
      <p:ext uri="{BB962C8B-B14F-4D97-AF65-F5344CB8AC3E}">
        <p14:creationId xmlns:p14="http://schemas.microsoft.com/office/powerpoint/2010/main" val="34276347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21229" y="1412878"/>
            <a:ext cx="4422775" cy="4824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690" name="Title 1"/>
          <p:cNvSpPr>
            <a:spLocks noGrp="1"/>
          </p:cNvSpPr>
          <p:nvPr>
            <p:ph type="title"/>
          </p:nvPr>
        </p:nvSpPr>
        <p:spPr>
          <a:xfrm>
            <a:off x="0" y="3"/>
            <a:ext cx="9144000" cy="1052513"/>
          </a:xfrm>
        </p:spPr>
        <p:txBody>
          <a:bodyPr/>
          <a:lstStyle/>
          <a:p>
            <a:pPr eaLnBrk="1" hangingPunct="1"/>
            <a:r>
              <a:rPr lang="en-US" sz="6600" dirty="0">
                <a:solidFill>
                  <a:srgbClr val="800000"/>
                </a:solidFill>
                <a:latin typeface="Calibri" charset="0"/>
                <a:ea typeface="ＭＳ Ｐゴシック" charset="0"/>
                <a:cs typeface="ＭＳ Ｐゴシック" charset="0"/>
              </a:rPr>
              <a:t>Myanmar 2014?</a:t>
            </a:r>
          </a:p>
        </p:txBody>
      </p:sp>
      <p:sp>
        <p:nvSpPr>
          <p:cNvPr id="242693" name="Title 1"/>
          <p:cNvSpPr txBox="1">
            <a:spLocks/>
          </p:cNvSpPr>
          <p:nvPr/>
        </p:nvSpPr>
        <p:spPr bwMode="auto">
          <a:xfrm>
            <a:off x="263525" y="1408048"/>
            <a:ext cx="8915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2151063" indent="-2151063"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fontAlgn="base">
              <a:lnSpc>
                <a:spcPct val="90000"/>
              </a:lnSpc>
              <a:spcBef>
                <a:spcPct val="0"/>
              </a:spcBef>
              <a:spcAft>
                <a:spcPct val="0"/>
              </a:spcAft>
            </a:pPr>
            <a:r>
              <a:rPr lang="en-US" sz="6000" b="1" dirty="0">
                <a:solidFill>
                  <a:srgbClr val="800000"/>
                </a:solidFill>
                <a:latin typeface="Calibri" charset="0"/>
              </a:rPr>
              <a:t>Jonathan Stone</a:t>
            </a:r>
          </a:p>
        </p:txBody>
      </p:sp>
      <p:pic>
        <p:nvPicPr>
          <p:cNvPr id="8" name="Picture 7" descr="Jonatha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2281894"/>
            <a:ext cx="5273859" cy="3955395"/>
          </a:xfrm>
          <a:prstGeom prst="rect">
            <a:avLst/>
          </a:prstGeom>
        </p:spPr>
      </p:pic>
    </p:spTree>
    <p:extLst>
      <p:ext uri="{BB962C8B-B14F-4D97-AF65-F5344CB8AC3E}">
        <p14:creationId xmlns:p14="http://schemas.microsoft.com/office/powerpoint/2010/main" val="31593842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18" descr="IMG_5170"/>
          <p:cNvPicPr>
            <a:picLocks noGrp="1" noChangeAspect="1" noChangeArrowheads="1"/>
          </p:cNvPicPr>
          <p:nvPr>
            <p:ph type="ctrTitle"/>
          </p:nvPr>
        </p:nvPicPr>
        <p:blipFill>
          <a:blip r:embed="rId2" cstate="screen">
            <a:extLst>
              <a:ext uri="{28A0092B-C50C-407E-A947-70E740481C1C}">
                <a14:useLocalDpi xmlns:a14="http://schemas.microsoft.com/office/drawing/2010/main"/>
              </a:ext>
            </a:extLst>
          </a:blip>
          <a:srcRect/>
          <a:stretch>
            <a:fillRect/>
          </a:stretch>
        </p:blipFill>
        <p:spPr>
          <a:xfrm>
            <a:off x="-1471507" y="-2882275"/>
            <a:ext cx="13455507" cy="8970339"/>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2051" name="Rectangle 3"/>
          <p:cNvSpPr>
            <a:spLocks noGrp="1" noChangeArrowheads="1"/>
          </p:cNvSpPr>
          <p:nvPr>
            <p:ph type="subTitle" idx="1"/>
          </p:nvPr>
        </p:nvSpPr>
        <p:spPr>
          <a:xfrm>
            <a:off x="-122830" y="6092825"/>
            <a:ext cx="9422295" cy="765175"/>
          </a:xfrm>
        </p:spPr>
        <p:txBody>
          <a:bodyPr anchor="ctr"/>
          <a:lstStyle/>
          <a:p>
            <a:pPr eaLnBrk="1" hangingPunct="1">
              <a:defRPr/>
            </a:pPr>
            <a:r>
              <a:rPr lang="en-US" sz="2800" b="1" dirty="0" err="1">
                <a:latin typeface="Comic Sans MS" charset="0"/>
              </a:rPr>
              <a:t>Keluarga</a:t>
            </a:r>
            <a:r>
              <a:rPr lang="en-US" sz="2800" b="1" dirty="0">
                <a:latin typeface="Comic Sans MS" charset="0"/>
              </a:rPr>
              <a:t> </a:t>
            </a:r>
            <a:r>
              <a:rPr lang="en-US" sz="2800" b="1" dirty="0" err="1">
                <a:latin typeface="Comic Sans MS" charset="0"/>
              </a:rPr>
              <a:t>Corea</a:t>
            </a:r>
            <a:r>
              <a:rPr lang="en-US" sz="2800" b="1" dirty="0">
                <a:latin typeface="Comic Sans MS" charset="0"/>
              </a:rPr>
              <a:t> di Bangkok, Thailand </a:t>
            </a:r>
            <a:r>
              <a:rPr lang="en-US" sz="2800" b="1" dirty="0" err="1">
                <a:latin typeface="Comic Sans MS" charset="0"/>
              </a:rPr>
              <a:t>sejak</a:t>
            </a:r>
            <a:r>
              <a:rPr lang="en-US" sz="2800" b="1" dirty="0">
                <a:latin typeface="Comic Sans MS" charset="0"/>
              </a:rPr>
              <a:t> </a:t>
            </a:r>
            <a:r>
              <a:rPr lang="en-US" sz="2800" b="1" dirty="0" err="1">
                <a:latin typeface="Comic Sans MS" charset="0"/>
              </a:rPr>
              <a:t>Juli</a:t>
            </a:r>
            <a:r>
              <a:rPr lang="en-US" sz="2800" b="1" dirty="0">
                <a:latin typeface="Comic Sans MS" charset="0"/>
              </a:rPr>
              <a:t> 2008</a:t>
            </a:r>
            <a:endParaRPr lang="th-TH" sz="2800" b="1" dirty="0">
              <a:latin typeface="Comic Sans MS" charset="0"/>
            </a:endParaRPr>
          </a:p>
        </p:txBody>
      </p:sp>
    </p:spTree>
    <p:extLst>
      <p:ext uri="{BB962C8B-B14F-4D97-AF65-F5344CB8AC3E}">
        <p14:creationId xmlns:p14="http://schemas.microsoft.com/office/powerpoint/2010/main" val="2319577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80289"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0290" name="Title 1"/>
          <p:cNvSpPr>
            <a:spLocks noGrp="1"/>
          </p:cNvSpPr>
          <p:nvPr>
            <p:ph type="title"/>
          </p:nvPr>
        </p:nvSpPr>
        <p:spPr>
          <a:xfrm>
            <a:off x="-31750" y="-26988"/>
            <a:ext cx="9212263" cy="719138"/>
          </a:xfrm>
        </p:spPr>
        <p:txBody>
          <a:bodyPr/>
          <a:lstStyle/>
          <a:p>
            <a:r>
              <a:rPr lang="en-US" dirty="0">
                <a:latin typeface="Arial" charset="0"/>
                <a:ea typeface="ＭＳ Ｐゴシック" charset="0"/>
              </a:rPr>
              <a:t>The 7 Churches (Why 2–3)</a:t>
            </a:r>
          </a:p>
        </p:txBody>
      </p:sp>
      <p:sp>
        <p:nvSpPr>
          <p:cNvPr id="780291"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Efesus</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80293"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0" name="TextBox 9"/>
          <p:cNvSpPr txBox="1"/>
          <p:nvPr/>
        </p:nvSpPr>
        <p:spPr>
          <a:xfrm>
            <a:off x="4716463" y="4941888"/>
            <a:ext cx="1885950" cy="460375"/>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Laodikia</a:t>
            </a:r>
          </a:p>
        </p:txBody>
      </p:sp>
      <p:sp>
        <p:nvSpPr>
          <p:cNvPr id="780295"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2" name="TextBox 11"/>
          <p:cNvSpPr txBox="1"/>
          <p:nvPr/>
        </p:nvSpPr>
        <p:spPr>
          <a:xfrm>
            <a:off x="3492500" y="4292600"/>
            <a:ext cx="2390775"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Filadelfia</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80297"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4" name="TextBox 13"/>
          <p:cNvSpPr txBox="1"/>
          <p:nvPr/>
        </p:nvSpPr>
        <p:spPr>
          <a:xfrm>
            <a:off x="2987675" y="3644900"/>
            <a:ext cx="1671638" cy="461963"/>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780299"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 name="TextBox 15"/>
          <p:cNvSpPr txBox="1"/>
          <p:nvPr/>
        </p:nvSpPr>
        <p:spPr>
          <a:xfrm>
            <a:off x="2268538" y="2565400"/>
            <a:ext cx="1885950" cy="461963"/>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Tiatira</a:t>
            </a:r>
          </a:p>
        </p:txBody>
      </p:sp>
      <p:sp>
        <p:nvSpPr>
          <p:cNvPr id="780301"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8" name="TextBox 17"/>
          <p:cNvSpPr txBox="1"/>
          <p:nvPr/>
        </p:nvSpPr>
        <p:spPr>
          <a:xfrm>
            <a:off x="900113" y="1916113"/>
            <a:ext cx="1885950" cy="461962"/>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Pergamus</a:t>
            </a:r>
          </a:p>
        </p:txBody>
      </p:sp>
      <p:sp>
        <p:nvSpPr>
          <p:cNvPr id="780303"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0" name="TextBox 19"/>
          <p:cNvSpPr txBox="1"/>
          <p:nvPr/>
        </p:nvSpPr>
        <p:spPr>
          <a:xfrm>
            <a:off x="827088" y="3933825"/>
            <a:ext cx="1887537" cy="460375"/>
          </a:xfrm>
          <a:prstGeom prst="rect">
            <a:avLst/>
          </a:prstGeom>
          <a:noFill/>
        </p:spPr>
        <p:txBody>
          <a:bodyPr>
            <a:spAutoFit/>
          </a:bodyPr>
          <a:lstStyle/>
          <a:p>
            <a:pPr algn="r" eaLnBrk="0" fontAlgn="base" hangingPunct="0">
              <a:spcBef>
                <a:spcPct val="0"/>
              </a:spcBef>
              <a:spcAft>
                <a:spcPct val="0"/>
              </a:spcAft>
              <a:defRPr/>
            </a:pPr>
            <a:r>
              <a:rPr lang="en-US"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Smirna</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780311" name="Straight Arrow Connector 2"/>
          <p:cNvCxnSpPr>
            <a:cxnSpLocks noChangeShapeType="1"/>
          </p:cNvCxnSpPr>
          <p:nvPr/>
        </p:nvCxnSpPr>
        <p:spPr bwMode="auto">
          <a:xfrm>
            <a:off x="4117975" y="2955925"/>
            <a:ext cx="914400" cy="91440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grpSp>
        <p:nvGrpSpPr>
          <p:cNvPr id="21" name="Group 20"/>
          <p:cNvGrpSpPr>
            <a:grpSpLocks/>
          </p:cNvGrpSpPr>
          <p:nvPr/>
        </p:nvGrpSpPr>
        <p:grpSpPr bwMode="auto">
          <a:xfrm rot="1553588">
            <a:off x="2411413" y="4724400"/>
            <a:ext cx="1162050" cy="1162050"/>
            <a:chOff x="6228184" y="2420888"/>
            <a:chExt cx="1161687" cy="1161687"/>
          </a:xfrm>
        </p:grpSpPr>
        <p:cxnSp>
          <p:nvCxnSpPr>
            <p:cNvPr id="780344" name="Straight Arrow Connector 5"/>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5" name="Straight Arrow Connector 63"/>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6" name="Straight Arrow Connector 6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7" name="Straight Arrow Connector 6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68" name="Group 67"/>
          <p:cNvGrpSpPr>
            <a:grpSpLocks/>
          </p:cNvGrpSpPr>
          <p:nvPr/>
        </p:nvGrpSpPr>
        <p:grpSpPr bwMode="auto">
          <a:xfrm rot="1553588">
            <a:off x="2124075" y="3500438"/>
            <a:ext cx="1162050" cy="1162050"/>
            <a:chOff x="6228184" y="2420888"/>
            <a:chExt cx="1161687" cy="1161687"/>
          </a:xfrm>
        </p:grpSpPr>
        <p:cxnSp>
          <p:nvCxnSpPr>
            <p:cNvPr id="780340" name="Straight Arrow Connector 6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1" name="Straight Arrow Connector 6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2" name="Straight Arrow Connector 7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3" name="Straight Arrow Connector 7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73" name="Group 72"/>
          <p:cNvGrpSpPr>
            <a:grpSpLocks/>
          </p:cNvGrpSpPr>
          <p:nvPr/>
        </p:nvGrpSpPr>
        <p:grpSpPr bwMode="auto">
          <a:xfrm rot="1553588">
            <a:off x="2268538" y="1700213"/>
            <a:ext cx="1160462" cy="1162050"/>
            <a:chOff x="6228184" y="2420888"/>
            <a:chExt cx="1161687" cy="1161687"/>
          </a:xfrm>
        </p:grpSpPr>
        <p:cxnSp>
          <p:nvCxnSpPr>
            <p:cNvPr id="780336" name="Straight Arrow Connector 7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7" name="Straight Arrow Connector 7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8" name="Straight Arrow Connector 7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9" name="Straight Arrow Connector 7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78" name="Group 77"/>
          <p:cNvGrpSpPr>
            <a:grpSpLocks/>
          </p:cNvGrpSpPr>
          <p:nvPr/>
        </p:nvGrpSpPr>
        <p:grpSpPr bwMode="auto">
          <a:xfrm rot="1553588">
            <a:off x="3635375" y="2276475"/>
            <a:ext cx="1162050" cy="1162050"/>
            <a:chOff x="6228184" y="2420888"/>
            <a:chExt cx="1161687" cy="1161687"/>
          </a:xfrm>
        </p:grpSpPr>
        <p:cxnSp>
          <p:nvCxnSpPr>
            <p:cNvPr id="780332" name="Straight Arrow Connector 7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3" name="Straight Arrow Connector 7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4" name="Straight Arrow Connector 8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5" name="Straight Arrow Connector 8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83" name="Group 82"/>
          <p:cNvGrpSpPr>
            <a:grpSpLocks/>
          </p:cNvGrpSpPr>
          <p:nvPr/>
        </p:nvGrpSpPr>
        <p:grpSpPr bwMode="auto">
          <a:xfrm rot="1553588">
            <a:off x="4140200" y="3357563"/>
            <a:ext cx="1162050" cy="1160462"/>
            <a:chOff x="6228184" y="2420888"/>
            <a:chExt cx="1161687" cy="1161687"/>
          </a:xfrm>
        </p:grpSpPr>
        <p:cxnSp>
          <p:nvCxnSpPr>
            <p:cNvPr id="780328" name="Straight Arrow Connector 8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9" name="Straight Arrow Connector 8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0" name="Straight Arrow Connector 8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1" name="Straight Arrow Connector 8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88" name="Group 87"/>
          <p:cNvGrpSpPr>
            <a:grpSpLocks/>
          </p:cNvGrpSpPr>
          <p:nvPr/>
        </p:nvGrpSpPr>
        <p:grpSpPr bwMode="auto">
          <a:xfrm rot="1553588">
            <a:off x="5364163" y="3933825"/>
            <a:ext cx="1162050" cy="1160463"/>
            <a:chOff x="6228184" y="2420888"/>
            <a:chExt cx="1161687" cy="1161687"/>
          </a:xfrm>
        </p:grpSpPr>
        <p:cxnSp>
          <p:nvCxnSpPr>
            <p:cNvPr id="780324" name="Straight Arrow Connector 8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5" name="Straight Arrow Connector 8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6" name="Straight Arrow Connector 9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7" name="Straight Arrow Connector 9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93" name="Group 92"/>
          <p:cNvGrpSpPr>
            <a:grpSpLocks/>
          </p:cNvGrpSpPr>
          <p:nvPr/>
        </p:nvGrpSpPr>
        <p:grpSpPr bwMode="auto">
          <a:xfrm rot="1553588">
            <a:off x="6084888" y="4724400"/>
            <a:ext cx="1160462" cy="1162050"/>
            <a:chOff x="6228184" y="2420888"/>
            <a:chExt cx="1161687" cy="1161687"/>
          </a:xfrm>
        </p:grpSpPr>
        <p:cxnSp>
          <p:nvCxnSpPr>
            <p:cNvPr id="780320" name="Straight Arrow Connector 9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1" name="Straight Arrow Connector 9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2" name="Straight Arrow Connector 9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3" name="Straight Arrow Connector 9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sp>
        <p:nvSpPr>
          <p:cNvPr id="780319"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base" hangingPunct="0">
              <a:spcBef>
                <a:spcPct val="0"/>
              </a:spcBef>
              <a:spcAft>
                <a:spcPct val="0"/>
              </a:spcAft>
            </a:pPr>
            <a:r>
              <a:rPr lang="en-US" b="1" dirty="0">
                <a:solidFill>
                  <a:srgbClr val="FFFFFF"/>
                </a:solidFill>
                <a:latin typeface="Arial" charset="0"/>
                <a:cs typeface="Arial" charset="0"/>
              </a:rPr>
              <a:t>345</a:t>
            </a:r>
          </a:p>
        </p:txBody>
      </p:sp>
    </p:spTree>
    <p:extLst>
      <p:ext uri="{BB962C8B-B14F-4D97-AF65-F5344CB8AC3E}">
        <p14:creationId xmlns:p14="http://schemas.microsoft.com/office/powerpoint/2010/main" val="1424974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p:cTn id="19" dur="500" fill="hold"/>
                                        <p:tgtEl>
                                          <p:spTgt spid="73"/>
                                        </p:tgtEl>
                                        <p:attrNameLst>
                                          <p:attrName>ppt_w</p:attrName>
                                        </p:attrNameLst>
                                      </p:cBhvr>
                                      <p:tavLst>
                                        <p:tav tm="0">
                                          <p:val>
                                            <p:fltVal val="0"/>
                                          </p:val>
                                        </p:tav>
                                        <p:tav tm="100000">
                                          <p:val>
                                            <p:strVal val="#ppt_w"/>
                                          </p:val>
                                        </p:tav>
                                      </p:tavLst>
                                    </p:anim>
                                    <p:anim calcmode="lin" valueType="num">
                                      <p:cBhvr>
                                        <p:cTn id="20" dur="500" fill="hold"/>
                                        <p:tgtEl>
                                          <p:spTgt spid="73"/>
                                        </p:tgtEl>
                                        <p:attrNameLst>
                                          <p:attrName>ppt_h</p:attrName>
                                        </p:attrNameLst>
                                      </p:cBhvr>
                                      <p:tavLst>
                                        <p:tav tm="0">
                                          <p:val>
                                            <p:fltVal val="0"/>
                                          </p:val>
                                        </p:tav>
                                        <p:tav tm="100000">
                                          <p:val>
                                            <p:strVal val="#ppt_h"/>
                                          </p:val>
                                        </p:tav>
                                      </p:tavLst>
                                    </p:anim>
                                    <p:animEffect transition="in" filter="fade">
                                      <p:cBhvr>
                                        <p:cTn id="21" dur="500"/>
                                        <p:tgtEl>
                                          <p:spTgt spid="73"/>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78"/>
                                        </p:tgtEl>
                                        <p:attrNameLst>
                                          <p:attrName>style.visibility</p:attrName>
                                        </p:attrNameLst>
                                      </p:cBhvr>
                                      <p:to>
                                        <p:strVal val="visible"/>
                                      </p:to>
                                    </p:set>
                                    <p:anim calcmode="lin" valueType="num">
                                      <p:cBhvr>
                                        <p:cTn id="25" dur="500" fill="hold"/>
                                        <p:tgtEl>
                                          <p:spTgt spid="78"/>
                                        </p:tgtEl>
                                        <p:attrNameLst>
                                          <p:attrName>ppt_w</p:attrName>
                                        </p:attrNameLst>
                                      </p:cBhvr>
                                      <p:tavLst>
                                        <p:tav tm="0">
                                          <p:val>
                                            <p:fltVal val="0"/>
                                          </p:val>
                                        </p:tav>
                                        <p:tav tm="100000">
                                          <p:val>
                                            <p:strVal val="#ppt_w"/>
                                          </p:val>
                                        </p:tav>
                                      </p:tavLst>
                                    </p:anim>
                                    <p:anim calcmode="lin" valueType="num">
                                      <p:cBhvr>
                                        <p:cTn id="26" dur="500" fill="hold"/>
                                        <p:tgtEl>
                                          <p:spTgt spid="78"/>
                                        </p:tgtEl>
                                        <p:attrNameLst>
                                          <p:attrName>ppt_h</p:attrName>
                                        </p:attrNameLst>
                                      </p:cBhvr>
                                      <p:tavLst>
                                        <p:tav tm="0">
                                          <p:val>
                                            <p:fltVal val="0"/>
                                          </p:val>
                                        </p:tav>
                                        <p:tav tm="100000">
                                          <p:val>
                                            <p:strVal val="#ppt_h"/>
                                          </p:val>
                                        </p:tav>
                                      </p:tavLst>
                                    </p:anim>
                                    <p:animEffect transition="in" filter="fade">
                                      <p:cBhvr>
                                        <p:cTn id="27" dur="500"/>
                                        <p:tgtEl>
                                          <p:spTgt spid="78"/>
                                        </p:tgtEl>
                                      </p:cBhvr>
                                    </p:animEffect>
                                  </p:childTnLst>
                                </p:cTn>
                              </p:par>
                            </p:childTnLst>
                          </p:cTn>
                        </p:par>
                        <p:par>
                          <p:cTn id="28" fill="hold" nodeType="afterGroup">
                            <p:stCondLst>
                              <p:cond delay="2000"/>
                            </p:stCondLst>
                            <p:childTnLst>
                              <p:par>
                                <p:cTn id="29" presetID="53" presetClass="entr" presetSubtype="16" fill="hold" nodeType="afterEffect">
                                  <p:stCondLst>
                                    <p:cond delay="0"/>
                                  </p:stCondLst>
                                  <p:childTnLst>
                                    <p:set>
                                      <p:cBhvr>
                                        <p:cTn id="30" dur="1" fill="hold">
                                          <p:stCondLst>
                                            <p:cond delay="0"/>
                                          </p:stCondLst>
                                        </p:cTn>
                                        <p:tgtEl>
                                          <p:spTgt spid="83"/>
                                        </p:tgtEl>
                                        <p:attrNameLst>
                                          <p:attrName>style.visibility</p:attrName>
                                        </p:attrNameLst>
                                      </p:cBhvr>
                                      <p:to>
                                        <p:strVal val="visible"/>
                                      </p:to>
                                    </p:set>
                                    <p:anim calcmode="lin" valueType="num">
                                      <p:cBhvr>
                                        <p:cTn id="31" dur="500" fill="hold"/>
                                        <p:tgtEl>
                                          <p:spTgt spid="83"/>
                                        </p:tgtEl>
                                        <p:attrNameLst>
                                          <p:attrName>ppt_w</p:attrName>
                                        </p:attrNameLst>
                                      </p:cBhvr>
                                      <p:tavLst>
                                        <p:tav tm="0">
                                          <p:val>
                                            <p:fltVal val="0"/>
                                          </p:val>
                                        </p:tav>
                                        <p:tav tm="100000">
                                          <p:val>
                                            <p:strVal val="#ppt_w"/>
                                          </p:val>
                                        </p:tav>
                                      </p:tavLst>
                                    </p:anim>
                                    <p:anim calcmode="lin" valueType="num">
                                      <p:cBhvr>
                                        <p:cTn id="32" dur="500" fill="hold"/>
                                        <p:tgtEl>
                                          <p:spTgt spid="83"/>
                                        </p:tgtEl>
                                        <p:attrNameLst>
                                          <p:attrName>ppt_h</p:attrName>
                                        </p:attrNameLst>
                                      </p:cBhvr>
                                      <p:tavLst>
                                        <p:tav tm="0">
                                          <p:val>
                                            <p:fltVal val="0"/>
                                          </p:val>
                                        </p:tav>
                                        <p:tav tm="100000">
                                          <p:val>
                                            <p:strVal val="#ppt_h"/>
                                          </p:val>
                                        </p:tav>
                                      </p:tavLst>
                                    </p:anim>
                                    <p:animEffect transition="in" filter="fade">
                                      <p:cBhvr>
                                        <p:cTn id="33" dur="500"/>
                                        <p:tgtEl>
                                          <p:spTgt spid="83"/>
                                        </p:tgtEl>
                                      </p:cBhvr>
                                    </p:animEffect>
                                  </p:childTnLst>
                                </p:cTn>
                              </p:par>
                            </p:childTnLst>
                          </p:cTn>
                        </p:par>
                        <p:par>
                          <p:cTn id="34" fill="hold" nodeType="afterGroup">
                            <p:stCondLst>
                              <p:cond delay="2500"/>
                            </p:stCondLst>
                            <p:childTnLst>
                              <p:par>
                                <p:cTn id="35" presetID="53" presetClass="entr" presetSubtype="16" fill="hold" nodeType="afterEffect">
                                  <p:stCondLst>
                                    <p:cond delay="0"/>
                                  </p:stCondLst>
                                  <p:childTnLst>
                                    <p:set>
                                      <p:cBhvr>
                                        <p:cTn id="36" dur="1" fill="hold">
                                          <p:stCondLst>
                                            <p:cond delay="0"/>
                                          </p:stCondLst>
                                        </p:cTn>
                                        <p:tgtEl>
                                          <p:spTgt spid="88"/>
                                        </p:tgtEl>
                                        <p:attrNameLst>
                                          <p:attrName>style.visibility</p:attrName>
                                        </p:attrNameLst>
                                      </p:cBhvr>
                                      <p:to>
                                        <p:strVal val="visible"/>
                                      </p:to>
                                    </p:set>
                                    <p:anim calcmode="lin" valueType="num">
                                      <p:cBhvr>
                                        <p:cTn id="37" dur="500" fill="hold"/>
                                        <p:tgtEl>
                                          <p:spTgt spid="88"/>
                                        </p:tgtEl>
                                        <p:attrNameLst>
                                          <p:attrName>ppt_w</p:attrName>
                                        </p:attrNameLst>
                                      </p:cBhvr>
                                      <p:tavLst>
                                        <p:tav tm="0">
                                          <p:val>
                                            <p:fltVal val="0"/>
                                          </p:val>
                                        </p:tav>
                                        <p:tav tm="100000">
                                          <p:val>
                                            <p:strVal val="#ppt_w"/>
                                          </p:val>
                                        </p:tav>
                                      </p:tavLst>
                                    </p:anim>
                                    <p:anim calcmode="lin" valueType="num">
                                      <p:cBhvr>
                                        <p:cTn id="38" dur="500" fill="hold"/>
                                        <p:tgtEl>
                                          <p:spTgt spid="88"/>
                                        </p:tgtEl>
                                        <p:attrNameLst>
                                          <p:attrName>ppt_h</p:attrName>
                                        </p:attrNameLst>
                                      </p:cBhvr>
                                      <p:tavLst>
                                        <p:tav tm="0">
                                          <p:val>
                                            <p:fltVal val="0"/>
                                          </p:val>
                                        </p:tav>
                                        <p:tav tm="100000">
                                          <p:val>
                                            <p:strVal val="#ppt_h"/>
                                          </p:val>
                                        </p:tav>
                                      </p:tavLst>
                                    </p:anim>
                                    <p:animEffect transition="in" filter="fade">
                                      <p:cBhvr>
                                        <p:cTn id="39" dur="500"/>
                                        <p:tgtEl>
                                          <p:spTgt spid="88"/>
                                        </p:tgtEl>
                                      </p:cBhvr>
                                    </p:animEffect>
                                  </p:childTnLst>
                                </p:cTn>
                              </p:par>
                            </p:childTnLst>
                          </p:cTn>
                        </p:par>
                        <p:par>
                          <p:cTn id="40" fill="hold" nodeType="afterGroup">
                            <p:stCondLst>
                              <p:cond delay="3000"/>
                            </p:stCondLst>
                            <p:childTnLst>
                              <p:par>
                                <p:cTn id="41" presetID="53" presetClass="entr" presetSubtype="16" fill="hold" nodeType="afterEffect">
                                  <p:stCondLst>
                                    <p:cond delay="0"/>
                                  </p:stCondLst>
                                  <p:childTnLst>
                                    <p:set>
                                      <p:cBhvr>
                                        <p:cTn id="42" dur="1" fill="hold">
                                          <p:stCondLst>
                                            <p:cond delay="0"/>
                                          </p:stCondLst>
                                        </p:cTn>
                                        <p:tgtEl>
                                          <p:spTgt spid="93"/>
                                        </p:tgtEl>
                                        <p:attrNameLst>
                                          <p:attrName>style.visibility</p:attrName>
                                        </p:attrNameLst>
                                      </p:cBhvr>
                                      <p:to>
                                        <p:strVal val="visible"/>
                                      </p:to>
                                    </p:set>
                                    <p:anim calcmode="lin" valueType="num">
                                      <p:cBhvr>
                                        <p:cTn id="43" dur="500" fill="hold"/>
                                        <p:tgtEl>
                                          <p:spTgt spid="93"/>
                                        </p:tgtEl>
                                        <p:attrNameLst>
                                          <p:attrName>ppt_w</p:attrName>
                                        </p:attrNameLst>
                                      </p:cBhvr>
                                      <p:tavLst>
                                        <p:tav tm="0">
                                          <p:val>
                                            <p:fltVal val="0"/>
                                          </p:val>
                                        </p:tav>
                                        <p:tav tm="100000">
                                          <p:val>
                                            <p:strVal val="#ppt_w"/>
                                          </p:val>
                                        </p:tav>
                                      </p:tavLst>
                                    </p:anim>
                                    <p:anim calcmode="lin" valueType="num">
                                      <p:cBhvr>
                                        <p:cTn id="44" dur="500" fill="hold"/>
                                        <p:tgtEl>
                                          <p:spTgt spid="93"/>
                                        </p:tgtEl>
                                        <p:attrNameLst>
                                          <p:attrName>ppt_h</p:attrName>
                                        </p:attrNameLst>
                                      </p:cBhvr>
                                      <p:tavLst>
                                        <p:tav tm="0">
                                          <p:val>
                                            <p:fltVal val="0"/>
                                          </p:val>
                                        </p:tav>
                                        <p:tav tm="100000">
                                          <p:val>
                                            <p:strVal val="#ppt_h"/>
                                          </p:val>
                                        </p:tav>
                                      </p:tavLst>
                                    </p:anim>
                                    <p:animEffect transition="in" filter="fade">
                                      <p:cBhvr>
                                        <p:cTn id="45"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7" name="Picture 4" descr="IMG_392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004" y="3"/>
            <a:ext cx="9186007" cy="6878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title"/>
          </p:nvPr>
        </p:nvSpPr>
        <p:spPr>
          <a:xfrm>
            <a:off x="0" y="2"/>
            <a:ext cx="9144000" cy="1894089"/>
          </a:xfrm>
          <a:solidFill>
            <a:schemeClr val="tx1"/>
          </a:solidFill>
        </p:spPr>
        <p:txBody>
          <a:bodyPr/>
          <a:lstStyle/>
          <a:p>
            <a:pPr eaLnBrk="1" hangingPunct="1">
              <a:defRPr/>
            </a:pPr>
            <a:r>
              <a:rPr lang="en-GB" b="1" dirty="0" err="1">
                <a:solidFill>
                  <a:schemeClr val="bg1"/>
                </a:solidFill>
              </a:rPr>
              <a:t>Pengembangan</a:t>
            </a:r>
            <a:r>
              <a:rPr lang="en-GB" b="1" dirty="0">
                <a:solidFill>
                  <a:schemeClr val="bg1"/>
                </a:solidFill>
              </a:rPr>
              <a:t> </a:t>
            </a:r>
            <a:r>
              <a:rPr lang="en-GB" b="1" dirty="0" err="1">
                <a:solidFill>
                  <a:schemeClr val="bg1"/>
                </a:solidFill>
              </a:rPr>
              <a:t>Gereja</a:t>
            </a:r>
            <a:r>
              <a:rPr lang="en-GB" b="1" dirty="0">
                <a:solidFill>
                  <a:schemeClr val="bg1"/>
                </a:solidFill>
              </a:rPr>
              <a:t> </a:t>
            </a:r>
            <a:r>
              <a:rPr lang="en-GB" b="1" dirty="0" err="1">
                <a:solidFill>
                  <a:schemeClr val="bg1"/>
                </a:solidFill>
              </a:rPr>
              <a:t>Internasional</a:t>
            </a:r>
            <a:r>
              <a:rPr lang="en-GB" b="1" dirty="0">
                <a:solidFill>
                  <a:schemeClr val="bg1"/>
                </a:solidFill>
              </a:rPr>
              <a:t> </a:t>
            </a:r>
            <a:r>
              <a:rPr lang="en-GB" b="1" dirty="0" err="1">
                <a:solidFill>
                  <a:schemeClr val="bg1"/>
                </a:solidFill>
              </a:rPr>
              <a:t>Manik</a:t>
            </a:r>
            <a:endParaRPr lang="en-GB" b="1" dirty="0">
              <a:solidFill>
                <a:schemeClr val="bg1"/>
              </a:solidFill>
            </a:endParaRPr>
          </a:p>
        </p:txBody>
      </p:sp>
    </p:spTree>
    <p:extLst>
      <p:ext uri="{BB962C8B-B14F-4D97-AF65-F5344CB8AC3E}">
        <p14:creationId xmlns:p14="http://schemas.microsoft.com/office/powerpoint/2010/main" val="10698479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107949" y="-100011"/>
            <a:ext cx="9359900" cy="71294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a:solidFill>
                <a:prstClr val="white"/>
              </a:solidFill>
            </a:endParaRPr>
          </a:p>
        </p:txBody>
      </p:sp>
      <p:sp>
        <p:nvSpPr>
          <p:cNvPr id="243715" name="Rectangle 2"/>
          <p:cNvSpPr>
            <a:spLocks noGrp="1" noChangeArrowheads="1"/>
          </p:cNvSpPr>
          <p:nvPr>
            <p:ph type="title" idx="4294967295"/>
          </p:nvPr>
        </p:nvSpPr>
        <p:spPr>
          <a:xfrm>
            <a:off x="1" y="-1447800"/>
            <a:ext cx="8432800" cy="1371600"/>
          </a:xfrm>
        </p:spPr>
        <p:txBody>
          <a:bodyPr/>
          <a:lstStyle/>
          <a:p>
            <a:r>
              <a:rPr lang="en-US" dirty="0">
                <a:solidFill>
                  <a:schemeClr val="accent1"/>
                </a:solidFill>
                <a:latin typeface="Arial" charset="0"/>
                <a:ea typeface="ＭＳ Ｐゴシック" charset="0"/>
                <a:cs typeface="ＭＳ Ｐゴシック" charset="0"/>
              </a:rPr>
              <a:t>Lakeside Family Centre</a:t>
            </a:r>
          </a:p>
        </p:txBody>
      </p:sp>
      <p:pic>
        <p:nvPicPr>
          <p:cNvPr id="24371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3400" y="914404"/>
            <a:ext cx="3581400" cy="514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3717" name="Picture 2" descr="Albina_directory.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19640" y="685802"/>
            <a:ext cx="3617912" cy="5160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3718" name="Rectangle 2"/>
          <p:cNvSpPr txBox="1">
            <a:spLocks noChangeArrowheads="1"/>
          </p:cNvSpPr>
          <p:nvPr/>
        </p:nvSpPr>
        <p:spPr bwMode="auto">
          <a:xfrm>
            <a:off x="4114801" y="5557839"/>
            <a:ext cx="4827588"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base" hangingPunct="0">
              <a:spcBef>
                <a:spcPct val="0"/>
              </a:spcBef>
              <a:spcAft>
                <a:spcPct val="0"/>
              </a:spcAft>
            </a:pPr>
            <a:r>
              <a:rPr lang="en-US" sz="4400" b="1" dirty="0" err="1">
                <a:solidFill>
                  <a:srgbClr val="000000"/>
                </a:solidFill>
              </a:rPr>
              <a:t>Albina</a:t>
            </a:r>
            <a:r>
              <a:rPr lang="en-US" sz="4400" b="1" dirty="0">
                <a:solidFill>
                  <a:srgbClr val="000000"/>
                </a:solidFill>
              </a:rPr>
              <a:t> Chan</a:t>
            </a:r>
          </a:p>
        </p:txBody>
      </p:sp>
    </p:spTree>
    <p:extLst>
      <p:ext uri="{BB962C8B-B14F-4D97-AF65-F5344CB8AC3E}">
        <p14:creationId xmlns:p14="http://schemas.microsoft.com/office/powerpoint/2010/main" val="2107041558"/>
      </p:ext>
    </p:extLst>
  </p:cSld>
  <p:clrMapOvr>
    <a:overrideClrMapping bg1="lt1" tx1="dk1" bg2="lt2" tx2="dk2" accent1="accent1" accent2="accent2" accent3="accent3" accent4="accent4" accent5="accent5" accent6="accent6" hlink="hlink" folHlink="folHlink"/>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34549"/>
            <a:ext cx="9144000" cy="1328192"/>
          </a:xfrm>
          <a:effectLst/>
        </p:spPr>
        <p:txBody>
          <a:bodyPr>
            <a:normAutofit/>
          </a:bodyPr>
          <a:lstStyle/>
          <a:p>
            <a:pPr>
              <a:defRPr/>
            </a:pPr>
            <a:r>
              <a:rPr lang="en-US" sz="6600" b="1" dirty="0" err="1">
                <a:effectLst>
                  <a:glow rad="165100">
                    <a:schemeClr val="tx1"/>
                  </a:glow>
                </a:effectLst>
                <a:ea typeface="ＭＳ Ｐゴシック" charset="0"/>
              </a:rPr>
              <a:t>Penjara</a:t>
            </a:r>
            <a:endParaRPr lang="en-US" sz="6600"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4746888" y="2492897"/>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I have given you an open door that no one can shut</a:t>
            </a: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 (3:8)</a:t>
            </a:r>
          </a:p>
        </p:txBody>
      </p:sp>
      <p:pic>
        <p:nvPicPr>
          <p:cNvPr id="2" name="Picture 1"/>
          <p:cNvPicPr>
            <a:picLocks noChangeAspect="1"/>
          </p:cNvPicPr>
          <p:nvPr/>
        </p:nvPicPr>
        <p:blipFill>
          <a:blip r:embed="rId3"/>
          <a:stretch>
            <a:fillRect/>
          </a:stretch>
        </p:blipFill>
        <p:spPr>
          <a:xfrm>
            <a:off x="0" y="1338500"/>
            <a:ext cx="9144000" cy="4814957"/>
          </a:xfrm>
          <a:prstGeom prst="rect">
            <a:avLst/>
          </a:prstGeom>
        </p:spPr>
      </p:pic>
      <p:sp>
        <p:nvSpPr>
          <p:cNvPr id="6" name="Rectangle 2"/>
          <p:cNvSpPr txBox="1">
            <a:spLocks noChangeArrowheads="1"/>
          </p:cNvSpPr>
          <p:nvPr/>
        </p:nvSpPr>
        <p:spPr>
          <a:xfrm>
            <a:off x="0" y="5053861"/>
            <a:ext cx="9144000" cy="1328192"/>
          </a:xfrm>
          <a:prstGeom prst="rect">
            <a:avLst/>
          </a:prstGeom>
          <a:solidFill>
            <a:srgbClr val="000000"/>
          </a:solidFill>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en-US" sz="8800" b="1" i="1" dirty="0">
                <a:effectLst>
                  <a:glow rad="165100">
                    <a:prstClr val="black"/>
                  </a:glow>
                </a:effectLst>
                <a:latin typeface="Noteworthy Light"/>
                <a:ea typeface="ＭＳ Ｐゴシック" charset="0"/>
                <a:cs typeface="Noteworthy Light"/>
              </a:rPr>
              <a:t>PENGINJILAN</a:t>
            </a:r>
          </a:p>
        </p:txBody>
      </p:sp>
    </p:spTree>
    <p:extLst>
      <p:ext uri="{BB962C8B-B14F-4D97-AF65-F5344CB8AC3E}">
        <p14:creationId xmlns:p14="http://schemas.microsoft.com/office/powerpoint/2010/main" val="408509639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42900"/>
            <a:ext cx="9144000" cy="6172200"/>
          </a:xfrm>
          <a:prstGeom prst="rect">
            <a:avLst/>
          </a:prstGeom>
        </p:spPr>
      </p:pic>
      <p:sp>
        <p:nvSpPr>
          <p:cNvPr id="841730" name="Rectangle 2"/>
          <p:cNvSpPr>
            <a:spLocks noGrp="1" noChangeArrowheads="1"/>
          </p:cNvSpPr>
          <p:nvPr>
            <p:ph type="title"/>
          </p:nvPr>
        </p:nvSpPr>
        <p:spPr>
          <a:xfrm>
            <a:off x="0" y="228601"/>
            <a:ext cx="9144000" cy="1328192"/>
          </a:xfrm>
          <a:effectLst/>
        </p:spPr>
        <p:txBody>
          <a:bodyPr>
            <a:normAutofit/>
          </a:bodyPr>
          <a:lstStyle/>
          <a:p>
            <a:pPr>
              <a:defRPr/>
            </a:pPr>
            <a:r>
              <a:rPr lang="en-US" b="1" dirty="0" err="1">
                <a:effectLst>
                  <a:glow rad="165100">
                    <a:schemeClr val="tx1"/>
                  </a:glow>
                </a:effectLst>
                <a:ea typeface="ＭＳ Ｐゴシック" charset="0"/>
              </a:rPr>
              <a:t>Penginjilan</a:t>
            </a:r>
            <a:r>
              <a:rPr lang="en-US" b="1" dirty="0">
                <a:effectLst>
                  <a:glow rad="165100">
                    <a:schemeClr val="tx1"/>
                  </a:glow>
                </a:effectLst>
                <a:ea typeface="ＭＳ Ｐゴシック" charset="0"/>
              </a:rPr>
              <a:t> yang </a:t>
            </a:r>
            <a:r>
              <a:rPr lang="en-US" b="1" dirty="0" err="1">
                <a:effectLst>
                  <a:glow rad="165100">
                    <a:schemeClr val="tx1"/>
                  </a:glow>
                </a:effectLst>
                <a:ea typeface="ＭＳ Ｐゴシック" charset="0"/>
              </a:rPr>
              <a:t>tidak</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Efektif</a:t>
            </a:r>
            <a:endParaRPr lang="en-US" b="1" dirty="0">
              <a:effectLst>
                <a:glow rad="165100">
                  <a:schemeClr val="tx1"/>
                </a:glow>
              </a:effectLst>
              <a:ea typeface="ＭＳ Ｐゴシック" charset="0"/>
            </a:endParaRPr>
          </a:p>
        </p:txBody>
      </p:sp>
    </p:spTree>
    <p:extLst>
      <p:ext uri="{BB962C8B-B14F-4D97-AF65-F5344CB8AC3E}">
        <p14:creationId xmlns:p14="http://schemas.microsoft.com/office/powerpoint/2010/main" val="249829135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5811611" y="2338071"/>
            <a:ext cx="3332391" cy="4519931"/>
          </a:xfrm>
          <a:effectLst/>
        </p:spPr>
        <p:txBody>
          <a:bodyPr>
            <a:normAutofit/>
          </a:bodyPr>
          <a:lstStyle/>
          <a:p>
            <a:pPr>
              <a:defRPr/>
            </a:pPr>
            <a:r>
              <a:rPr lang="en-US" b="1" dirty="0">
                <a:effectLst>
                  <a:glow rad="165100">
                    <a:schemeClr val="tx1"/>
                  </a:glow>
                </a:effectLst>
                <a:ea typeface="ＭＳ Ｐゴシック" charset="0"/>
              </a:rPr>
              <a:t>Mari </a:t>
            </a:r>
            <a:r>
              <a:rPr lang="en-US" b="1" dirty="0" err="1">
                <a:effectLst>
                  <a:glow rad="165100">
                    <a:schemeClr val="tx1"/>
                  </a:glow>
                </a:effectLst>
                <a:ea typeface="ＭＳ Ｐゴシック" charset="0"/>
              </a:rPr>
              <a:t>kita</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jadi</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Penaung</a:t>
            </a:r>
            <a:endParaRPr lang="en-US" b="1" dirty="0">
              <a:effectLst>
                <a:glow rad="1651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92001" y="44451"/>
            <a:ext cx="5790552" cy="6813551"/>
          </a:xfrm>
          <a:prstGeom prst="rect">
            <a:avLst/>
          </a:prstGeom>
        </p:spPr>
      </p:pic>
      <p:grpSp>
        <p:nvGrpSpPr>
          <p:cNvPr id="4" name="Group 3"/>
          <p:cNvGrpSpPr/>
          <p:nvPr/>
        </p:nvGrpSpPr>
        <p:grpSpPr>
          <a:xfrm>
            <a:off x="411629" y="652958"/>
            <a:ext cx="2459791" cy="1042736"/>
            <a:chOff x="548106" y="668421"/>
            <a:chExt cx="2459790" cy="1042736"/>
          </a:xfrm>
        </p:grpSpPr>
        <p:sp>
          <p:nvSpPr>
            <p:cNvPr id="3" name="Oval 2"/>
            <p:cNvSpPr/>
            <p:nvPr/>
          </p:nvSpPr>
          <p:spPr>
            <a:xfrm>
              <a:off x="548106" y="668421"/>
              <a:ext cx="1363579" cy="100263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5" name="Oval 4"/>
            <p:cNvSpPr/>
            <p:nvPr/>
          </p:nvSpPr>
          <p:spPr>
            <a:xfrm>
              <a:off x="1644317" y="708526"/>
              <a:ext cx="1363579" cy="100263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6" name="Oval 5"/>
            <p:cNvSpPr/>
            <p:nvPr/>
          </p:nvSpPr>
          <p:spPr>
            <a:xfrm>
              <a:off x="1096212" y="695158"/>
              <a:ext cx="1363579" cy="100263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grpSp>
      <p:sp>
        <p:nvSpPr>
          <p:cNvPr id="7" name="TextBox 6"/>
          <p:cNvSpPr txBox="1"/>
          <p:nvPr/>
        </p:nvSpPr>
        <p:spPr>
          <a:xfrm>
            <a:off x="299090" y="519010"/>
            <a:ext cx="2712165" cy="1323439"/>
          </a:xfrm>
          <a:prstGeom prst="rect">
            <a:avLst/>
          </a:prstGeom>
          <a:noFill/>
        </p:spPr>
        <p:txBody>
          <a:bodyPr wrap="square" rtlCol="0">
            <a:spAutoFit/>
          </a:bodyPr>
          <a:lstStyle/>
          <a:p>
            <a:pPr algn="ctr" eaLnBrk="0" fontAlgn="base" hangingPunct="0">
              <a:spcBef>
                <a:spcPct val="0"/>
              </a:spcBef>
              <a:spcAft>
                <a:spcPct val="0"/>
              </a:spcAft>
            </a:pPr>
            <a:r>
              <a:rPr lang="en-US" sz="2000" b="1" dirty="0" err="1">
                <a:solidFill>
                  <a:prstClr val="black"/>
                </a:solidFill>
                <a:latin typeface="Comic Sans MS" charset="0"/>
                <a:ea typeface="ＭＳ Ｐゴシック" charset="0"/>
                <a:cs typeface="ＭＳ Ｐゴシック" charset="0"/>
              </a:rPr>
              <a:t>Memberikan</a:t>
            </a:r>
            <a:r>
              <a:rPr lang="en-US" sz="2000" b="1" dirty="0">
                <a:solidFill>
                  <a:prstClr val="black"/>
                </a:solidFill>
                <a:latin typeface="Comic Sans MS" charset="0"/>
                <a:ea typeface="ＭＳ Ｐゴシック" charset="0"/>
                <a:cs typeface="ＭＳ Ｐゴシック" charset="0"/>
              </a:rPr>
              <a:t> </a:t>
            </a:r>
            <a:r>
              <a:rPr lang="en-US" sz="2000" b="1" dirty="0" err="1">
                <a:solidFill>
                  <a:prstClr val="black"/>
                </a:solidFill>
                <a:latin typeface="Comic Sans MS" charset="0"/>
                <a:ea typeface="ＭＳ Ｐゴシック" charset="0"/>
                <a:cs typeface="ＭＳ Ｐゴシック" charset="0"/>
              </a:rPr>
              <a:t>menjamin</a:t>
            </a:r>
            <a:r>
              <a:rPr lang="en-US" sz="2000" b="1" dirty="0">
                <a:solidFill>
                  <a:prstClr val="black"/>
                </a:solidFill>
                <a:latin typeface="Comic Sans MS" charset="0"/>
                <a:ea typeface="ＭＳ Ｐゴシック" charset="0"/>
                <a:cs typeface="ＭＳ Ｐゴシック" charset="0"/>
              </a:rPr>
              <a:t> </a:t>
            </a:r>
            <a:r>
              <a:rPr lang="en-US" sz="2000" b="1" dirty="0" err="1">
                <a:solidFill>
                  <a:prstClr val="black"/>
                </a:solidFill>
                <a:latin typeface="Comic Sans MS" charset="0"/>
                <a:ea typeface="ＭＳ Ｐゴシック" charset="0"/>
                <a:cs typeface="ＭＳ Ｐゴシック" charset="0"/>
              </a:rPr>
              <a:t>semua</a:t>
            </a:r>
            <a:r>
              <a:rPr lang="en-US" sz="2000" b="1" dirty="0">
                <a:solidFill>
                  <a:prstClr val="black"/>
                </a:solidFill>
                <a:latin typeface="Comic Sans MS" charset="0"/>
                <a:ea typeface="ＭＳ Ｐゴシック" charset="0"/>
                <a:cs typeface="ＭＳ Ｐゴシック" charset="0"/>
              </a:rPr>
              <a:t> </a:t>
            </a:r>
            <a:r>
              <a:rPr lang="en-US" sz="2000" b="1" dirty="0" err="1">
                <a:solidFill>
                  <a:prstClr val="black"/>
                </a:solidFill>
                <a:latin typeface="Comic Sans MS" charset="0"/>
                <a:ea typeface="ＭＳ Ｐゴシック" charset="0"/>
                <a:cs typeface="ＭＳ Ｐゴシック" charset="0"/>
              </a:rPr>
              <a:t>tempat</a:t>
            </a:r>
            <a:r>
              <a:rPr lang="en-US" sz="2000" b="1" dirty="0">
                <a:solidFill>
                  <a:prstClr val="black"/>
                </a:solidFill>
                <a:latin typeface="Comic Sans MS" charset="0"/>
                <a:ea typeface="ＭＳ Ｐゴシック" charset="0"/>
                <a:cs typeface="ＭＳ Ｐゴシック" charset="0"/>
              </a:rPr>
              <a:t> </a:t>
            </a:r>
            <a:r>
              <a:rPr lang="en-US" sz="2000" b="1" dirty="0" err="1">
                <a:solidFill>
                  <a:prstClr val="black"/>
                </a:solidFill>
                <a:latin typeface="Comic Sans MS" charset="0"/>
                <a:ea typeface="ＭＳ Ｐゴシック" charset="0"/>
                <a:cs typeface="ＭＳ Ｐゴシック" charset="0"/>
              </a:rPr>
              <a:t>duduk</a:t>
            </a:r>
            <a:r>
              <a:rPr lang="en-US" sz="2000" b="1" dirty="0">
                <a:solidFill>
                  <a:prstClr val="black"/>
                </a:solidFill>
                <a:latin typeface="Comic Sans MS" charset="0"/>
                <a:ea typeface="ＭＳ Ｐゴシック" charset="0"/>
                <a:cs typeface="ＭＳ Ｐゴシック" charset="0"/>
              </a:rPr>
              <a:t> </a:t>
            </a:r>
            <a:r>
              <a:rPr lang="en-US" sz="2000" b="1" dirty="0" err="1">
                <a:solidFill>
                  <a:prstClr val="black"/>
                </a:solidFill>
                <a:latin typeface="Comic Sans MS" charset="0"/>
                <a:ea typeface="ＭＳ Ｐゴシック" charset="0"/>
                <a:cs typeface="ＭＳ Ｐゴシック" charset="0"/>
              </a:rPr>
              <a:t>untuk</a:t>
            </a:r>
            <a:r>
              <a:rPr lang="en-US" sz="2000" b="1" dirty="0">
                <a:solidFill>
                  <a:prstClr val="black"/>
                </a:solidFill>
                <a:latin typeface="Comic Sans MS" charset="0"/>
                <a:ea typeface="ＭＳ Ｐゴシック" charset="0"/>
                <a:cs typeface="ＭＳ Ｐゴシック" charset="0"/>
              </a:rPr>
              <a:t> </a:t>
            </a:r>
            <a:r>
              <a:rPr lang="en-US" sz="2000" b="1" dirty="0" err="1">
                <a:solidFill>
                  <a:prstClr val="black"/>
                </a:solidFill>
                <a:latin typeface="Comic Sans MS" charset="0"/>
                <a:ea typeface="ＭＳ Ｐゴシック" charset="0"/>
                <a:cs typeface="ＭＳ Ｐゴシック" charset="0"/>
              </a:rPr>
              <a:t>diriku</a:t>
            </a:r>
            <a:endParaRPr lang="en-US" sz="2000" b="1" dirty="0">
              <a:solidFill>
                <a:prstClr val="black"/>
              </a:solidFill>
              <a:latin typeface="Comic Sans MS" charset="0"/>
              <a:ea typeface="ＭＳ Ｐゴシック" charset="0"/>
              <a:cs typeface="ＭＳ Ｐゴシック" charset="0"/>
            </a:endParaRPr>
          </a:p>
        </p:txBody>
      </p:sp>
      <p:sp>
        <p:nvSpPr>
          <p:cNvPr id="11" name="梯形 2"/>
          <p:cNvSpPr/>
          <p:nvPr/>
        </p:nvSpPr>
        <p:spPr>
          <a:xfrm>
            <a:off x="1096214" y="7157256"/>
            <a:ext cx="2122934" cy="1489829"/>
          </a:xfrm>
          <a:prstGeom prst="trapezoid">
            <a:avLst/>
          </a:prstGeom>
          <a:solidFill>
            <a:schemeClr val="tx2"/>
          </a:solidFill>
        </p:spPr>
        <p:txBody>
          <a:bodyPr wrap="square" rtlCol="0">
            <a:spAutoFit/>
          </a:bodyPr>
          <a:lstStyle/>
          <a:p>
            <a:pPr algn="ctr" eaLnBrk="0" fontAlgn="base" hangingPunct="0">
              <a:spcBef>
                <a:spcPct val="0"/>
              </a:spcBef>
              <a:spcAft>
                <a:spcPct val="0"/>
              </a:spcAft>
            </a:pPr>
            <a:r>
              <a:rPr lang="en-US" sz="2000" b="1" dirty="0">
                <a:solidFill>
                  <a:prstClr val="white"/>
                </a:solidFill>
                <a:latin typeface="Comic Sans MS" charset="0"/>
                <a:ea typeface="ＭＳ Ｐゴシック" charset="0"/>
                <a:cs typeface="ＭＳ Ｐゴシック" charset="0"/>
              </a:rPr>
              <a:t>MARI BICARA TENTANG YESUS</a:t>
            </a:r>
          </a:p>
        </p:txBody>
      </p:sp>
    </p:spTree>
    <p:extLst>
      <p:ext uri="{BB962C8B-B14F-4D97-AF65-F5344CB8AC3E}">
        <p14:creationId xmlns:p14="http://schemas.microsoft.com/office/powerpoint/2010/main" val="268110732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22558"/>
            <a:ext cx="9144000" cy="6015789"/>
          </a:xfrm>
          <a:prstGeom prst="rect">
            <a:avLst/>
          </a:prstGeom>
        </p:spPr>
      </p:pic>
      <p:sp>
        <p:nvSpPr>
          <p:cNvPr id="841730" name="Rectangle 2"/>
          <p:cNvSpPr>
            <a:spLocks noGrp="1" noChangeArrowheads="1"/>
          </p:cNvSpPr>
          <p:nvPr>
            <p:ph type="title"/>
          </p:nvPr>
        </p:nvSpPr>
        <p:spPr>
          <a:xfrm>
            <a:off x="0" y="490628"/>
            <a:ext cx="9144000" cy="1328192"/>
          </a:xfrm>
          <a:effectLst/>
        </p:spPr>
        <p:txBody>
          <a:bodyPr>
            <a:noAutofit/>
          </a:bodyPr>
          <a:lstStyle/>
          <a:p>
            <a:pPr>
              <a:defRPr/>
            </a:pPr>
            <a:r>
              <a:rPr lang="en-US" sz="4800" b="1" dirty="0" err="1">
                <a:effectLst>
                  <a:glow rad="165100">
                    <a:schemeClr val="tx1"/>
                  </a:glow>
                </a:effectLst>
                <a:ea typeface="ＭＳ Ｐゴシック" charset="0"/>
              </a:rPr>
              <a:t>Tempat</a:t>
            </a:r>
            <a:r>
              <a:rPr lang="en-US" sz="4800" b="1" dirty="0">
                <a:effectLst>
                  <a:glow rad="165100">
                    <a:schemeClr val="tx1"/>
                  </a:glow>
                </a:effectLst>
                <a:ea typeface="ＭＳ Ｐゴシック" charset="0"/>
              </a:rPr>
              <a:t> </a:t>
            </a:r>
            <a:r>
              <a:rPr lang="en-US" sz="4800" b="1" dirty="0" err="1">
                <a:effectLst>
                  <a:glow rad="165100">
                    <a:schemeClr val="tx1"/>
                  </a:glow>
                </a:effectLst>
                <a:ea typeface="ＭＳ Ｐゴシック" charset="0"/>
              </a:rPr>
              <a:t>kerjamu</a:t>
            </a:r>
            <a:r>
              <a:rPr lang="en-US" sz="4800" b="1" dirty="0">
                <a:effectLst>
                  <a:glow rad="165100">
                    <a:schemeClr val="tx1"/>
                  </a:glow>
                </a:effectLst>
                <a:ea typeface="ＭＳ Ｐゴシック" charset="0"/>
              </a:rPr>
              <a:t> </a:t>
            </a:r>
            <a:r>
              <a:rPr lang="en-US" sz="4800" b="1" dirty="0" err="1">
                <a:effectLst>
                  <a:glow rad="165100">
                    <a:schemeClr val="tx1"/>
                  </a:glow>
                </a:effectLst>
                <a:ea typeface="ＭＳ Ｐゴシック" charset="0"/>
              </a:rPr>
              <a:t>juga</a:t>
            </a:r>
            <a:r>
              <a:rPr lang="en-US" sz="4800" b="1" dirty="0">
                <a:effectLst>
                  <a:glow rad="165100">
                    <a:schemeClr val="tx1"/>
                  </a:glow>
                </a:effectLst>
                <a:ea typeface="ＭＳ Ｐゴシック" charset="0"/>
              </a:rPr>
              <a:t> </a:t>
            </a:r>
            <a:r>
              <a:rPr lang="en-US" sz="4800" b="1" dirty="0" err="1">
                <a:effectLst>
                  <a:glow rad="165100">
                    <a:schemeClr val="tx1"/>
                  </a:glow>
                </a:effectLst>
                <a:ea typeface="ＭＳ Ｐゴシック" charset="0"/>
              </a:rPr>
              <a:t>merupakan</a:t>
            </a:r>
            <a:r>
              <a:rPr lang="en-US" sz="4800" b="1" dirty="0">
                <a:effectLst>
                  <a:glow rad="165100">
                    <a:schemeClr val="tx1"/>
                  </a:glow>
                </a:effectLst>
                <a:ea typeface="ＭＳ Ｐゴシック" charset="0"/>
              </a:rPr>
              <a:t> </a:t>
            </a:r>
            <a:r>
              <a:rPr lang="en-US" sz="4800" b="1" dirty="0" err="1">
                <a:effectLst>
                  <a:glow rad="165100">
                    <a:schemeClr val="tx1"/>
                  </a:glow>
                </a:effectLst>
                <a:ea typeface="ＭＳ Ｐゴシック" charset="0"/>
              </a:rPr>
              <a:t>ladang</a:t>
            </a:r>
            <a:r>
              <a:rPr lang="en-US" sz="4800" b="1" dirty="0">
                <a:effectLst>
                  <a:glow rad="165100">
                    <a:schemeClr val="tx1"/>
                  </a:glow>
                </a:effectLst>
                <a:ea typeface="ＭＳ Ｐゴシック" charset="0"/>
              </a:rPr>
              <a:t> </a:t>
            </a:r>
            <a:r>
              <a:rPr lang="en-US" sz="4800" b="1" dirty="0" err="1">
                <a:effectLst>
                  <a:glow rad="165100">
                    <a:schemeClr val="tx1"/>
                  </a:glow>
                </a:effectLst>
                <a:ea typeface="ＭＳ Ｐゴシック" charset="0"/>
              </a:rPr>
              <a:t>misi</a:t>
            </a:r>
            <a:r>
              <a:rPr lang="en-US" sz="4800" b="1" dirty="0">
                <a:effectLst>
                  <a:glow rad="165100">
                    <a:schemeClr val="tx1"/>
                  </a:glow>
                </a:effectLst>
                <a:ea typeface="ＭＳ Ｐゴシック" charset="0"/>
              </a:rPr>
              <a:t>!</a:t>
            </a:r>
          </a:p>
        </p:txBody>
      </p:sp>
      <p:sp>
        <p:nvSpPr>
          <p:cNvPr id="5" name="Rectangle 2"/>
          <p:cNvSpPr txBox="1">
            <a:spLocks noChangeArrowheads="1"/>
          </p:cNvSpPr>
          <p:nvPr/>
        </p:nvSpPr>
        <p:spPr bwMode="auto">
          <a:xfrm>
            <a:off x="3" y="3486949"/>
            <a:ext cx="5785942" cy="27503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a:solidFill>
                  <a:prstClr val="white"/>
                </a:solidFill>
                <a:effectLst>
                  <a:glow rad="165100">
                    <a:prstClr val="black"/>
                  </a:glow>
                </a:effectLst>
                <a:ea typeface="ＭＳ Ｐゴシック" charset="0"/>
              </a:rPr>
              <a:t>"</a:t>
            </a:r>
            <a:r>
              <a:rPr lang="en-US" sz="4000" b="1" dirty="0" err="1">
                <a:solidFill>
                  <a:prstClr val="white"/>
                </a:solidFill>
                <a:effectLst>
                  <a:glow rad="165100">
                    <a:prstClr val="black"/>
                  </a:glow>
                </a:effectLst>
                <a:ea typeface="ＭＳ Ｐゴシック" charset="0"/>
              </a:rPr>
              <a:t>Aku</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telah</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membuka</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pintu</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bagimu</a:t>
            </a:r>
            <a:r>
              <a:rPr lang="en-US" sz="4000" b="1" dirty="0">
                <a:solidFill>
                  <a:prstClr val="white"/>
                </a:solidFill>
                <a:effectLst>
                  <a:glow rad="165100">
                    <a:prstClr val="black"/>
                  </a:glow>
                </a:effectLst>
                <a:ea typeface="ＭＳ Ｐゴシック" charset="0"/>
              </a:rPr>
              <a:t>, yang </a:t>
            </a:r>
            <a:r>
              <a:rPr lang="en-US" sz="4000" b="1" dirty="0" err="1">
                <a:solidFill>
                  <a:prstClr val="white"/>
                </a:solidFill>
                <a:effectLst>
                  <a:glow rad="165100">
                    <a:prstClr val="black"/>
                  </a:glow>
                </a:effectLst>
                <a:ea typeface="ＭＳ Ｐゴシック" charset="0"/>
              </a:rPr>
              <a:t>tidak</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dapat</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ditutup</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oleh</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seorangpun</a:t>
            </a: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 (3:8)</a:t>
            </a:r>
          </a:p>
        </p:txBody>
      </p:sp>
    </p:spTree>
    <p:extLst>
      <p:ext uri="{BB962C8B-B14F-4D97-AF65-F5344CB8AC3E}">
        <p14:creationId xmlns:p14="http://schemas.microsoft.com/office/powerpoint/2010/main" val="380735599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995860"/>
            <a:ext cx="9109048" cy="4102659"/>
          </a:xfrm>
          <a:prstGeom prst="rect">
            <a:avLst/>
          </a:prstGeom>
        </p:spPr>
      </p:pic>
      <p:sp>
        <p:nvSpPr>
          <p:cNvPr id="841730" name="Rectangle 2"/>
          <p:cNvSpPr>
            <a:spLocks noGrp="1" noChangeArrowheads="1"/>
          </p:cNvSpPr>
          <p:nvPr>
            <p:ph type="title"/>
          </p:nvPr>
        </p:nvSpPr>
        <p:spPr>
          <a:xfrm>
            <a:off x="0" y="228601"/>
            <a:ext cx="9144000" cy="1328192"/>
          </a:xfrm>
          <a:effectLst/>
        </p:spPr>
        <p:txBody>
          <a:bodyPr>
            <a:normAutofit fontScale="90000"/>
          </a:bodyPr>
          <a:lstStyle/>
          <a:p>
            <a:pPr>
              <a:defRPr/>
            </a:pPr>
            <a:r>
              <a:rPr lang="en-US" sz="6000" b="1" dirty="0" err="1">
                <a:effectLst>
                  <a:glow rad="165100">
                    <a:schemeClr val="tx1"/>
                  </a:glow>
                </a:effectLst>
                <a:ea typeface="ＭＳ Ｐゴシック" charset="0"/>
              </a:rPr>
              <a:t>Berbincanglah</a:t>
            </a:r>
            <a:r>
              <a:rPr lang="en-US" sz="6000" b="1" dirty="0">
                <a:effectLst>
                  <a:glow rad="165100">
                    <a:schemeClr val="tx1"/>
                  </a:glow>
                </a:effectLst>
                <a:ea typeface="ＭＳ Ｐゴシック" charset="0"/>
              </a:rPr>
              <a:t> </a:t>
            </a:r>
            <a:r>
              <a:rPr lang="en-US" sz="6000" b="1" dirty="0" err="1">
                <a:effectLst>
                  <a:glow rad="165100">
                    <a:schemeClr val="tx1"/>
                  </a:glow>
                </a:effectLst>
                <a:ea typeface="ＭＳ Ｐゴシック" charset="0"/>
              </a:rPr>
              <a:t>kepada</a:t>
            </a:r>
            <a:r>
              <a:rPr lang="en-US" sz="6000" b="1" dirty="0">
                <a:effectLst>
                  <a:glow rad="165100">
                    <a:schemeClr val="tx1"/>
                  </a:glow>
                </a:effectLst>
                <a:ea typeface="ＭＳ Ｐゴシック" charset="0"/>
              </a:rPr>
              <a:t> orang lain!</a:t>
            </a:r>
          </a:p>
        </p:txBody>
      </p:sp>
      <p:sp>
        <p:nvSpPr>
          <p:cNvPr id="5" name="Rectangle 2"/>
          <p:cNvSpPr txBox="1">
            <a:spLocks noChangeArrowheads="1"/>
          </p:cNvSpPr>
          <p:nvPr/>
        </p:nvSpPr>
        <p:spPr bwMode="auto">
          <a:xfrm>
            <a:off x="4490113" y="2219937"/>
            <a:ext cx="4618936"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a:solidFill>
                  <a:prstClr val="white"/>
                </a:solidFill>
                <a:effectLst>
                  <a:glow rad="165100">
                    <a:prstClr val="black"/>
                  </a:glow>
                </a:effectLst>
                <a:ea typeface="ＭＳ Ｐゴシック" charset="0"/>
              </a:rPr>
              <a:t>"</a:t>
            </a:r>
            <a:r>
              <a:rPr lang="en-US" sz="4000" b="1" dirty="0" err="1">
                <a:solidFill>
                  <a:prstClr val="white"/>
                </a:solidFill>
                <a:effectLst>
                  <a:glow rad="165100">
                    <a:prstClr val="black"/>
                  </a:glow>
                </a:effectLst>
                <a:ea typeface="ＭＳ Ｐゴシック" charset="0"/>
              </a:rPr>
              <a:t>Aku</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telah</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membuka</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pintu</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bagimu</a:t>
            </a:r>
            <a:r>
              <a:rPr lang="en-US" sz="4000" b="1" dirty="0">
                <a:solidFill>
                  <a:prstClr val="white"/>
                </a:solidFill>
                <a:effectLst>
                  <a:glow rad="165100">
                    <a:prstClr val="black"/>
                  </a:glow>
                </a:effectLst>
                <a:ea typeface="ＭＳ Ｐゴシック" charset="0"/>
              </a:rPr>
              <a:t>, yang </a:t>
            </a:r>
            <a:r>
              <a:rPr lang="en-US" sz="4000" b="1" dirty="0" err="1">
                <a:solidFill>
                  <a:prstClr val="white"/>
                </a:solidFill>
                <a:effectLst>
                  <a:glow rad="165100">
                    <a:prstClr val="black"/>
                  </a:glow>
                </a:effectLst>
                <a:ea typeface="ＭＳ Ｐゴシック" charset="0"/>
              </a:rPr>
              <a:t>tidak</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dapat</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ditutup</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oleh</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seorangpun</a:t>
            </a: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 (3:8)</a:t>
            </a:r>
          </a:p>
        </p:txBody>
      </p:sp>
    </p:spTree>
    <p:extLst>
      <p:ext uri="{BB962C8B-B14F-4D97-AF65-F5344CB8AC3E}">
        <p14:creationId xmlns:p14="http://schemas.microsoft.com/office/powerpoint/2010/main" val="28454033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 y="2"/>
            <a:ext cx="9174831" cy="6858001"/>
          </a:xfrm>
          <a:prstGeom prst="rect">
            <a:avLst/>
          </a:prstGeom>
        </p:spPr>
      </p:pic>
      <p:sp>
        <p:nvSpPr>
          <p:cNvPr id="841730" name="Rectangle 2"/>
          <p:cNvSpPr>
            <a:spLocks noGrp="1" noChangeArrowheads="1"/>
          </p:cNvSpPr>
          <p:nvPr>
            <p:ph type="title"/>
          </p:nvPr>
        </p:nvSpPr>
        <p:spPr>
          <a:xfrm>
            <a:off x="0" y="207091"/>
            <a:ext cx="9143999" cy="1328192"/>
          </a:xfrm>
          <a:effectLst/>
        </p:spPr>
        <p:txBody>
          <a:bodyPr>
            <a:noAutofit/>
          </a:bodyPr>
          <a:lstStyle/>
          <a:p>
            <a:pPr>
              <a:defRPr/>
            </a:pPr>
            <a:r>
              <a:rPr lang="en-US" sz="4200" b="1" dirty="0" err="1">
                <a:solidFill>
                  <a:prstClr val="white"/>
                </a:solidFill>
                <a:effectLst>
                  <a:glow rad="165100">
                    <a:prstClr val="black"/>
                  </a:glow>
                </a:effectLst>
                <a:ea typeface="ＭＳ Ｐゴシック" charset="0"/>
              </a:rPr>
              <a:t>Jadi</a:t>
            </a:r>
            <a:r>
              <a:rPr lang="en-US" sz="4200" b="1" dirty="0">
                <a:solidFill>
                  <a:prstClr val="white"/>
                </a:solidFill>
                <a:effectLst>
                  <a:glow rad="165100">
                    <a:prstClr val="black"/>
                  </a:glow>
                </a:effectLst>
                <a:ea typeface="ＭＳ Ｐゴシック" charset="0"/>
              </a:rPr>
              <a:t> </a:t>
            </a:r>
            <a:r>
              <a:rPr lang="en-US" sz="4200" b="1" dirty="0" err="1">
                <a:solidFill>
                  <a:prstClr val="white"/>
                </a:solidFill>
                <a:effectLst>
                  <a:glow rad="165100">
                    <a:prstClr val="black"/>
                  </a:glow>
                </a:effectLst>
                <a:ea typeface="ＭＳ Ｐゴシック" charset="0"/>
              </a:rPr>
              <a:t>bagaimana</a:t>
            </a:r>
            <a:r>
              <a:rPr lang="en-US" sz="4200" b="1" dirty="0">
                <a:solidFill>
                  <a:prstClr val="white"/>
                </a:solidFill>
                <a:effectLst>
                  <a:glow rad="165100">
                    <a:prstClr val="black"/>
                  </a:glow>
                </a:effectLst>
                <a:ea typeface="ＭＳ Ｐゴシック" charset="0"/>
              </a:rPr>
              <a:t> </a:t>
            </a:r>
            <a:r>
              <a:rPr lang="en-US" sz="4200" b="1" dirty="0" err="1">
                <a:solidFill>
                  <a:prstClr val="white"/>
                </a:solidFill>
                <a:effectLst>
                  <a:glow rad="165100">
                    <a:prstClr val="black"/>
                  </a:glow>
                </a:effectLst>
                <a:ea typeface="ＭＳ Ｐゴシック" charset="0"/>
              </a:rPr>
              <a:t>Yesus</a:t>
            </a:r>
            <a:r>
              <a:rPr lang="en-US" sz="4200" b="1" dirty="0">
                <a:solidFill>
                  <a:prstClr val="white"/>
                </a:solidFill>
                <a:effectLst>
                  <a:glow rad="165100">
                    <a:prstClr val="black"/>
                  </a:glow>
                </a:effectLst>
                <a:ea typeface="ＭＳ Ｐゴシック" charset="0"/>
              </a:rPr>
              <a:t> </a:t>
            </a:r>
            <a:r>
              <a:rPr lang="en-US" sz="4200" b="1" dirty="0" err="1">
                <a:solidFill>
                  <a:prstClr val="white"/>
                </a:solidFill>
                <a:effectLst>
                  <a:glow rad="165100">
                    <a:prstClr val="black"/>
                  </a:glow>
                </a:effectLst>
                <a:ea typeface="ＭＳ Ｐゴシック" charset="0"/>
              </a:rPr>
              <a:t>mendorong</a:t>
            </a:r>
            <a:r>
              <a:rPr lang="en-US" sz="4200" b="1" dirty="0">
                <a:solidFill>
                  <a:prstClr val="white"/>
                </a:solidFill>
                <a:effectLst>
                  <a:glow rad="165100">
                    <a:prstClr val="black"/>
                  </a:glow>
                </a:effectLst>
                <a:ea typeface="ＭＳ Ｐゴシック" charset="0"/>
              </a:rPr>
              <a:t> </a:t>
            </a:r>
            <a:r>
              <a:rPr lang="en-US" sz="4200" b="1" dirty="0" err="1">
                <a:solidFill>
                  <a:prstClr val="white"/>
                </a:solidFill>
                <a:effectLst>
                  <a:glow rad="165100">
                    <a:prstClr val="black"/>
                  </a:glow>
                </a:effectLst>
                <a:ea typeface="ＭＳ Ｐゴシック" charset="0"/>
              </a:rPr>
              <a:t>kita</a:t>
            </a:r>
            <a:r>
              <a:rPr lang="en-US" sz="4200" b="1" dirty="0">
                <a:solidFill>
                  <a:prstClr val="white"/>
                </a:solidFill>
                <a:effectLst>
                  <a:glow rad="165100">
                    <a:prstClr val="black"/>
                  </a:glow>
                </a:effectLst>
                <a:ea typeface="ＭＳ Ｐゴシック" charset="0"/>
              </a:rPr>
              <a:t> </a:t>
            </a:r>
            <a:r>
              <a:rPr lang="en-US" sz="4200" b="1" dirty="0" err="1">
                <a:solidFill>
                  <a:prstClr val="white"/>
                </a:solidFill>
                <a:effectLst>
                  <a:glow rad="165100">
                    <a:prstClr val="black"/>
                  </a:glow>
                </a:effectLst>
                <a:ea typeface="ＭＳ Ｐゴシック" charset="0"/>
              </a:rPr>
              <a:t>untuk</a:t>
            </a:r>
            <a:r>
              <a:rPr lang="en-US" sz="4200" b="1" dirty="0">
                <a:solidFill>
                  <a:prstClr val="white"/>
                </a:solidFill>
                <a:effectLst>
                  <a:glow rad="165100">
                    <a:prstClr val="black"/>
                  </a:glow>
                </a:effectLst>
                <a:ea typeface="ＭＳ Ｐゴシック" charset="0"/>
              </a:rPr>
              <a:t> </a:t>
            </a:r>
            <a:r>
              <a:rPr lang="en-US" sz="4200" b="1" dirty="0" err="1">
                <a:solidFill>
                  <a:srgbClr val="FFFF00"/>
                </a:solidFill>
                <a:effectLst>
                  <a:glow rad="165100">
                    <a:prstClr val="black"/>
                  </a:glow>
                </a:effectLst>
                <a:ea typeface="ＭＳ Ｐゴシック" charset="0"/>
              </a:rPr>
              <a:t>menjangkau</a:t>
            </a:r>
            <a:r>
              <a:rPr lang="en-US" sz="4200" b="1" dirty="0">
                <a:solidFill>
                  <a:prstClr val="white"/>
                </a:solidFill>
                <a:effectLst>
                  <a:glow rad="165100">
                    <a:prstClr val="black"/>
                  </a:glow>
                </a:effectLst>
                <a:ea typeface="ＭＳ Ｐゴシック" charset="0"/>
              </a:rPr>
              <a:t>?</a:t>
            </a:r>
          </a:p>
        </p:txBody>
      </p:sp>
      <p:sp>
        <p:nvSpPr>
          <p:cNvPr id="4" name="Rectangle 2"/>
          <p:cNvSpPr txBox="1">
            <a:spLocks noChangeArrowheads="1"/>
          </p:cNvSpPr>
          <p:nvPr/>
        </p:nvSpPr>
        <p:spPr>
          <a:xfrm>
            <a:off x="-1" y="3070564"/>
            <a:ext cx="9144000"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en-US" sz="7200" b="1" dirty="0" err="1">
                <a:effectLst>
                  <a:glow rad="165100">
                    <a:prstClr val="black"/>
                  </a:glow>
                </a:effectLst>
                <a:ea typeface="ＭＳ Ｐゴシック" charset="0"/>
              </a:rPr>
              <a:t>Melalui</a:t>
            </a:r>
            <a:r>
              <a:rPr lang="en-US" sz="7200" b="1" dirty="0">
                <a:effectLst>
                  <a:glow rad="165100">
                    <a:prstClr val="black"/>
                  </a:glow>
                </a:effectLst>
                <a:ea typeface="ＭＳ Ｐゴシック" charset="0"/>
              </a:rPr>
              <a:t> </a:t>
            </a:r>
            <a:r>
              <a:rPr lang="en-US" sz="7200" b="1" dirty="0" err="1">
                <a:effectLst>
                  <a:glow rad="165100">
                    <a:prstClr val="black"/>
                  </a:glow>
                </a:effectLst>
                <a:ea typeface="ＭＳ Ｐゴシック" charset="0"/>
              </a:rPr>
              <a:t>dua</a:t>
            </a:r>
            <a:r>
              <a:rPr lang="en-US" sz="7200" b="1" dirty="0">
                <a:effectLst>
                  <a:glow rad="165100">
                    <a:prstClr val="black"/>
                  </a:glow>
                </a:effectLst>
                <a:ea typeface="ＭＳ Ｐゴシック" charset="0"/>
              </a:rPr>
              <a:t> </a:t>
            </a:r>
            <a:r>
              <a:rPr lang="en-US" sz="7200" b="1" dirty="0" err="1">
                <a:effectLst>
                  <a:glow rad="165100">
                    <a:prstClr val="black"/>
                  </a:glow>
                </a:effectLst>
                <a:ea typeface="ＭＳ Ｐゴシック" charset="0"/>
              </a:rPr>
              <a:t>cara</a:t>
            </a:r>
            <a:r>
              <a:rPr lang="en-US" sz="7200" b="1" dirty="0">
                <a:effectLst>
                  <a:glow rad="165100">
                    <a:prstClr val="black"/>
                  </a:glow>
                </a:effectLst>
                <a:ea typeface="ＭＳ Ｐゴシック" charset="0"/>
              </a:rPr>
              <a:t>…</a:t>
            </a:r>
          </a:p>
        </p:txBody>
      </p:sp>
      <p:sp>
        <p:nvSpPr>
          <p:cNvPr id="5" name="Rectangle 2"/>
          <p:cNvSpPr txBox="1">
            <a:spLocks noChangeArrowheads="1"/>
          </p:cNvSpPr>
          <p:nvPr/>
        </p:nvSpPr>
        <p:spPr>
          <a:xfrm>
            <a:off x="3" y="5529809"/>
            <a:ext cx="8687935"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r">
              <a:defRPr/>
            </a:pPr>
            <a:r>
              <a:rPr lang="en-US" sz="5400" b="1" i="1" dirty="0">
                <a:effectLst>
                  <a:glow rad="165100">
                    <a:prstClr val="black"/>
                  </a:glow>
                </a:effectLst>
                <a:ea typeface="ＭＳ Ｐゴシック" charset="0"/>
              </a:rPr>
              <a:t>Why 3:7-13</a:t>
            </a:r>
          </a:p>
        </p:txBody>
      </p:sp>
    </p:spTree>
    <p:extLst>
      <p:ext uri="{BB962C8B-B14F-4D97-AF65-F5344CB8AC3E}">
        <p14:creationId xmlns:p14="http://schemas.microsoft.com/office/powerpoint/2010/main" val="754489967"/>
      </p:ext>
    </p:extLst>
  </p:cSld>
  <p:clrMapOvr>
    <a:overrideClrMapping bg1="lt1" tx1="dk1" bg2="lt2" tx2="dk2" accent1="accent1" accent2="accent2" accent3="accent3" accent4="accent4" accent5="accent5" accent6="accent6" hlink="hlink" folHlink="folHlink"/>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1"/>
            <a:ext cx="9144000" cy="1328192"/>
          </a:xfrm>
          <a:effectLst/>
        </p:spPr>
        <p:txBody>
          <a:bodyPr>
            <a:noAutofit/>
          </a:bodyPr>
          <a:lstStyle/>
          <a:p>
            <a:pPr>
              <a:defRPr/>
            </a:pPr>
            <a:r>
              <a:rPr lang="en-US" b="1" dirty="0">
                <a:effectLst>
                  <a:glow rad="165100">
                    <a:schemeClr val="tx1"/>
                  </a:glow>
                </a:effectLst>
                <a:ea typeface="ＭＳ Ｐゴシック" charset="0"/>
              </a:rPr>
              <a:t>I. </a:t>
            </a:r>
            <a:r>
              <a:rPr lang="en-US" b="1" dirty="0" err="1">
                <a:effectLst>
                  <a:glow rad="165100">
                    <a:schemeClr val="tx1"/>
                  </a:glow>
                </a:effectLst>
                <a:ea typeface="ＭＳ Ｐゴシック" charset="0"/>
              </a:rPr>
              <a:t>Kristus</a:t>
            </a:r>
            <a:r>
              <a:rPr lang="en-US" b="1" dirty="0">
                <a:effectLst>
                  <a:glow rad="165100">
                    <a:schemeClr val="tx1"/>
                  </a:glow>
                </a:effectLst>
                <a:ea typeface="ＭＳ Ｐゴシック" charset="0"/>
              </a:rPr>
              <a:t> </a:t>
            </a:r>
            <a:r>
              <a:rPr lang="en-US" b="1" dirty="0" err="1">
                <a:solidFill>
                  <a:srgbClr val="FFFF00"/>
                </a:solidFill>
                <a:effectLst>
                  <a:glow rad="165100">
                    <a:schemeClr val="tx1"/>
                  </a:glow>
                </a:effectLst>
                <a:ea typeface="ＭＳ Ｐゴシック" charset="0"/>
              </a:rPr>
              <a:t>membuka</a:t>
            </a:r>
            <a:r>
              <a:rPr lang="en-US" b="1" dirty="0">
                <a:solidFill>
                  <a:srgbClr val="FFFF00"/>
                </a:solidFill>
                <a:effectLst>
                  <a:glow rad="165100">
                    <a:schemeClr val="tx1"/>
                  </a:glow>
                </a:effectLst>
                <a:ea typeface="ＭＳ Ｐゴシック" charset="0"/>
              </a:rPr>
              <a:t> </a:t>
            </a:r>
            <a:r>
              <a:rPr lang="en-US" b="1" dirty="0" err="1">
                <a:effectLst>
                  <a:glow rad="165100">
                    <a:schemeClr val="tx1"/>
                  </a:glow>
                </a:effectLst>
                <a:ea typeface="ＭＳ Ｐゴシック" charset="0"/>
              </a:rPr>
              <a:t>pintu-pintu</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untuk</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bersaksi</a:t>
            </a:r>
            <a:r>
              <a:rPr lang="en-US" b="1" dirty="0">
                <a:effectLst>
                  <a:glow rad="165100">
                    <a:schemeClr val="tx1"/>
                  </a:glow>
                </a:effectLst>
                <a:ea typeface="ＭＳ Ｐゴシック" charset="0"/>
              </a:rPr>
              <a:t> (3:7-8). </a:t>
            </a:r>
          </a:p>
        </p:txBody>
      </p:sp>
      <p:pic>
        <p:nvPicPr>
          <p:cNvPr id="2" name="Picture 1"/>
          <p:cNvPicPr>
            <a:picLocks noChangeAspect="1"/>
          </p:cNvPicPr>
          <p:nvPr/>
        </p:nvPicPr>
        <p:blipFill>
          <a:blip r:embed="rId3"/>
          <a:stretch>
            <a:fillRect/>
          </a:stretch>
        </p:blipFill>
        <p:spPr>
          <a:xfrm>
            <a:off x="1727202" y="2112970"/>
            <a:ext cx="5689600" cy="4254500"/>
          </a:xfrm>
          <a:prstGeom prst="rect">
            <a:avLst/>
          </a:prstGeom>
        </p:spPr>
      </p:pic>
    </p:spTree>
    <p:extLst>
      <p:ext uri="{BB962C8B-B14F-4D97-AF65-F5344CB8AC3E}">
        <p14:creationId xmlns:p14="http://schemas.microsoft.com/office/powerpoint/2010/main" val="322338056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841730" name="Rectangle 2"/>
          <p:cNvSpPr>
            <a:spLocks noGrp="1" noChangeArrowheads="1"/>
          </p:cNvSpPr>
          <p:nvPr>
            <p:ph type="title"/>
          </p:nvPr>
        </p:nvSpPr>
        <p:spPr>
          <a:xfrm>
            <a:off x="0" y="434663"/>
            <a:ext cx="9144000" cy="1328192"/>
          </a:xfrm>
          <a:effectLst/>
        </p:spPr>
        <p:txBody>
          <a:bodyPr>
            <a:noAutofit/>
          </a:bodyPr>
          <a:lstStyle/>
          <a:p>
            <a:pPr>
              <a:defRPr/>
            </a:pPr>
            <a:r>
              <a:rPr lang="en-US" sz="4800" b="1" dirty="0">
                <a:effectLst>
                  <a:glow rad="165100">
                    <a:schemeClr val="tx1"/>
                  </a:glow>
                </a:effectLst>
                <a:ea typeface="ＭＳ Ｐゴシック" charset="0"/>
              </a:rPr>
              <a:t>II. </a:t>
            </a:r>
            <a:r>
              <a:rPr lang="en-US" sz="4800" b="1" dirty="0" err="1">
                <a:effectLst>
                  <a:glow rad="165100">
                    <a:schemeClr val="tx1"/>
                  </a:glow>
                </a:effectLst>
                <a:ea typeface="ＭＳ Ｐゴシック" charset="0"/>
              </a:rPr>
              <a:t>Kristus</a:t>
            </a:r>
            <a:r>
              <a:rPr lang="en-US" sz="4800" b="1" dirty="0">
                <a:effectLst>
                  <a:glow rad="165100">
                    <a:schemeClr val="tx1"/>
                  </a:glow>
                </a:effectLst>
                <a:ea typeface="ＭＳ Ｐゴシック" charset="0"/>
              </a:rPr>
              <a:t> </a:t>
            </a:r>
            <a:r>
              <a:rPr lang="en-US" sz="4800" b="1" dirty="0" err="1">
                <a:effectLst>
                  <a:glow rad="165100">
                    <a:schemeClr val="tx1"/>
                  </a:glow>
                </a:effectLst>
                <a:ea typeface="ＭＳ Ｐゴシック" charset="0"/>
              </a:rPr>
              <a:t>menjanjikan</a:t>
            </a:r>
            <a:r>
              <a:rPr lang="en-US" sz="4800" b="1" dirty="0">
                <a:effectLst>
                  <a:glow rad="165100">
                    <a:schemeClr val="tx1"/>
                  </a:glow>
                </a:effectLst>
                <a:ea typeface="ＭＳ Ｐゴシック" charset="0"/>
              </a:rPr>
              <a:t> </a:t>
            </a:r>
            <a:r>
              <a:rPr lang="en-US" sz="4800" b="1" dirty="0" err="1">
                <a:solidFill>
                  <a:srgbClr val="FFFF00"/>
                </a:solidFill>
                <a:effectLst>
                  <a:glow rad="165100">
                    <a:schemeClr val="tx1"/>
                  </a:glow>
                </a:effectLst>
                <a:ea typeface="ＭＳ Ｐゴシック" charset="0"/>
              </a:rPr>
              <a:t>perhargaan</a:t>
            </a:r>
            <a:r>
              <a:rPr lang="en-US" sz="4800" b="1" dirty="0">
                <a:effectLst>
                  <a:glow rad="165100">
                    <a:schemeClr val="tx1"/>
                  </a:glow>
                </a:effectLst>
                <a:ea typeface="ＭＳ Ｐゴシック" charset="0"/>
              </a:rPr>
              <a:t> </a:t>
            </a:r>
            <a:r>
              <a:rPr lang="en-US" sz="4800" b="1" dirty="0" err="1">
                <a:effectLst>
                  <a:glow rad="165100">
                    <a:schemeClr val="tx1"/>
                  </a:glow>
                </a:effectLst>
                <a:ea typeface="ＭＳ Ｐゴシック" charset="0"/>
              </a:rPr>
              <a:t>untuk</a:t>
            </a:r>
            <a:r>
              <a:rPr lang="en-US" sz="4800" b="1" dirty="0">
                <a:effectLst>
                  <a:glow rad="165100">
                    <a:schemeClr val="tx1"/>
                  </a:glow>
                </a:effectLst>
                <a:ea typeface="ＭＳ Ｐゴシック" charset="0"/>
              </a:rPr>
              <a:t> </a:t>
            </a:r>
            <a:r>
              <a:rPr lang="en-US" sz="4800" b="1" dirty="0" err="1">
                <a:effectLst>
                  <a:glow rad="165100">
                    <a:schemeClr val="tx1"/>
                  </a:glow>
                </a:effectLst>
                <a:ea typeface="ＭＳ Ｐゴシック" charset="0"/>
              </a:rPr>
              <a:t>pelayanan</a:t>
            </a:r>
            <a:r>
              <a:rPr lang="en-US" sz="4800" b="1" dirty="0">
                <a:effectLst>
                  <a:glow rad="165100">
                    <a:schemeClr val="tx1"/>
                  </a:glow>
                </a:effectLst>
                <a:ea typeface="ＭＳ Ｐゴシック" charset="0"/>
              </a:rPr>
              <a:t> (3:9-13).</a:t>
            </a:r>
          </a:p>
        </p:txBody>
      </p:sp>
    </p:spTree>
    <p:extLst>
      <p:ext uri="{BB962C8B-B14F-4D97-AF65-F5344CB8AC3E}">
        <p14:creationId xmlns:p14="http://schemas.microsoft.com/office/powerpoint/2010/main" val="140979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2"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7"/>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2563" name="Title 1"/>
          <p:cNvSpPr>
            <a:spLocks noGrp="1"/>
          </p:cNvSpPr>
          <p:nvPr>
            <p:ph type="title"/>
          </p:nvPr>
        </p:nvSpPr>
        <p:spPr>
          <a:xfrm>
            <a:off x="50381" y="-36513"/>
            <a:ext cx="9212263" cy="719139"/>
          </a:xfrm>
        </p:spPr>
        <p:txBody>
          <a:bodyPr/>
          <a:lstStyle/>
          <a:p>
            <a:r>
              <a:rPr lang="en-US" dirty="0" err="1">
                <a:latin typeface="Arial" pitchFamily="34" charset="0"/>
                <a:cs typeface="Arial" pitchFamily="34" charset="0"/>
              </a:rPr>
              <a:t>Kondisi</a:t>
            </a:r>
            <a:r>
              <a:rPr lang="en-US" dirty="0">
                <a:latin typeface="Arial" pitchFamily="34" charset="0"/>
                <a:cs typeface="Arial" pitchFamily="34" charset="0"/>
              </a:rPr>
              <a:t> </a:t>
            </a:r>
            <a:r>
              <a:rPr lang="en-US" dirty="0" err="1">
                <a:latin typeface="Arial" pitchFamily="34" charset="0"/>
                <a:cs typeface="Arial" pitchFamily="34" charset="0"/>
              </a:rPr>
              <a:t>ke</a:t>
            </a:r>
            <a:r>
              <a:rPr lang="en-US" dirty="0">
                <a:latin typeface="Arial" pitchFamily="34" charset="0"/>
                <a:cs typeface="Arial" pitchFamily="34" charset="0"/>
              </a:rPr>
              <a:t> 7 </a:t>
            </a:r>
            <a:r>
              <a:rPr lang="en-US" dirty="0" err="1">
                <a:latin typeface="Arial" pitchFamily="34" charset="0"/>
                <a:cs typeface="Arial" pitchFamily="34" charset="0"/>
              </a:rPr>
              <a:t>Gereja</a:t>
            </a:r>
            <a:r>
              <a:rPr lang="en-US" dirty="0">
                <a:latin typeface="Arial" pitchFamily="34" charset="0"/>
                <a:cs typeface="Arial" pitchFamily="34" charset="0"/>
              </a:rPr>
              <a:t>?</a:t>
            </a:r>
          </a:p>
        </p:txBody>
      </p:sp>
      <p:sp>
        <p:nvSpPr>
          <p:cNvPr id="8" name="TextBox 7"/>
          <p:cNvSpPr txBox="1"/>
          <p:nvPr/>
        </p:nvSpPr>
        <p:spPr>
          <a:xfrm rot="19361246">
            <a:off x="-233360" y="5742139"/>
            <a:ext cx="1885951"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fontAlgn="base">
              <a:spcBef>
                <a:spcPct val="0"/>
              </a:spcBef>
              <a:spcAft>
                <a:spcPct val="0"/>
              </a:spcAft>
              <a:defRPr/>
            </a:pPr>
            <a:r>
              <a:rPr lang="en-US" b="1">
                <a:solidFill>
                  <a:prstClr val="white"/>
                </a:solidFill>
                <a:effectLst>
                  <a:outerShdw blurRad="50800" dist="38100" dir="2700000" algn="tl" rotWithShape="0">
                    <a:srgbClr val="000000">
                      <a:alpha val="86000"/>
                    </a:srgbClr>
                  </a:outerShdw>
                </a:effectLst>
                <a:latin typeface="Arial" pitchFamily="34" charset="0"/>
                <a:cs typeface="Arial" pitchFamily="34" charset="0"/>
              </a:rPr>
              <a:t>Efesus</a:t>
            </a:r>
          </a:p>
        </p:txBody>
      </p:sp>
      <p:sp>
        <p:nvSpPr>
          <p:cNvPr id="10" name="TextBox 9"/>
          <p:cNvSpPr txBox="1"/>
          <p:nvPr/>
        </p:nvSpPr>
        <p:spPr>
          <a:xfrm rot="19361246">
            <a:off x="7327903" y="5742139"/>
            <a:ext cx="1885951"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fontAlgn="base">
              <a:spcBef>
                <a:spcPct val="0"/>
              </a:spcBef>
              <a:spcAft>
                <a:spcPct val="0"/>
              </a:spcAft>
              <a:defRPr/>
            </a:pPr>
            <a:r>
              <a:rPr lang="en-US" b="1" dirty="0">
                <a:solidFill>
                  <a:prstClr val="white"/>
                </a:solidFill>
                <a:effectLst>
                  <a:outerShdw blurRad="50800" dist="38100" dir="2700000" algn="tl" rotWithShape="0">
                    <a:srgbClr val="000000">
                      <a:alpha val="86000"/>
                    </a:srgbClr>
                  </a:outerShdw>
                </a:effectLst>
                <a:latin typeface="Arial" pitchFamily="34" charset="0"/>
                <a:cs typeface="Arial" pitchFamily="34" charset="0"/>
              </a:rPr>
              <a:t>Laodikia</a:t>
            </a:r>
          </a:p>
        </p:txBody>
      </p:sp>
      <p:sp>
        <p:nvSpPr>
          <p:cNvPr id="12" name="TextBox 11"/>
          <p:cNvSpPr txBox="1"/>
          <p:nvPr/>
        </p:nvSpPr>
        <p:spPr>
          <a:xfrm rot="19361246">
            <a:off x="5746754" y="5589739"/>
            <a:ext cx="2390775"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fontAlgn="base">
              <a:spcBef>
                <a:spcPct val="0"/>
              </a:spcBef>
              <a:spcAft>
                <a:spcPct val="0"/>
              </a:spcAft>
              <a:defRPr/>
            </a:pPr>
            <a:r>
              <a:rPr lang="en-US" b="1">
                <a:solidFill>
                  <a:srgbClr val="FFFF00"/>
                </a:solidFill>
                <a:effectLst>
                  <a:outerShdw blurRad="50800" dist="38100" dir="2700000" algn="tl" rotWithShape="0">
                    <a:srgbClr val="000000">
                      <a:alpha val="86000"/>
                    </a:srgbClr>
                  </a:outerShdw>
                </a:effectLst>
                <a:latin typeface="Arial" pitchFamily="34" charset="0"/>
                <a:cs typeface="Arial" pitchFamily="34" charset="0"/>
              </a:rPr>
              <a:t>Filadelfia</a:t>
            </a:r>
          </a:p>
        </p:txBody>
      </p:sp>
      <p:sp>
        <p:nvSpPr>
          <p:cNvPr id="14" name="TextBox 13"/>
          <p:cNvSpPr txBox="1"/>
          <p:nvPr/>
        </p:nvSpPr>
        <p:spPr>
          <a:xfrm rot="19361246">
            <a:off x="4724402" y="5808816"/>
            <a:ext cx="1670051"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fontAlgn="base">
              <a:spcBef>
                <a:spcPct val="0"/>
              </a:spcBef>
              <a:spcAft>
                <a:spcPct val="0"/>
              </a:spcAft>
              <a:defRPr/>
            </a:pPr>
            <a:r>
              <a:rPr lang="en-US" b="1">
                <a:solidFill>
                  <a:prstClr val="white"/>
                </a:solidFill>
                <a:effectLst>
                  <a:outerShdw blurRad="50800" dist="38100" dir="2700000" algn="tl" rotWithShape="0">
                    <a:srgbClr val="000000">
                      <a:alpha val="86000"/>
                    </a:srgbClr>
                  </a:outerShdw>
                </a:effectLst>
                <a:latin typeface="Arial" pitchFamily="34" charset="0"/>
                <a:cs typeface="Arial" pitchFamily="34" charset="0"/>
              </a:rPr>
              <a:t>Sardis</a:t>
            </a:r>
          </a:p>
        </p:txBody>
      </p:sp>
      <p:sp>
        <p:nvSpPr>
          <p:cNvPr id="16" name="TextBox 15"/>
          <p:cNvSpPr txBox="1"/>
          <p:nvPr/>
        </p:nvSpPr>
        <p:spPr>
          <a:xfrm rot="19361246">
            <a:off x="3484565" y="5742139"/>
            <a:ext cx="1887537"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fontAlgn="base">
              <a:spcBef>
                <a:spcPct val="0"/>
              </a:spcBef>
              <a:spcAft>
                <a:spcPct val="0"/>
              </a:spcAft>
              <a:defRPr/>
            </a:pPr>
            <a:r>
              <a:rPr lang="en-US" b="1" dirty="0">
                <a:solidFill>
                  <a:srgbClr val="FFFF00"/>
                </a:solidFill>
                <a:effectLst>
                  <a:outerShdw blurRad="50800" dist="38100" dir="2700000" algn="tl" rotWithShape="0">
                    <a:srgbClr val="000000">
                      <a:alpha val="86000"/>
                    </a:srgbClr>
                  </a:outerShdw>
                </a:effectLst>
                <a:latin typeface="Arial" pitchFamily="34" charset="0"/>
                <a:cs typeface="Arial" pitchFamily="34" charset="0"/>
              </a:rPr>
              <a:t>Tiatira</a:t>
            </a:r>
          </a:p>
        </p:txBody>
      </p:sp>
      <p:sp>
        <p:nvSpPr>
          <p:cNvPr id="18" name="TextBox 17"/>
          <p:cNvSpPr txBox="1"/>
          <p:nvPr/>
        </p:nvSpPr>
        <p:spPr>
          <a:xfrm rot="19361246">
            <a:off x="2244727" y="5742140"/>
            <a:ext cx="1887539"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fontAlgn="base">
              <a:spcBef>
                <a:spcPct val="0"/>
              </a:spcBef>
              <a:spcAft>
                <a:spcPct val="0"/>
              </a:spcAft>
              <a:defRPr/>
            </a:pPr>
            <a:r>
              <a:rPr lang="en-US" b="1" dirty="0">
                <a:solidFill>
                  <a:prstClr val="white"/>
                </a:solidFill>
                <a:effectLst>
                  <a:outerShdw blurRad="50800" dist="38100" dir="2700000" algn="tl" rotWithShape="0">
                    <a:srgbClr val="000000">
                      <a:alpha val="86000"/>
                    </a:srgbClr>
                  </a:outerShdw>
                </a:effectLst>
                <a:latin typeface="Arial" pitchFamily="34" charset="0"/>
                <a:cs typeface="Arial" pitchFamily="34" charset="0"/>
              </a:rPr>
              <a:t>Pergamus</a:t>
            </a:r>
          </a:p>
        </p:txBody>
      </p:sp>
      <p:sp>
        <p:nvSpPr>
          <p:cNvPr id="20" name="TextBox 19"/>
          <p:cNvSpPr txBox="1"/>
          <p:nvPr/>
        </p:nvSpPr>
        <p:spPr>
          <a:xfrm rot="19361246">
            <a:off x="1006476" y="5742139"/>
            <a:ext cx="1885951"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fontAlgn="base">
              <a:spcBef>
                <a:spcPct val="0"/>
              </a:spcBef>
              <a:spcAft>
                <a:spcPct val="0"/>
              </a:spcAft>
              <a:defRPr/>
            </a:pPr>
            <a:r>
              <a:rPr lang="en-US" b="1">
                <a:solidFill>
                  <a:srgbClr val="FFFF00"/>
                </a:solidFill>
                <a:effectLst>
                  <a:outerShdw blurRad="50800" dist="38100" dir="2700000" algn="tl" rotWithShape="0">
                    <a:srgbClr val="000000">
                      <a:alpha val="86000"/>
                    </a:srgbClr>
                  </a:outerShdw>
                </a:effectLst>
                <a:latin typeface="Arial" pitchFamily="34" charset="0"/>
                <a:cs typeface="Arial" pitchFamily="34" charset="0"/>
              </a:rPr>
              <a:t>Smirna</a:t>
            </a:r>
          </a:p>
        </p:txBody>
      </p:sp>
      <p:sp>
        <p:nvSpPr>
          <p:cNvPr id="322571" name="Text Box 37"/>
          <p:cNvSpPr txBox="1">
            <a:spLocks noChangeArrowheads="1"/>
          </p:cNvSpPr>
          <p:nvPr/>
        </p:nvSpPr>
        <p:spPr bwMode="auto">
          <a:xfrm>
            <a:off x="9556255" y="-812798"/>
            <a:ext cx="69632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fontAlgn="base">
              <a:spcBef>
                <a:spcPct val="0"/>
              </a:spcBef>
              <a:spcAft>
                <a:spcPct val="0"/>
              </a:spcAft>
            </a:pPr>
            <a:r>
              <a:rPr lang="en-US" b="1">
                <a:solidFill>
                  <a:prstClr val="white"/>
                </a:solidFill>
                <a:effectLst>
                  <a:outerShdw blurRad="50800" dist="38100" dir="2700000" algn="tl" rotWithShape="0">
                    <a:srgbClr val="000000">
                      <a:alpha val="86000"/>
                    </a:srgbClr>
                  </a:outerShdw>
                </a:effectLst>
                <a:latin typeface="Arial" pitchFamily="34" charset="0"/>
                <a:cs typeface="Arial" pitchFamily="34" charset="0"/>
              </a:rPr>
              <a:t>324</a:t>
            </a:r>
          </a:p>
        </p:txBody>
      </p:sp>
      <p:cxnSp>
        <p:nvCxnSpPr>
          <p:cNvPr id="413707" name="Straight Arrow Connector 4"/>
          <p:cNvCxnSpPr>
            <a:cxnSpLocks noChangeShapeType="1"/>
          </p:cNvCxnSpPr>
          <p:nvPr/>
        </p:nvCxnSpPr>
        <p:spPr bwMode="auto">
          <a:xfrm flipV="1">
            <a:off x="323853" y="4941892"/>
            <a:ext cx="8640763" cy="73025"/>
          </a:xfrm>
          <a:prstGeom prst="straightConnector1">
            <a:avLst/>
          </a:prstGeom>
          <a:noFill/>
          <a:ln w="76200">
            <a:solidFill>
              <a:srgbClr val="FFFFFF"/>
            </a:solidFill>
            <a:round/>
            <a:headEnd/>
            <a:tailEnd type="arrow" w="med" len="med"/>
          </a:ln>
          <a:effectLst>
            <a:outerShdw blurRad="63500" dist="76201" dir="2700000" algn="tl" rotWithShape="0">
              <a:srgbClr val="000000">
                <a:alpha val="78998"/>
              </a:srgbClr>
            </a:outerShdw>
          </a:effectLst>
          <a:extLst>
            <a:ext uri="{909E8E84-426E-40dd-AFC4-6F175D3DCCD1}">
              <a14:hiddenFill xmlns="" xmlns:a14="http://schemas.microsoft.com/office/drawing/2010/main">
                <a:noFill/>
              </a14:hiddenFill>
            </a:ext>
          </a:extLst>
        </p:spPr>
      </p:cxnSp>
      <p:sp>
        <p:nvSpPr>
          <p:cNvPr id="15" name="TextBox 14"/>
          <p:cNvSpPr txBox="1"/>
          <p:nvPr/>
        </p:nvSpPr>
        <p:spPr>
          <a:xfrm rot="19361246">
            <a:off x="-103186" y="1701515"/>
            <a:ext cx="2220913" cy="5847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fontAlgn="base">
              <a:spcBef>
                <a:spcPct val="0"/>
              </a:spcBef>
              <a:spcAft>
                <a:spcPct val="0"/>
              </a:spcAft>
              <a:defRPr/>
            </a:pPr>
            <a:r>
              <a:rPr lang="en-US" sz="1600" b="1" dirty="0" err="1">
                <a:solidFill>
                  <a:prstClr val="white"/>
                </a:solidFill>
                <a:effectLst>
                  <a:outerShdw blurRad="50800" dist="38100" dir="2700000" algn="tl" rotWithShape="0">
                    <a:srgbClr val="000000">
                      <a:alpha val="86000"/>
                    </a:srgbClr>
                  </a:outerShdw>
                </a:effectLst>
                <a:latin typeface="Arial" pitchFamily="34" charset="0"/>
                <a:cs typeface="Arial" pitchFamily="34" charset="0"/>
              </a:rPr>
              <a:t>Berkobar</a:t>
            </a:r>
            <a:r>
              <a:rPr lang="en-US" sz="1600" b="1" dirty="0">
                <a:solidFill>
                  <a:prstClr val="white"/>
                </a:solidFill>
                <a:effectLst>
                  <a:outerShdw blurRad="50800" dist="38100" dir="2700000" algn="tl" rotWithShape="0">
                    <a:srgbClr val="000000">
                      <a:alpha val="86000"/>
                    </a:srgbClr>
                  </a:outerShdw>
                </a:effectLst>
                <a:latin typeface="Arial" pitchFamily="34" charset="0"/>
                <a:cs typeface="Arial" pitchFamily="34" charset="0"/>
              </a:rPr>
              <a:t> </a:t>
            </a:r>
            <a:r>
              <a:rPr lang="en-US" sz="1600" b="1" dirty="0" err="1">
                <a:solidFill>
                  <a:prstClr val="white"/>
                </a:solidFill>
                <a:effectLst>
                  <a:outerShdw blurRad="50800" dist="38100" dir="2700000" algn="tl" rotWithShape="0">
                    <a:srgbClr val="000000">
                      <a:alpha val="86000"/>
                    </a:srgbClr>
                  </a:outerShdw>
                </a:effectLst>
                <a:latin typeface="Arial" pitchFamily="34" charset="0"/>
                <a:cs typeface="Arial" pitchFamily="34" charset="0"/>
              </a:rPr>
              <a:t>kobar</a:t>
            </a:r>
            <a:r>
              <a:rPr lang="en-US" sz="1600" b="1" dirty="0">
                <a:solidFill>
                  <a:prstClr val="white"/>
                </a:solidFill>
                <a:effectLst>
                  <a:outerShdw blurRad="50800" dist="38100" dir="2700000" algn="tl" rotWithShape="0">
                    <a:srgbClr val="000000">
                      <a:alpha val="86000"/>
                    </a:srgbClr>
                  </a:outerShdw>
                </a:effectLst>
                <a:latin typeface="Arial" pitchFamily="34" charset="0"/>
                <a:cs typeface="Arial" pitchFamily="34" charset="0"/>
              </a:rPr>
              <a:t> </a:t>
            </a:r>
            <a:r>
              <a:rPr lang="en-US" sz="1600" b="1" dirty="0" err="1">
                <a:solidFill>
                  <a:prstClr val="white"/>
                </a:solidFill>
                <a:effectLst>
                  <a:outerShdw blurRad="50800" dist="38100" dir="2700000" algn="tl" rotWithShape="0">
                    <a:srgbClr val="000000">
                      <a:alpha val="86000"/>
                    </a:srgbClr>
                  </a:outerShdw>
                </a:effectLst>
                <a:latin typeface="Arial" pitchFamily="34" charset="0"/>
                <a:cs typeface="Arial" pitchFamily="34" charset="0"/>
              </a:rPr>
              <a:t>namun</a:t>
            </a:r>
            <a:r>
              <a:rPr lang="en-US" sz="1600" b="1" dirty="0">
                <a:solidFill>
                  <a:prstClr val="white"/>
                </a:solidFill>
                <a:effectLst>
                  <a:outerShdw blurRad="50800" dist="38100" dir="2700000" algn="tl" rotWithShape="0">
                    <a:srgbClr val="000000">
                      <a:alpha val="86000"/>
                    </a:srgbClr>
                  </a:outerShdw>
                </a:effectLst>
                <a:latin typeface="Arial" pitchFamily="34" charset="0"/>
                <a:cs typeface="Arial" pitchFamily="34" charset="0"/>
              </a:rPr>
              <a:t> </a:t>
            </a:r>
            <a:r>
              <a:rPr lang="en-US" sz="1600" b="1" dirty="0" err="1">
                <a:solidFill>
                  <a:prstClr val="white"/>
                </a:solidFill>
                <a:effectLst>
                  <a:outerShdw blurRad="50800" dist="38100" dir="2700000" algn="tl" rotWithShape="0">
                    <a:srgbClr val="000000">
                      <a:alpha val="86000"/>
                    </a:srgbClr>
                  </a:outerShdw>
                </a:effectLst>
                <a:latin typeface="Arial" pitchFamily="34" charset="0"/>
                <a:cs typeface="Arial" pitchFamily="34" charset="0"/>
              </a:rPr>
              <a:t>rohani</a:t>
            </a:r>
            <a:r>
              <a:rPr lang="en-US" sz="1600" b="1" dirty="0">
                <a:solidFill>
                  <a:prstClr val="white"/>
                </a:solidFill>
                <a:effectLst>
                  <a:outerShdw blurRad="50800" dist="38100" dir="2700000" algn="tl" rotWithShape="0">
                    <a:srgbClr val="000000">
                      <a:alpha val="86000"/>
                    </a:srgbClr>
                  </a:outerShdw>
                </a:effectLst>
                <a:latin typeface="Arial" pitchFamily="34" charset="0"/>
                <a:cs typeface="Arial" pitchFamily="34" charset="0"/>
              </a:rPr>
              <a:t> </a:t>
            </a:r>
            <a:r>
              <a:rPr lang="en-US" sz="1600" b="1" dirty="0" err="1">
                <a:solidFill>
                  <a:prstClr val="white"/>
                </a:solidFill>
                <a:effectLst>
                  <a:outerShdw blurRad="50800" dist="38100" dir="2700000" algn="tl" rotWithShape="0">
                    <a:srgbClr val="000000">
                      <a:alpha val="86000"/>
                    </a:srgbClr>
                  </a:outerShdw>
                </a:effectLst>
                <a:latin typeface="Arial" pitchFamily="34" charset="0"/>
                <a:cs typeface="Arial" pitchFamily="34" charset="0"/>
              </a:rPr>
              <a:t>luntur</a:t>
            </a:r>
            <a:endParaRPr lang="en-US" sz="1600" b="1" dirty="0">
              <a:solidFill>
                <a:prstClr val="white"/>
              </a:solidFill>
              <a:effectLst>
                <a:outerShdw blurRad="50800" dist="38100" dir="2700000" algn="tl" rotWithShape="0">
                  <a:srgbClr val="000000">
                    <a:alpha val="86000"/>
                  </a:srgbClr>
                </a:outerShdw>
              </a:effectLst>
              <a:latin typeface="Arial" pitchFamily="34" charset="0"/>
              <a:cs typeface="Arial" pitchFamily="34" charset="0"/>
            </a:endParaRPr>
          </a:p>
        </p:txBody>
      </p:sp>
      <p:sp>
        <p:nvSpPr>
          <p:cNvPr id="17" name="TextBox 16"/>
          <p:cNvSpPr txBox="1"/>
          <p:nvPr/>
        </p:nvSpPr>
        <p:spPr>
          <a:xfrm rot="19361246">
            <a:off x="7169152" y="1613587"/>
            <a:ext cx="2408239" cy="646331"/>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fontAlgn="base">
              <a:spcBef>
                <a:spcPct val="0"/>
              </a:spcBef>
              <a:spcAft>
                <a:spcPct val="0"/>
              </a:spcAft>
              <a:defRPr/>
            </a:pPr>
            <a:r>
              <a:rPr lang="en-US" sz="1800" b="1" dirty="0" err="1">
                <a:solidFill>
                  <a:prstClr val="white"/>
                </a:solidFill>
                <a:effectLst>
                  <a:outerShdw blurRad="50800" dist="38100" dir="2700000" algn="tl" rotWithShape="0">
                    <a:srgbClr val="000000">
                      <a:alpha val="86000"/>
                    </a:srgbClr>
                  </a:outerShdw>
                </a:effectLst>
                <a:latin typeface="Arial" pitchFamily="34" charset="0"/>
                <a:cs typeface="Arial" pitchFamily="34" charset="0"/>
              </a:rPr>
              <a:t>Berlimpah</a:t>
            </a:r>
            <a:r>
              <a:rPr lang="en-US" sz="1800" b="1" dirty="0">
                <a:solidFill>
                  <a:prstClr val="white"/>
                </a:solidFill>
                <a:effectLst>
                  <a:outerShdw blurRad="50800" dist="38100" dir="2700000" algn="tl" rotWithShape="0">
                    <a:srgbClr val="000000">
                      <a:alpha val="86000"/>
                    </a:srgbClr>
                  </a:outerShdw>
                </a:effectLst>
                <a:latin typeface="Arial" pitchFamily="34" charset="0"/>
                <a:cs typeface="Arial" pitchFamily="34" charset="0"/>
              </a:rPr>
              <a:t> </a:t>
            </a:r>
            <a:r>
              <a:rPr lang="en-US" sz="1800" b="1" dirty="0" err="1">
                <a:solidFill>
                  <a:prstClr val="white"/>
                </a:solidFill>
                <a:effectLst>
                  <a:outerShdw blurRad="50800" dist="38100" dir="2700000" algn="tl" rotWithShape="0">
                    <a:srgbClr val="000000">
                      <a:alpha val="86000"/>
                    </a:srgbClr>
                  </a:outerShdw>
                </a:effectLst>
                <a:latin typeface="Arial" pitchFamily="34" charset="0"/>
                <a:cs typeface="Arial" pitchFamily="34" charset="0"/>
              </a:rPr>
              <a:t>namun</a:t>
            </a:r>
            <a:r>
              <a:rPr lang="en-US" sz="1800" b="1" dirty="0">
                <a:solidFill>
                  <a:prstClr val="white"/>
                </a:solidFill>
                <a:effectLst>
                  <a:outerShdw blurRad="50800" dist="38100" dir="2700000" algn="tl" rotWithShape="0">
                    <a:srgbClr val="000000">
                      <a:alpha val="86000"/>
                    </a:srgbClr>
                  </a:outerShdw>
                </a:effectLst>
                <a:latin typeface="Arial" pitchFamily="34" charset="0"/>
                <a:cs typeface="Arial" pitchFamily="34" charset="0"/>
              </a:rPr>
              <a:t> </a:t>
            </a:r>
            <a:r>
              <a:rPr lang="en-US" sz="1800" b="1" dirty="0" err="1">
                <a:solidFill>
                  <a:prstClr val="white"/>
                </a:solidFill>
                <a:effectLst>
                  <a:outerShdw blurRad="50800" dist="38100" dir="2700000" algn="tl" rotWithShape="0">
                    <a:srgbClr val="000000">
                      <a:alpha val="86000"/>
                    </a:srgbClr>
                  </a:outerShdw>
                </a:effectLst>
                <a:latin typeface="Arial" pitchFamily="34" charset="0"/>
                <a:cs typeface="Arial" pitchFamily="34" charset="0"/>
              </a:rPr>
              <a:t>suam</a:t>
            </a:r>
            <a:r>
              <a:rPr lang="en-US" sz="1800" b="1" dirty="0">
                <a:solidFill>
                  <a:prstClr val="white"/>
                </a:solidFill>
                <a:effectLst>
                  <a:outerShdw blurRad="50800" dist="38100" dir="2700000" algn="tl" rotWithShape="0">
                    <a:srgbClr val="000000">
                      <a:alpha val="86000"/>
                    </a:srgbClr>
                  </a:outerShdw>
                </a:effectLst>
                <a:latin typeface="Arial" pitchFamily="34" charset="0"/>
                <a:cs typeface="Arial" pitchFamily="34" charset="0"/>
              </a:rPr>
              <a:t> kuku</a:t>
            </a:r>
          </a:p>
        </p:txBody>
      </p:sp>
      <p:sp>
        <p:nvSpPr>
          <p:cNvPr id="19" name="TextBox 18"/>
          <p:cNvSpPr txBox="1"/>
          <p:nvPr/>
        </p:nvSpPr>
        <p:spPr>
          <a:xfrm rot="19361246">
            <a:off x="5845175" y="1419120"/>
            <a:ext cx="3048000" cy="646331"/>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fontAlgn="base">
              <a:spcBef>
                <a:spcPct val="0"/>
              </a:spcBef>
              <a:spcAft>
                <a:spcPct val="0"/>
              </a:spcAft>
              <a:defRPr/>
            </a:pPr>
            <a:r>
              <a:rPr lang="en-US" sz="1800" b="1" dirty="0" err="1">
                <a:solidFill>
                  <a:srgbClr val="FFFF00"/>
                </a:solidFill>
                <a:effectLst>
                  <a:outerShdw blurRad="50800" dist="38100" dir="2700000" algn="tl" rotWithShape="0">
                    <a:srgbClr val="000000">
                      <a:alpha val="86000"/>
                    </a:srgbClr>
                  </a:outerShdw>
                </a:effectLst>
                <a:latin typeface="Arial" pitchFamily="34" charset="0"/>
                <a:cs typeface="Arial" pitchFamily="34" charset="0"/>
              </a:rPr>
              <a:t>Menderita</a:t>
            </a:r>
            <a:r>
              <a:rPr lang="en-US" sz="1800" b="1" dirty="0">
                <a:solidFill>
                  <a:srgbClr val="FFFF00"/>
                </a:solidFill>
                <a:effectLst>
                  <a:outerShdw blurRad="50800" dist="38100" dir="2700000" algn="tl" rotWithShape="0">
                    <a:srgbClr val="000000">
                      <a:alpha val="86000"/>
                    </a:srgbClr>
                  </a:outerShdw>
                </a:effectLst>
                <a:latin typeface="Arial" pitchFamily="34" charset="0"/>
                <a:cs typeface="Arial" pitchFamily="34" charset="0"/>
              </a:rPr>
              <a:t> </a:t>
            </a:r>
            <a:r>
              <a:rPr lang="en-US" sz="1800" b="1" dirty="0" err="1">
                <a:solidFill>
                  <a:srgbClr val="FFFF00"/>
                </a:solidFill>
                <a:effectLst>
                  <a:outerShdw blurRad="50800" dist="38100" dir="2700000" algn="tl" rotWithShape="0">
                    <a:srgbClr val="000000">
                      <a:alpha val="86000"/>
                    </a:srgbClr>
                  </a:outerShdw>
                </a:effectLst>
                <a:latin typeface="Arial" pitchFamily="34" charset="0"/>
                <a:cs typeface="Arial" pitchFamily="34" charset="0"/>
              </a:rPr>
              <a:t>namun</a:t>
            </a:r>
            <a:r>
              <a:rPr lang="en-US" sz="1800" b="1" dirty="0">
                <a:solidFill>
                  <a:srgbClr val="FFFF00"/>
                </a:solidFill>
                <a:effectLst>
                  <a:outerShdw blurRad="50800" dist="38100" dir="2700000" algn="tl" rotWithShape="0">
                    <a:srgbClr val="000000">
                      <a:alpha val="86000"/>
                    </a:srgbClr>
                  </a:outerShdw>
                </a:effectLst>
                <a:latin typeface="Arial" pitchFamily="34" charset="0"/>
                <a:cs typeface="Arial" pitchFamily="34" charset="0"/>
              </a:rPr>
              <a:t> </a:t>
            </a:r>
            <a:r>
              <a:rPr lang="en-US" sz="1800" b="1" dirty="0" err="1">
                <a:solidFill>
                  <a:srgbClr val="FFFF00"/>
                </a:solidFill>
                <a:effectLst>
                  <a:outerShdw blurRad="50800" dist="38100" dir="2700000" algn="tl" rotWithShape="0">
                    <a:srgbClr val="000000">
                      <a:alpha val="86000"/>
                    </a:srgbClr>
                  </a:outerShdw>
                </a:effectLst>
                <a:latin typeface="Arial" pitchFamily="34" charset="0"/>
                <a:cs typeface="Arial" pitchFamily="34" charset="0"/>
              </a:rPr>
              <a:t>menginjili</a:t>
            </a:r>
            <a:endParaRPr lang="en-US" sz="1800" b="1" dirty="0">
              <a:solidFill>
                <a:srgbClr val="FFFF00"/>
              </a:solidFill>
              <a:effectLst>
                <a:outerShdw blurRad="50800" dist="38100" dir="2700000" algn="tl" rotWithShape="0">
                  <a:srgbClr val="000000">
                    <a:alpha val="86000"/>
                  </a:srgbClr>
                </a:outerShdw>
              </a:effectLst>
              <a:latin typeface="Arial" pitchFamily="34" charset="0"/>
              <a:cs typeface="Arial" pitchFamily="34" charset="0"/>
            </a:endParaRPr>
          </a:p>
        </p:txBody>
      </p:sp>
      <p:sp>
        <p:nvSpPr>
          <p:cNvPr id="21" name="TextBox 20"/>
          <p:cNvSpPr txBox="1"/>
          <p:nvPr/>
        </p:nvSpPr>
        <p:spPr>
          <a:xfrm rot="19361246">
            <a:off x="4768850" y="1478650"/>
            <a:ext cx="2852739" cy="646331"/>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fontAlgn="base">
              <a:spcBef>
                <a:spcPct val="0"/>
              </a:spcBef>
              <a:spcAft>
                <a:spcPct val="0"/>
              </a:spcAft>
              <a:defRPr/>
            </a:pPr>
            <a:r>
              <a:rPr lang="en-US" sz="1800" b="1" dirty="0" err="1">
                <a:solidFill>
                  <a:prstClr val="white"/>
                </a:solidFill>
                <a:effectLst>
                  <a:outerShdw blurRad="50800" dist="38100" dir="2700000" algn="tl" rotWithShape="0">
                    <a:srgbClr val="000000">
                      <a:alpha val="86000"/>
                    </a:srgbClr>
                  </a:outerShdw>
                </a:effectLst>
                <a:latin typeface="Arial" pitchFamily="34" charset="0"/>
                <a:cs typeface="Arial" pitchFamily="34" charset="0"/>
              </a:rPr>
              <a:t>Menyucikan</a:t>
            </a:r>
            <a:r>
              <a:rPr lang="en-US" sz="1800" b="1" dirty="0">
                <a:solidFill>
                  <a:prstClr val="white"/>
                </a:solidFill>
                <a:effectLst>
                  <a:outerShdw blurRad="50800" dist="38100" dir="2700000" algn="tl" rotWithShape="0">
                    <a:srgbClr val="000000">
                      <a:alpha val="86000"/>
                    </a:srgbClr>
                  </a:outerShdw>
                </a:effectLst>
                <a:latin typeface="Arial" pitchFamily="34" charset="0"/>
                <a:cs typeface="Arial" pitchFamily="34" charset="0"/>
              </a:rPr>
              <a:t> </a:t>
            </a:r>
            <a:r>
              <a:rPr lang="en-US" sz="1800" b="1" dirty="0" err="1">
                <a:solidFill>
                  <a:prstClr val="white"/>
                </a:solidFill>
                <a:effectLst>
                  <a:outerShdw blurRad="50800" dist="38100" dir="2700000" algn="tl" rotWithShape="0">
                    <a:srgbClr val="000000">
                      <a:alpha val="86000"/>
                    </a:srgbClr>
                  </a:outerShdw>
                </a:effectLst>
                <a:latin typeface="Arial" pitchFamily="34" charset="0"/>
                <a:cs typeface="Arial" pitchFamily="34" charset="0"/>
              </a:rPr>
              <a:t>diri</a:t>
            </a:r>
            <a:r>
              <a:rPr lang="en-US" sz="1800" b="1" dirty="0">
                <a:solidFill>
                  <a:prstClr val="white"/>
                </a:solidFill>
                <a:effectLst>
                  <a:outerShdw blurRad="50800" dist="38100" dir="2700000" algn="tl" rotWithShape="0">
                    <a:srgbClr val="000000">
                      <a:alpha val="86000"/>
                    </a:srgbClr>
                  </a:outerShdw>
                </a:effectLst>
                <a:latin typeface="Arial" pitchFamily="34" charset="0"/>
                <a:cs typeface="Arial" pitchFamily="34" charset="0"/>
              </a:rPr>
              <a:t> </a:t>
            </a:r>
            <a:r>
              <a:rPr lang="en-US" sz="1800" b="1" dirty="0" err="1">
                <a:solidFill>
                  <a:prstClr val="white"/>
                </a:solidFill>
                <a:effectLst>
                  <a:outerShdw blurRad="50800" dist="38100" dir="2700000" algn="tl" rotWithShape="0">
                    <a:srgbClr val="000000">
                      <a:alpha val="86000"/>
                    </a:srgbClr>
                  </a:outerShdw>
                </a:effectLst>
                <a:latin typeface="Arial" pitchFamily="34" charset="0"/>
                <a:cs typeface="Arial" pitchFamily="34" charset="0"/>
              </a:rPr>
              <a:t>namun</a:t>
            </a:r>
            <a:r>
              <a:rPr lang="en-US" sz="1800" b="1" dirty="0">
                <a:solidFill>
                  <a:prstClr val="white"/>
                </a:solidFill>
                <a:effectLst>
                  <a:outerShdw blurRad="50800" dist="38100" dir="2700000" algn="tl" rotWithShape="0">
                    <a:srgbClr val="000000">
                      <a:alpha val="86000"/>
                    </a:srgbClr>
                  </a:outerShdw>
                </a:effectLst>
                <a:latin typeface="Arial" pitchFamily="34" charset="0"/>
                <a:cs typeface="Arial" pitchFamily="34" charset="0"/>
              </a:rPr>
              <a:t> </a:t>
            </a:r>
            <a:r>
              <a:rPr lang="en-US" sz="1800" b="1" dirty="0" err="1">
                <a:solidFill>
                  <a:prstClr val="white"/>
                </a:solidFill>
                <a:effectLst>
                  <a:outerShdw blurRad="50800" dist="38100" dir="2700000" algn="tl" rotWithShape="0">
                    <a:srgbClr val="000000">
                      <a:alpha val="86000"/>
                    </a:srgbClr>
                  </a:outerShdw>
                </a:effectLst>
                <a:latin typeface="Arial" pitchFamily="34" charset="0"/>
                <a:cs typeface="Arial" pitchFamily="34" charset="0"/>
              </a:rPr>
              <a:t>mati</a:t>
            </a:r>
            <a:endParaRPr lang="en-US" sz="1800" b="1" dirty="0">
              <a:solidFill>
                <a:prstClr val="white"/>
              </a:solidFill>
              <a:effectLst>
                <a:outerShdw blurRad="50800" dist="38100" dir="2700000" algn="tl" rotWithShape="0">
                  <a:srgbClr val="000000">
                    <a:alpha val="86000"/>
                  </a:srgbClr>
                </a:outerShdw>
              </a:effectLst>
              <a:latin typeface="Arial" pitchFamily="34" charset="0"/>
              <a:cs typeface="Arial" pitchFamily="34" charset="0"/>
            </a:endParaRPr>
          </a:p>
        </p:txBody>
      </p:sp>
      <p:sp>
        <p:nvSpPr>
          <p:cNvPr id="22" name="TextBox 21"/>
          <p:cNvSpPr txBox="1"/>
          <p:nvPr/>
        </p:nvSpPr>
        <p:spPr>
          <a:xfrm rot="19361246">
            <a:off x="3595692" y="1644365"/>
            <a:ext cx="2408237" cy="5847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fontAlgn="base">
              <a:spcBef>
                <a:spcPct val="0"/>
              </a:spcBef>
              <a:spcAft>
                <a:spcPct val="0"/>
              </a:spcAft>
              <a:defRPr/>
            </a:pPr>
            <a:r>
              <a:rPr lang="en-US" sz="1600" b="1" dirty="0" err="1">
                <a:solidFill>
                  <a:srgbClr val="FFFF00"/>
                </a:solidFill>
                <a:effectLst>
                  <a:outerShdw blurRad="50800" dist="38100" dir="2700000" algn="tl" rotWithShape="0">
                    <a:srgbClr val="000000">
                      <a:alpha val="86000"/>
                    </a:srgbClr>
                  </a:outerShdw>
                </a:effectLst>
                <a:latin typeface="Arial" pitchFamily="34" charset="0"/>
                <a:cs typeface="Arial" pitchFamily="34" charset="0"/>
              </a:rPr>
              <a:t>Aktif</a:t>
            </a:r>
            <a:r>
              <a:rPr lang="en-US" sz="1600" b="1" dirty="0">
                <a:solidFill>
                  <a:srgbClr val="FFFF00"/>
                </a:solidFill>
                <a:effectLst>
                  <a:outerShdw blurRad="50800" dist="38100" dir="2700000" algn="tl" rotWithShape="0">
                    <a:srgbClr val="000000">
                      <a:alpha val="86000"/>
                    </a:srgbClr>
                  </a:outerShdw>
                </a:effectLst>
                <a:latin typeface="Arial" pitchFamily="34" charset="0"/>
                <a:cs typeface="Arial" pitchFamily="34" charset="0"/>
              </a:rPr>
              <a:t> </a:t>
            </a:r>
            <a:r>
              <a:rPr lang="en-US" sz="1600" b="1" dirty="0" err="1">
                <a:solidFill>
                  <a:srgbClr val="FFFF00"/>
                </a:solidFill>
                <a:effectLst>
                  <a:outerShdw blurRad="50800" dist="38100" dir="2700000" algn="tl" rotWithShape="0">
                    <a:srgbClr val="000000">
                      <a:alpha val="86000"/>
                    </a:srgbClr>
                  </a:outerShdw>
                </a:effectLst>
                <a:latin typeface="Arial" pitchFamily="34" charset="0"/>
                <a:cs typeface="Arial" pitchFamily="34" charset="0"/>
              </a:rPr>
              <a:t>melayani</a:t>
            </a:r>
            <a:r>
              <a:rPr lang="en-US" sz="1600" b="1" dirty="0">
                <a:solidFill>
                  <a:srgbClr val="FFFF00"/>
                </a:solidFill>
                <a:effectLst>
                  <a:outerShdw blurRad="50800" dist="38100" dir="2700000" algn="tl" rotWithShape="0">
                    <a:srgbClr val="000000">
                      <a:alpha val="86000"/>
                    </a:srgbClr>
                  </a:outerShdw>
                </a:effectLst>
                <a:latin typeface="Arial" pitchFamily="34" charset="0"/>
                <a:cs typeface="Arial" pitchFamily="34" charset="0"/>
              </a:rPr>
              <a:t> </a:t>
            </a:r>
            <a:r>
              <a:rPr lang="en-US" sz="1600" b="1" dirty="0" err="1">
                <a:solidFill>
                  <a:srgbClr val="FFFF00"/>
                </a:solidFill>
                <a:effectLst>
                  <a:outerShdw blurRad="50800" dist="38100" dir="2700000" algn="tl" rotWithShape="0">
                    <a:srgbClr val="000000">
                      <a:alpha val="86000"/>
                    </a:srgbClr>
                  </a:outerShdw>
                </a:effectLst>
                <a:latin typeface="Arial" pitchFamily="34" charset="0"/>
                <a:cs typeface="Arial" pitchFamily="34" charset="0"/>
              </a:rPr>
              <a:t>namun</a:t>
            </a:r>
            <a:r>
              <a:rPr lang="en-US" sz="1600" b="1" dirty="0">
                <a:solidFill>
                  <a:srgbClr val="FFFF00"/>
                </a:solidFill>
                <a:effectLst>
                  <a:outerShdw blurRad="50800" dist="38100" dir="2700000" algn="tl" rotWithShape="0">
                    <a:srgbClr val="000000">
                      <a:alpha val="86000"/>
                    </a:srgbClr>
                  </a:outerShdw>
                </a:effectLst>
                <a:latin typeface="Arial" pitchFamily="34" charset="0"/>
                <a:cs typeface="Arial" pitchFamily="34" charset="0"/>
              </a:rPr>
              <a:t> tidak </a:t>
            </a:r>
            <a:r>
              <a:rPr lang="en-US" sz="1600" b="1" dirty="0" err="1">
                <a:solidFill>
                  <a:srgbClr val="FFFF00"/>
                </a:solidFill>
                <a:effectLst>
                  <a:outerShdw blurRad="50800" dist="38100" dir="2700000" algn="tl" rotWithShape="0">
                    <a:srgbClr val="000000">
                      <a:alpha val="86000"/>
                    </a:srgbClr>
                  </a:outerShdw>
                </a:effectLst>
                <a:latin typeface="Arial" pitchFamily="34" charset="0"/>
                <a:cs typeface="Arial" pitchFamily="34" charset="0"/>
              </a:rPr>
              <a:t>bermoral</a:t>
            </a:r>
            <a:endParaRPr lang="en-US" sz="1600" b="1" dirty="0">
              <a:solidFill>
                <a:srgbClr val="FFFF00"/>
              </a:solidFill>
              <a:effectLst>
                <a:outerShdw blurRad="50800" dist="38100" dir="2700000" algn="tl" rotWithShape="0">
                  <a:srgbClr val="000000">
                    <a:alpha val="86000"/>
                  </a:srgbClr>
                </a:outerShdw>
              </a:effectLst>
              <a:latin typeface="Arial" pitchFamily="34" charset="0"/>
              <a:cs typeface="Arial" pitchFamily="34" charset="0"/>
            </a:endParaRPr>
          </a:p>
        </p:txBody>
      </p:sp>
      <p:sp>
        <p:nvSpPr>
          <p:cNvPr id="23" name="TextBox 22"/>
          <p:cNvSpPr txBox="1"/>
          <p:nvPr/>
        </p:nvSpPr>
        <p:spPr>
          <a:xfrm rot="19361246">
            <a:off x="2347917" y="1585806"/>
            <a:ext cx="2498725" cy="646331"/>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fontAlgn="base">
              <a:spcBef>
                <a:spcPct val="0"/>
              </a:spcBef>
              <a:spcAft>
                <a:spcPct val="0"/>
              </a:spcAft>
              <a:defRPr/>
            </a:pPr>
            <a:r>
              <a:rPr lang="en-US" sz="1800" b="1" dirty="0">
                <a:solidFill>
                  <a:prstClr val="white"/>
                </a:solidFill>
                <a:effectLst>
                  <a:outerShdw blurRad="50800" dist="38100" dir="2700000" algn="tl" rotWithShape="0">
                    <a:srgbClr val="000000">
                      <a:alpha val="86000"/>
                    </a:srgbClr>
                  </a:outerShdw>
                </a:effectLst>
                <a:latin typeface="Arial" pitchFamily="34" charset="0"/>
                <a:cs typeface="Arial" pitchFamily="34" charset="0"/>
              </a:rPr>
              <a:t>Tidak </a:t>
            </a:r>
            <a:r>
              <a:rPr lang="en-US" sz="1800" b="1" dirty="0" err="1">
                <a:solidFill>
                  <a:prstClr val="white"/>
                </a:solidFill>
                <a:effectLst>
                  <a:outerShdw blurRad="50800" dist="38100" dir="2700000" algn="tl" rotWithShape="0">
                    <a:srgbClr val="000000">
                      <a:alpha val="86000"/>
                    </a:srgbClr>
                  </a:outerShdw>
                </a:effectLst>
                <a:latin typeface="Arial" pitchFamily="34" charset="0"/>
                <a:cs typeface="Arial" pitchFamily="34" charset="0"/>
              </a:rPr>
              <a:t>menyangkal</a:t>
            </a:r>
            <a:r>
              <a:rPr lang="en-US" sz="1800" b="1" dirty="0">
                <a:solidFill>
                  <a:prstClr val="white"/>
                </a:solidFill>
                <a:effectLst>
                  <a:outerShdw blurRad="50800" dist="38100" dir="2700000" algn="tl" rotWithShape="0">
                    <a:srgbClr val="000000">
                      <a:alpha val="86000"/>
                    </a:srgbClr>
                  </a:outerShdw>
                </a:effectLst>
                <a:latin typeface="Arial" pitchFamily="34" charset="0"/>
                <a:cs typeface="Arial" pitchFamily="34" charset="0"/>
              </a:rPr>
              <a:t> </a:t>
            </a:r>
            <a:r>
              <a:rPr lang="en-US" sz="1800" b="1" dirty="0" err="1">
                <a:solidFill>
                  <a:prstClr val="white"/>
                </a:solidFill>
                <a:effectLst>
                  <a:outerShdw blurRad="50800" dist="38100" dir="2700000" algn="tl" rotWithShape="0">
                    <a:srgbClr val="000000">
                      <a:alpha val="86000"/>
                    </a:srgbClr>
                  </a:outerShdw>
                </a:effectLst>
                <a:latin typeface="Arial" pitchFamily="34" charset="0"/>
                <a:cs typeface="Arial" pitchFamily="34" charset="0"/>
              </a:rPr>
              <a:t>namun</a:t>
            </a:r>
            <a:r>
              <a:rPr lang="en-US" sz="1800" b="1" dirty="0">
                <a:solidFill>
                  <a:prstClr val="white"/>
                </a:solidFill>
                <a:effectLst>
                  <a:outerShdw blurRad="50800" dist="38100" dir="2700000" algn="tl" rotWithShape="0">
                    <a:srgbClr val="000000">
                      <a:alpha val="86000"/>
                    </a:srgbClr>
                  </a:outerShdw>
                </a:effectLst>
                <a:latin typeface="Arial" pitchFamily="34" charset="0"/>
                <a:cs typeface="Arial" pitchFamily="34" charset="0"/>
              </a:rPr>
              <a:t> </a:t>
            </a:r>
            <a:r>
              <a:rPr lang="en-US" sz="1800" b="1" dirty="0" err="1">
                <a:solidFill>
                  <a:prstClr val="white"/>
                </a:solidFill>
                <a:effectLst>
                  <a:outerShdw blurRad="50800" dist="38100" dir="2700000" algn="tl" rotWithShape="0">
                    <a:srgbClr val="000000">
                      <a:alpha val="86000"/>
                    </a:srgbClr>
                  </a:outerShdw>
                </a:effectLst>
                <a:latin typeface="Arial" pitchFamily="34" charset="0"/>
                <a:cs typeface="Arial" pitchFamily="34" charset="0"/>
              </a:rPr>
              <a:t>kompromi</a:t>
            </a:r>
            <a:endParaRPr lang="en-US" sz="1800" b="1" dirty="0">
              <a:solidFill>
                <a:prstClr val="white"/>
              </a:solidFill>
              <a:effectLst>
                <a:outerShdw blurRad="50800" dist="38100" dir="2700000" algn="tl" rotWithShape="0">
                  <a:srgbClr val="000000">
                    <a:alpha val="86000"/>
                  </a:srgbClr>
                </a:outerShdw>
              </a:effectLst>
              <a:latin typeface="Arial" pitchFamily="34" charset="0"/>
              <a:cs typeface="Arial" pitchFamily="34" charset="0"/>
            </a:endParaRPr>
          </a:p>
        </p:txBody>
      </p:sp>
      <p:sp>
        <p:nvSpPr>
          <p:cNvPr id="24" name="TextBox 23"/>
          <p:cNvSpPr txBox="1"/>
          <p:nvPr/>
        </p:nvSpPr>
        <p:spPr>
          <a:xfrm rot="19361246">
            <a:off x="1111253" y="1595332"/>
            <a:ext cx="2466975" cy="646331"/>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fontAlgn="base">
              <a:spcBef>
                <a:spcPct val="0"/>
              </a:spcBef>
              <a:spcAft>
                <a:spcPct val="0"/>
              </a:spcAft>
              <a:defRPr/>
            </a:pPr>
            <a:r>
              <a:rPr lang="en-US" sz="1800" b="1" dirty="0" err="1">
                <a:solidFill>
                  <a:srgbClr val="FFFF00"/>
                </a:solidFill>
                <a:effectLst>
                  <a:outerShdw blurRad="50800" dist="38100" dir="2700000" algn="tl" rotWithShape="0">
                    <a:srgbClr val="000000">
                      <a:alpha val="86000"/>
                    </a:srgbClr>
                  </a:outerShdw>
                </a:effectLst>
                <a:latin typeface="Arial" pitchFamily="34" charset="0"/>
                <a:cs typeface="Arial" pitchFamily="34" charset="0"/>
              </a:rPr>
              <a:t>Menderita</a:t>
            </a:r>
            <a:r>
              <a:rPr lang="en-US" sz="1800" b="1" dirty="0">
                <a:solidFill>
                  <a:srgbClr val="FFFF00"/>
                </a:solidFill>
                <a:effectLst>
                  <a:outerShdw blurRad="50800" dist="38100" dir="2700000" algn="tl" rotWithShape="0">
                    <a:srgbClr val="000000">
                      <a:alpha val="86000"/>
                    </a:srgbClr>
                  </a:outerShdw>
                </a:effectLst>
                <a:latin typeface="Arial" pitchFamily="34" charset="0"/>
                <a:cs typeface="Arial" pitchFamily="34" charset="0"/>
              </a:rPr>
              <a:t> </a:t>
            </a:r>
            <a:r>
              <a:rPr lang="en-US" sz="1800" b="1" dirty="0" err="1">
                <a:solidFill>
                  <a:srgbClr val="FFFF00"/>
                </a:solidFill>
                <a:effectLst>
                  <a:outerShdw blurRad="50800" dist="38100" dir="2700000" algn="tl" rotWithShape="0">
                    <a:srgbClr val="000000">
                      <a:alpha val="86000"/>
                    </a:srgbClr>
                  </a:outerShdw>
                </a:effectLst>
                <a:latin typeface="Arial" pitchFamily="34" charset="0"/>
                <a:cs typeface="Arial" pitchFamily="34" charset="0"/>
              </a:rPr>
              <a:t>namun</a:t>
            </a:r>
            <a:r>
              <a:rPr lang="en-US" sz="1800" b="1" dirty="0">
                <a:solidFill>
                  <a:srgbClr val="FFFF00"/>
                </a:solidFill>
                <a:effectLst>
                  <a:outerShdw blurRad="50800" dist="38100" dir="2700000" algn="tl" rotWithShape="0">
                    <a:srgbClr val="000000">
                      <a:alpha val="86000"/>
                    </a:srgbClr>
                  </a:outerShdw>
                </a:effectLst>
                <a:latin typeface="Arial" pitchFamily="34" charset="0"/>
                <a:cs typeface="Arial" pitchFamily="34" charset="0"/>
              </a:rPr>
              <a:t> </a:t>
            </a:r>
            <a:r>
              <a:rPr lang="en-US" sz="1800" b="1" dirty="0" err="1">
                <a:solidFill>
                  <a:srgbClr val="FFFF00"/>
                </a:solidFill>
                <a:effectLst>
                  <a:outerShdw blurRad="50800" dist="38100" dir="2700000" algn="tl" rotWithShape="0">
                    <a:srgbClr val="000000">
                      <a:alpha val="86000"/>
                    </a:srgbClr>
                  </a:outerShdw>
                </a:effectLst>
                <a:latin typeface="Arial" pitchFamily="34" charset="0"/>
                <a:cs typeface="Arial" pitchFamily="34" charset="0"/>
              </a:rPr>
              <a:t>tekun</a:t>
            </a:r>
            <a:endParaRPr lang="en-US" sz="1800" b="1" dirty="0">
              <a:solidFill>
                <a:srgbClr val="FFFF00"/>
              </a:solidFill>
              <a:effectLst>
                <a:outerShdw blurRad="50800" dist="38100" dir="2700000" algn="tl" rotWithShape="0">
                  <a:srgbClr val="000000">
                    <a:alpha val="86000"/>
                  </a:srgbClr>
                </a:outerShdw>
              </a:effectLst>
              <a:latin typeface="Arial" pitchFamily="34" charset="0"/>
              <a:cs typeface="Arial" pitchFamily="34" charset="0"/>
            </a:endParaRPr>
          </a:p>
        </p:txBody>
      </p:sp>
      <p:sp>
        <p:nvSpPr>
          <p:cNvPr id="25" name="TextBox 24"/>
          <p:cNvSpPr txBox="1"/>
          <p:nvPr/>
        </p:nvSpPr>
        <p:spPr>
          <a:xfrm rot="19288788">
            <a:off x="-104773" y="3948264"/>
            <a:ext cx="2289175"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fontAlgn="base">
              <a:spcBef>
                <a:spcPct val="0"/>
              </a:spcBef>
              <a:spcAft>
                <a:spcPct val="0"/>
              </a:spcAft>
              <a:defRPr/>
            </a:pPr>
            <a:r>
              <a:rPr lang="en-US" b="1">
                <a:solidFill>
                  <a:prstClr val="white"/>
                </a:solidFill>
                <a:effectLst>
                  <a:outerShdw blurRad="50800" dist="38100" dir="2700000" algn="tl" rotWithShape="0">
                    <a:srgbClr val="000000">
                      <a:alpha val="86000"/>
                    </a:srgbClr>
                  </a:outerShdw>
                </a:effectLst>
                <a:latin typeface="Arial" pitchFamily="34" charset="0"/>
                <a:cs typeface="Arial" pitchFamily="34" charset="0"/>
              </a:rPr>
              <a:t>Para Rasul</a:t>
            </a:r>
          </a:p>
        </p:txBody>
      </p:sp>
      <p:sp>
        <p:nvSpPr>
          <p:cNvPr id="26" name="TextBox 25"/>
          <p:cNvSpPr txBox="1"/>
          <p:nvPr/>
        </p:nvSpPr>
        <p:spPr>
          <a:xfrm rot="19288788">
            <a:off x="7346955" y="3746653"/>
            <a:ext cx="2289175"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fontAlgn="base">
              <a:spcBef>
                <a:spcPct val="0"/>
              </a:spcBef>
              <a:spcAft>
                <a:spcPct val="0"/>
              </a:spcAft>
              <a:defRPr/>
            </a:pPr>
            <a:r>
              <a:rPr lang="en-US" b="1">
                <a:solidFill>
                  <a:prstClr val="white"/>
                </a:solidFill>
                <a:effectLst>
                  <a:outerShdw blurRad="50800" dist="38100" dir="2700000" algn="tl" rotWithShape="0">
                    <a:srgbClr val="000000">
                      <a:alpha val="86000"/>
                    </a:srgbClr>
                  </a:outerShdw>
                </a:effectLst>
                <a:latin typeface="Arial" pitchFamily="34" charset="0"/>
                <a:cs typeface="Arial" pitchFamily="34" charset="0"/>
              </a:rPr>
              <a:t>Materialistis</a:t>
            </a:r>
          </a:p>
        </p:txBody>
      </p:sp>
      <p:sp>
        <p:nvSpPr>
          <p:cNvPr id="27" name="TextBox 26"/>
          <p:cNvSpPr txBox="1"/>
          <p:nvPr/>
        </p:nvSpPr>
        <p:spPr>
          <a:xfrm rot="19288788">
            <a:off x="5792790" y="3588032"/>
            <a:ext cx="3452812" cy="36933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fontAlgn="base">
              <a:spcBef>
                <a:spcPct val="0"/>
              </a:spcBef>
              <a:spcAft>
                <a:spcPct val="0"/>
              </a:spcAft>
              <a:defRPr/>
            </a:pPr>
            <a:r>
              <a:rPr lang="en-US" sz="1800" b="1">
                <a:solidFill>
                  <a:srgbClr val="FFFF00"/>
                </a:solidFill>
                <a:effectLst>
                  <a:outerShdw blurRad="50800" dist="38100" dir="2700000" algn="tl" rotWithShape="0">
                    <a:srgbClr val="000000">
                      <a:alpha val="86000"/>
                    </a:srgbClr>
                  </a:outerShdw>
                </a:effectLst>
                <a:latin typeface="Arial" pitchFamily="34" charset="0"/>
                <a:cs typeface="Arial" pitchFamily="34" charset="0"/>
              </a:rPr>
              <a:t>Era Penginjilan modern</a:t>
            </a:r>
          </a:p>
        </p:txBody>
      </p:sp>
      <p:sp>
        <p:nvSpPr>
          <p:cNvPr id="28" name="TextBox 27"/>
          <p:cNvSpPr txBox="1"/>
          <p:nvPr/>
        </p:nvSpPr>
        <p:spPr>
          <a:xfrm rot="19288788">
            <a:off x="4786317" y="3587904"/>
            <a:ext cx="2586037"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fontAlgn="base">
              <a:spcBef>
                <a:spcPct val="0"/>
              </a:spcBef>
              <a:spcAft>
                <a:spcPct val="0"/>
              </a:spcAft>
              <a:defRPr/>
            </a:pPr>
            <a:r>
              <a:rPr lang="en-US" b="1">
                <a:solidFill>
                  <a:prstClr val="white"/>
                </a:solidFill>
                <a:effectLst>
                  <a:outerShdw blurRad="50800" dist="38100" dir="2700000" algn="tl" rotWithShape="0">
                    <a:srgbClr val="000000">
                      <a:alpha val="86000"/>
                    </a:srgbClr>
                  </a:outerShdw>
                </a:effectLst>
                <a:latin typeface="Arial" pitchFamily="34" charset="0"/>
                <a:cs typeface="Arial" pitchFamily="34" charset="0"/>
              </a:rPr>
              <a:t>Reformasi</a:t>
            </a:r>
          </a:p>
        </p:txBody>
      </p:sp>
      <p:sp>
        <p:nvSpPr>
          <p:cNvPr id="29" name="TextBox 28"/>
          <p:cNvSpPr txBox="1"/>
          <p:nvPr/>
        </p:nvSpPr>
        <p:spPr>
          <a:xfrm rot="19288788">
            <a:off x="3602039" y="3792819"/>
            <a:ext cx="2290763" cy="36933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fontAlgn="base">
              <a:spcBef>
                <a:spcPct val="0"/>
              </a:spcBef>
              <a:spcAft>
                <a:spcPct val="0"/>
              </a:spcAft>
              <a:defRPr/>
            </a:pPr>
            <a:r>
              <a:rPr lang="en-US" sz="1800" b="1">
                <a:solidFill>
                  <a:srgbClr val="FFFF00"/>
                </a:solidFill>
                <a:effectLst>
                  <a:outerShdw blurRad="50800" dist="38100" dir="2700000" algn="tl" rotWithShape="0">
                    <a:srgbClr val="000000">
                      <a:alpha val="86000"/>
                    </a:srgbClr>
                  </a:outerShdw>
                </a:effectLst>
                <a:latin typeface="Arial" pitchFamily="34" charset="0"/>
                <a:cs typeface="Arial" pitchFamily="34" charset="0"/>
              </a:rPr>
              <a:t>Abad Pertengahan</a:t>
            </a:r>
          </a:p>
        </p:txBody>
      </p:sp>
      <p:sp>
        <p:nvSpPr>
          <p:cNvPr id="30" name="TextBox 29"/>
          <p:cNvSpPr txBox="1"/>
          <p:nvPr/>
        </p:nvSpPr>
        <p:spPr>
          <a:xfrm rot="19288788">
            <a:off x="2362203" y="3746653"/>
            <a:ext cx="2290763"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fontAlgn="base">
              <a:spcBef>
                <a:spcPct val="0"/>
              </a:spcBef>
              <a:spcAft>
                <a:spcPct val="0"/>
              </a:spcAft>
              <a:defRPr/>
            </a:pPr>
            <a:r>
              <a:rPr lang="en-US" b="1">
                <a:solidFill>
                  <a:prstClr val="white"/>
                </a:solidFill>
                <a:effectLst>
                  <a:outerShdw blurRad="50800" dist="38100" dir="2700000" algn="tl" rotWithShape="0">
                    <a:srgbClr val="000000">
                      <a:alpha val="86000"/>
                    </a:srgbClr>
                  </a:outerShdw>
                </a:effectLst>
                <a:latin typeface="Arial" pitchFamily="34" charset="0"/>
                <a:cs typeface="Arial" pitchFamily="34" charset="0"/>
              </a:rPr>
              <a:t>Konstantin</a:t>
            </a:r>
          </a:p>
        </p:txBody>
      </p:sp>
      <p:sp>
        <p:nvSpPr>
          <p:cNvPr id="31" name="TextBox 30"/>
          <p:cNvSpPr txBox="1"/>
          <p:nvPr/>
        </p:nvSpPr>
        <p:spPr>
          <a:xfrm rot="19288788">
            <a:off x="1092202" y="3843490"/>
            <a:ext cx="2573339"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fontAlgn="base">
              <a:spcBef>
                <a:spcPct val="0"/>
              </a:spcBef>
              <a:spcAft>
                <a:spcPct val="0"/>
              </a:spcAft>
              <a:defRPr/>
            </a:pPr>
            <a:r>
              <a:rPr lang="en-US" b="1">
                <a:solidFill>
                  <a:srgbClr val="FFFF00"/>
                </a:solidFill>
                <a:effectLst>
                  <a:outerShdw blurRad="50800" dist="38100" dir="2700000" algn="tl" rotWithShape="0">
                    <a:srgbClr val="000000">
                      <a:alpha val="86000"/>
                    </a:srgbClr>
                  </a:outerShdw>
                </a:effectLst>
                <a:latin typeface="Arial" pitchFamily="34" charset="0"/>
                <a:cs typeface="Arial" pitchFamily="34" charset="0"/>
              </a:rPr>
              <a:t>Bapak Gereja</a:t>
            </a:r>
          </a:p>
        </p:txBody>
      </p:sp>
      <p:sp>
        <p:nvSpPr>
          <p:cNvPr id="32" name="TextBox 31"/>
          <p:cNvSpPr txBox="1"/>
          <p:nvPr/>
        </p:nvSpPr>
        <p:spPr>
          <a:xfrm>
            <a:off x="50381" y="5112767"/>
            <a:ext cx="684213"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fontAlgn="base">
              <a:spcBef>
                <a:spcPct val="0"/>
              </a:spcBef>
              <a:spcAft>
                <a:spcPct val="0"/>
              </a:spcAft>
              <a:defRPr/>
            </a:pPr>
            <a:r>
              <a:rPr lang="en-US" b="1" dirty="0">
                <a:solidFill>
                  <a:prstClr val="white"/>
                </a:solidFill>
                <a:effectLst>
                  <a:outerShdw blurRad="50800" dist="38100" dir="2700000" algn="tl" rotWithShape="0">
                    <a:srgbClr val="000000">
                      <a:alpha val="86000"/>
                    </a:srgbClr>
                  </a:outerShdw>
                </a:effectLst>
                <a:latin typeface="Arial" pitchFamily="34" charset="0"/>
                <a:cs typeface="Arial" pitchFamily="34" charset="0"/>
              </a:rPr>
              <a:t>33</a:t>
            </a:r>
          </a:p>
        </p:txBody>
      </p:sp>
      <p:sp>
        <p:nvSpPr>
          <p:cNvPr id="33" name="TextBox 32"/>
          <p:cNvSpPr txBox="1"/>
          <p:nvPr/>
        </p:nvSpPr>
        <p:spPr>
          <a:xfrm>
            <a:off x="7308852" y="5027616"/>
            <a:ext cx="935039"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fontAlgn="base">
              <a:spcBef>
                <a:spcPct val="0"/>
              </a:spcBef>
              <a:spcAft>
                <a:spcPct val="0"/>
              </a:spcAft>
              <a:defRPr/>
            </a:pPr>
            <a:r>
              <a:rPr lang="en-US" b="1">
                <a:solidFill>
                  <a:prstClr val="white"/>
                </a:solidFill>
                <a:effectLst>
                  <a:outerShdw blurRad="50800" dist="38100" dir="2700000" algn="tl" rotWithShape="0">
                    <a:srgbClr val="000000">
                      <a:alpha val="86000"/>
                    </a:srgbClr>
                  </a:outerShdw>
                </a:effectLst>
                <a:latin typeface="Arial" pitchFamily="34" charset="0"/>
                <a:cs typeface="Arial" pitchFamily="34" charset="0"/>
              </a:rPr>
              <a:t>1900</a:t>
            </a:r>
          </a:p>
        </p:txBody>
      </p:sp>
      <p:sp>
        <p:nvSpPr>
          <p:cNvPr id="34" name="TextBox 33"/>
          <p:cNvSpPr txBox="1"/>
          <p:nvPr/>
        </p:nvSpPr>
        <p:spPr>
          <a:xfrm>
            <a:off x="5934076" y="5027618"/>
            <a:ext cx="1187451"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fontAlgn="base">
              <a:spcBef>
                <a:spcPct val="0"/>
              </a:spcBef>
              <a:spcAft>
                <a:spcPct val="0"/>
              </a:spcAft>
              <a:defRPr/>
            </a:pPr>
            <a:r>
              <a:rPr lang="en-US" b="1">
                <a:solidFill>
                  <a:srgbClr val="FFFF00"/>
                </a:solidFill>
                <a:effectLst>
                  <a:outerShdw blurRad="50800" dist="38100" dir="2700000" algn="tl" rotWithShape="0">
                    <a:srgbClr val="000000">
                      <a:alpha val="86000"/>
                    </a:srgbClr>
                  </a:outerShdw>
                </a:effectLst>
                <a:latin typeface="Arial" pitchFamily="34" charset="0"/>
                <a:cs typeface="Arial" pitchFamily="34" charset="0"/>
              </a:rPr>
              <a:t>1795</a:t>
            </a:r>
          </a:p>
        </p:txBody>
      </p:sp>
      <p:sp>
        <p:nvSpPr>
          <p:cNvPr id="35" name="TextBox 34"/>
          <p:cNvSpPr txBox="1"/>
          <p:nvPr/>
        </p:nvSpPr>
        <p:spPr>
          <a:xfrm>
            <a:off x="4616450" y="5027616"/>
            <a:ext cx="1035051"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fontAlgn="base">
              <a:spcBef>
                <a:spcPct val="0"/>
              </a:spcBef>
              <a:spcAft>
                <a:spcPct val="0"/>
              </a:spcAft>
              <a:defRPr/>
            </a:pPr>
            <a:r>
              <a:rPr lang="en-US" b="1">
                <a:solidFill>
                  <a:prstClr val="white"/>
                </a:solidFill>
                <a:effectLst>
                  <a:outerShdw blurRad="50800" dist="38100" dir="2700000" algn="tl" rotWithShape="0">
                    <a:srgbClr val="000000">
                      <a:alpha val="86000"/>
                    </a:srgbClr>
                  </a:outerShdw>
                </a:effectLst>
                <a:latin typeface="Arial" pitchFamily="34" charset="0"/>
                <a:cs typeface="Arial" pitchFamily="34" charset="0"/>
              </a:rPr>
              <a:t>1453</a:t>
            </a:r>
          </a:p>
        </p:txBody>
      </p:sp>
      <p:sp>
        <p:nvSpPr>
          <p:cNvPr id="36" name="TextBox 35"/>
          <p:cNvSpPr txBox="1"/>
          <p:nvPr/>
        </p:nvSpPr>
        <p:spPr>
          <a:xfrm>
            <a:off x="3465516" y="5027618"/>
            <a:ext cx="938212"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fontAlgn="base">
              <a:spcBef>
                <a:spcPct val="0"/>
              </a:spcBef>
              <a:spcAft>
                <a:spcPct val="0"/>
              </a:spcAft>
              <a:defRPr/>
            </a:pPr>
            <a:r>
              <a:rPr lang="en-US" b="1">
                <a:solidFill>
                  <a:srgbClr val="FFFF00"/>
                </a:solidFill>
                <a:effectLst>
                  <a:outerShdw blurRad="50800" dist="38100" dir="2700000" algn="tl" rotWithShape="0">
                    <a:srgbClr val="000000">
                      <a:alpha val="86000"/>
                    </a:srgbClr>
                  </a:outerShdw>
                </a:effectLst>
                <a:latin typeface="Arial" pitchFamily="34" charset="0"/>
                <a:cs typeface="Arial" pitchFamily="34" charset="0"/>
              </a:rPr>
              <a:t>476</a:t>
            </a:r>
          </a:p>
        </p:txBody>
      </p:sp>
      <p:sp>
        <p:nvSpPr>
          <p:cNvPr id="37" name="TextBox 36"/>
          <p:cNvSpPr txBox="1"/>
          <p:nvPr/>
        </p:nvSpPr>
        <p:spPr>
          <a:xfrm>
            <a:off x="2225678" y="5027618"/>
            <a:ext cx="938213"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fontAlgn="base">
              <a:spcBef>
                <a:spcPct val="0"/>
              </a:spcBef>
              <a:spcAft>
                <a:spcPct val="0"/>
              </a:spcAft>
              <a:defRPr/>
            </a:pPr>
            <a:r>
              <a:rPr lang="en-US" b="1">
                <a:solidFill>
                  <a:prstClr val="white"/>
                </a:solidFill>
                <a:effectLst>
                  <a:outerShdw blurRad="50800" dist="38100" dir="2700000" algn="tl" rotWithShape="0">
                    <a:srgbClr val="000000">
                      <a:alpha val="86000"/>
                    </a:srgbClr>
                  </a:outerShdw>
                </a:effectLst>
                <a:latin typeface="Arial" pitchFamily="34" charset="0"/>
                <a:cs typeface="Arial" pitchFamily="34" charset="0"/>
              </a:rPr>
              <a:t>313</a:t>
            </a:r>
          </a:p>
        </p:txBody>
      </p:sp>
      <p:sp>
        <p:nvSpPr>
          <p:cNvPr id="38" name="TextBox 37"/>
          <p:cNvSpPr txBox="1"/>
          <p:nvPr/>
        </p:nvSpPr>
        <p:spPr>
          <a:xfrm>
            <a:off x="987429" y="5027618"/>
            <a:ext cx="936625"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fontAlgn="base">
              <a:spcBef>
                <a:spcPct val="0"/>
              </a:spcBef>
              <a:spcAft>
                <a:spcPct val="0"/>
              </a:spcAft>
              <a:defRPr/>
            </a:pPr>
            <a:r>
              <a:rPr lang="en-US" b="1">
                <a:solidFill>
                  <a:srgbClr val="FFFF00"/>
                </a:solidFill>
                <a:effectLst>
                  <a:outerShdw blurRad="50800" dist="38100" dir="2700000" algn="tl" rotWithShape="0">
                    <a:srgbClr val="000000">
                      <a:alpha val="86000"/>
                    </a:srgbClr>
                  </a:outerShdw>
                </a:effectLst>
                <a:latin typeface="Arial" pitchFamily="34" charset="0"/>
                <a:cs typeface="Arial" pitchFamily="34" charset="0"/>
              </a:rPr>
              <a:t>100</a:t>
            </a:r>
          </a:p>
        </p:txBody>
      </p:sp>
    </p:spTree>
    <p:extLst>
      <p:ext uri="{BB962C8B-B14F-4D97-AF65-F5344CB8AC3E}">
        <p14:creationId xmlns:p14="http://schemas.microsoft.com/office/powerpoint/2010/main" val="33451670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13707"/>
                                        </p:tgtEl>
                                        <p:attrNameLst>
                                          <p:attrName>style.visibility</p:attrName>
                                        </p:attrNameLst>
                                      </p:cBhvr>
                                      <p:to>
                                        <p:strVal val="visible"/>
                                      </p:to>
                                    </p:set>
                                    <p:animEffect transition="in" filter="wipe(left)">
                                      <p:cBhvr>
                                        <p:cTn id="7" dur="1000"/>
                                        <p:tgtEl>
                                          <p:spTgt spid="4137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0.70"/>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55"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1000" fill="hold"/>
                                        <p:tgtEl>
                                          <p:spTgt spid="32"/>
                                        </p:tgtEl>
                                        <p:attrNameLst>
                                          <p:attrName>ppt_w</p:attrName>
                                        </p:attrNameLst>
                                      </p:cBhvr>
                                      <p:tavLst>
                                        <p:tav tm="0">
                                          <p:val>
                                            <p:strVal val="#ppt_w*0.70"/>
                                          </p:val>
                                        </p:tav>
                                        <p:tav tm="100000">
                                          <p:val>
                                            <p:strVal val="#ppt_w"/>
                                          </p:val>
                                        </p:tav>
                                      </p:tavLst>
                                    </p:anim>
                                    <p:anim calcmode="lin" valueType="num">
                                      <p:cBhvr>
                                        <p:cTn id="29" dur="1000" fill="hold"/>
                                        <p:tgtEl>
                                          <p:spTgt spid="32"/>
                                        </p:tgtEl>
                                        <p:attrNameLst>
                                          <p:attrName>ppt_h</p:attrName>
                                        </p:attrNameLst>
                                      </p:cBhvr>
                                      <p:tavLst>
                                        <p:tav tm="0">
                                          <p:val>
                                            <p:strVal val="#ppt_h"/>
                                          </p:val>
                                        </p:tav>
                                        <p:tav tm="100000">
                                          <p:val>
                                            <p:strVal val="#ppt_h"/>
                                          </p:val>
                                        </p:tav>
                                      </p:tavLst>
                                    </p:anim>
                                    <p:animEffect transition="in" filter="fade">
                                      <p:cBhvr>
                                        <p:cTn id="30" dur="1000"/>
                                        <p:tgtEl>
                                          <p:spTgt spid="3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strVal val="#ppt_w*0.70"/>
                                          </p:val>
                                        </p:tav>
                                        <p:tav tm="100000">
                                          <p:val>
                                            <p:strVal val="#ppt_w"/>
                                          </p:val>
                                        </p:tav>
                                      </p:tavLst>
                                    </p:anim>
                                    <p:anim calcmode="lin" valueType="num">
                                      <p:cBhvr>
                                        <p:cTn id="36" dur="1000" fill="hold"/>
                                        <p:tgtEl>
                                          <p:spTgt spid="20"/>
                                        </p:tgtEl>
                                        <p:attrNameLst>
                                          <p:attrName>ppt_h</p:attrName>
                                        </p:attrNameLst>
                                      </p:cBhvr>
                                      <p:tavLst>
                                        <p:tav tm="0">
                                          <p:val>
                                            <p:strVal val="#ppt_h"/>
                                          </p:val>
                                        </p:tav>
                                        <p:tav tm="100000">
                                          <p:val>
                                            <p:strVal val="#ppt_h"/>
                                          </p:val>
                                        </p:tav>
                                      </p:tavLst>
                                    </p:anim>
                                    <p:animEffect transition="in" filter="fade">
                                      <p:cBhvr>
                                        <p:cTn id="37" dur="1000"/>
                                        <p:tgtEl>
                                          <p:spTgt spid="2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000" fill="hold"/>
                                        <p:tgtEl>
                                          <p:spTgt spid="24"/>
                                        </p:tgtEl>
                                        <p:attrNameLst>
                                          <p:attrName>ppt_w</p:attrName>
                                        </p:attrNameLst>
                                      </p:cBhvr>
                                      <p:tavLst>
                                        <p:tav tm="0">
                                          <p:val>
                                            <p:strVal val="#ppt_w*0.70"/>
                                          </p:val>
                                        </p:tav>
                                        <p:tav tm="100000">
                                          <p:val>
                                            <p:strVal val="#ppt_w"/>
                                          </p:val>
                                        </p:tav>
                                      </p:tavLst>
                                    </p:anim>
                                    <p:anim calcmode="lin" valueType="num">
                                      <p:cBhvr>
                                        <p:cTn id="43" dur="1000" fill="hold"/>
                                        <p:tgtEl>
                                          <p:spTgt spid="24"/>
                                        </p:tgtEl>
                                        <p:attrNameLst>
                                          <p:attrName>ppt_h</p:attrName>
                                        </p:attrNameLst>
                                      </p:cBhvr>
                                      <p:tavLst>
                                        <p:tav tm="0">
                                          <p:val>
                                            <p:strVal val="#ppt_h"/>
                                          </p:val>
                                        </p:tav>
                                        <p:tav tm="100000">
                                          <p:val>
                                            <p:strVal val="#ppt_h"/>
                                          </p:val>
                                        </p:tav>
                                      </p:tavLst>
                                    </p:anim>
                                    <p:animEffect transition="in" filter="fade">
                                      <p:cBhvr>
                                        <p:cTn id="44" dur="1000"/>
                                        <p:tgtEl>
                                          <p:spTgt spid="2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55"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p:cTn id="51" dur="1000" fill="hold"/>
                                        <p:tgtEl>
                                          <p:spTgt spid="38"/>
                                        </p:tgtEl>
                                        <p:attrNameLst>
                                          <p:attrName>ppt_w</p:attrName>
                                        </p:attrNameLst>
                                      </p:cBhvr>
                                      <p:tavLst>
                                        <p:tav tm="0">
                                          <p:val>
                                            <p:strVal val="#ppt_w*0.70"/>
                                          </p:val>
                                        </p:tav>
                                        <p:tav tm="100000">
                                          <p:val>
                                            <p:strVal val="#ppt_w"/>
                                          </p:val>
                                        </p:tav>
                                      </p:tavLst>
                                    </p:anim>
                                    <p:anim calcmode="lin" valueType="num">
                                      <p:cBhvr>
                                        <p:cTn id="52" dur="1000" fill="hold"/>
                                        <p:tgtEl>
                                          <p:spTgt spid="38"/>
                                        </p:tgtEl>
                                        <p:attrNameLst>
                                          <p:attrName>ppt_h</p:attrName>
                                        </p:attrNameLst>
                                      </p:cBhvr>
                                      <p:tavLst>
                                        <p:tav tm="0">
                                          <p:val>
                                            <p:strVal val="#ppt_h"/>
                                          </p:val>
                                        </p:tav>
                                        <p:tav tm="100000">
                                          <p:val>
                                            <p:strVal val="#ppt_h"/>
                                          </p:val>
                                        </p:tav>
                                      </p:tavLst>
                                    </p:anim>
                                    <p:animEffect transition="in" filter="fade">
                                      <p:cBhvr>
                                        <p:cTn id="53" dur="1000"/>
                                        <p:tgtEl>
                                          <p:spTgt spid="3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5"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1000" fill="hold"/>
                                        <p:tgtEl>
                                          <p:spTgt spid="18"/>
                                        </p:tgtEl>
                                        <p:attrNameLst>
                                          <p:attrName>ppt_w</p:attrName>
                                        </p:attrNameLst>
                                      </p:cBhvr>
                                      <p:tavLst>
                                        <p:tav tm="0">
                                          <p:val>
                                            <p:strVal val="#ppt_w*0.70"/>
                                          </p:val>
                                        </p:tav>
                                        <p:tav tm="100000">
                                          <p:val>
                                            <p:strVal val="#ppt_w"/>
                                          </p:val>
                                        </p:tav>
                                      </p:tavLst>
                                    </p:anim>
                                    <p:anim calcmode="lin" valueType="num">
                                      <p:cBhvr>
                                        <p:cTn id="59" dur="1000" fill="hold"/>
                                        <p:tgtEl>
                                          <p:spTgt spid="18"/>
                                        </p:tgtEl>
                                        <p:attrNameLst>
                                          <p:attrName>ppt_h</p:attrName>
                                        </p:attrNameLst>
                                      </p:cBhvr>
                                      <p:tavLst>
                                        <p:tav tm="0">
                                          <p:val>
                                            <p:strVal val="#ppt_h"/>
                                          </p:val>
                                        </p:tav>
                                        <p:tav tm="100000">
                                          <p:val>
                                            <p:strVal val="#ppt_h"/>
                                          </p:val>
                                        </p:tav>
                                      </p:tavLst>
                                    </p:anim>
                                    <p:animEffect transition="in" filter="fade">
                                      <p:cBhvr>
                                        <p:cTn id="60" dur="1000"/>
                                        <p:tgtEl>
                                          <p:spTgt spid="18"/>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5" presetClass="entr" presetSubtype="0"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childTnLst>
                                </p:cTn>
                              </p:par>
                              <p:par>
                                <p:cTn id="72" presetID="55" presetClass="entr" presetSubtype="0"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 calcmode="lin" valueType="num">
                                      <p:cBhvr>
                                        <p:cTn id="74" dur="1000" fill="hold"/>
                                        <p:tgtEl>
                                          <p:spTgt spid="37"/>
                                        </p:tgtEl>
                                        <p:attrNameLst>
                                          <p:attrName>ppt_w</p:attrName>
                                        </p:attrNameLst>
                                      </p:cBhvr>
                                      <p:tavLst>
                                        <p:tav tm="0">
                                          <p:val>
                                            <p:strVal val="#ppt_w*0.70"/>
                                          </p:val>
                                        </p:tav>
                                        <p:tav tm="100000">
                                          <p:val>
                                            <p:strVal val="#ppt_w"/>
                                          </p:val>
                                        </p:tav>
                                      </p:tavLst>
                                    </p:anim>
                                    <p:anim calcmode="lin" valueType="num">
                                      <p:cBhvr>
                                        <p:cTn id="75" dur="1000" fill="hold"/>
                                        <p:tgtEl>
                                          <p:spTgt spid="37"/>
                                        </p:tgtEl>
                                        <p:attrNameLst>
                                          <p:attrName>ppt_h</p:attrName>
                                        </p:attrNameLst>
                                      </p:cBhvr>
                                      <p:tavLst>
                                        <p:tav tm="0">
                                          <p:val>
                                            <p:strVal val="#ppt_h"/>
                                          </p:val>
                                        </p:tav>
                                        <p:tav tm="100000">
                                          <p:val>
                                            <p:strVal val="#ppt_h"/>
                                          </p:val>
                                        </p:tav>
                                      </p:tavLst>
                                    </p:anim>
                                    <p:animEffect transition="in" filter="fade">
                                      <p:cBhvr>
                                        <p:cTn id="76" dur="1000"/>
                                        <p:tgtEl>
                                          <p:spTgt spid="37"/>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55" presetClass="entr" presetSubtype="0"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p:cTn id="81" dur="1000" fill="hold"/>
                                        <p:tgtEl>
                                          <p:spTgt spid="16"/>
                                        </p:tgtEl>
                                        <p:attrNameLst>
                                          <p:attrName>ppt_w</p:attrName>
                                        </p:attrNameLst>
                                      </p:cBhvr>
                                      <p:tavLst>
                                        <p:tav tm="0">
                                          <p:val>
                                            <p:strVal val="#ppt_w*0.70"/>
                                          </p:val>
                                        </p:tav>
                                        <p:tav tm="100000">
                                          <p:val>
                                            <p:strVal val="#ppt_w"/>
                                          </p:val>
                                        </p:tav>
                                      </p:tavLst>
                                    </p:anim>
                                    <p:anim calcmode="lin" valueType="num">
                                      <p:cBhvr>
                                        <p:cTn id="82" dur="1000" fill="hold"/>
                                        <p:tgtEl>
                                          <p:spTgt spid="16"/>
                                        </p:tgtEl>
                                        <p:attrNameLst>
                                          <p:attrName>ppt_h</p:attrName>
                                        </p:attrNameLst>
                                      </p:cBhvr>
                                      <p:tavLst>
                                        <p:tav tm="0">
                                          <p:val>
                                            <p:strVal val="#ppt_h"/>
                                          </p:val>
                                        </p:tav>
                                        <p:tav tm="100000">
                                          <p:val>
                                            <p:strVal val="#ppt_h"/>
                                          </p:val>
                                        </p:tav>
                                      </p:tavLst>
                                    </p:anim>
                                    <p:animEffect transition="in" filter="fade">
                                      <p:cBhvr>
                                        <p:cTn id="83" dur="1000"/>
                                        <p:tgtEl>
                                          <p:spTgt spid="1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5" presetClass="entr" presetSubtype="0" fill="hold" grpId="0" nodeType="clickEffect">
                                  <p:stCondLst>
                                    <p:cond delay="0"/>
                                  </p:stCondLst>
                                  <p:childTnLst>
                                    <p:set>
                                      <p:cBhvr>
                                        <p:cTn id="87" dur="1" fill="hold">
                                          <p:stCondLst>
                                            <p:cond delay="0"/>
                                          </p:stCondLst>
                                        </p:cTn>
                                        <p:tgtEl>
                                          <p:spTgt spid="22"/>
                                        </p:tgtEl>
                                        <p:attrNameLst>
                                          <p:attrName>style.visibility</p:attrName>
                                        </p:attrNameLst>
                                      </p:cBhvr>
                                      <p:to>
                                        <p:strVal val="visible"/>
                                      </p:to>
                                    </p:set>
                                    <p:anim calcmode="lin" valueType="num">
                                      <p:cBhvr>
                                        <p:cTn id="88" dur="1000" fill="hold"/>
                                        <p:tgtEl>
                                          <p:spTgt spid="22"/>
                                        </p:tgtEl>
                                        <p:attrNameLst>
                                          <p:attrName>ppt_w</p:attrName>
                                        </p:attrNameLst>
                                      </p:cBhvr>
                                      <p:tavLst>
                                        <p:tav tm="0">
                                          <p:val>
                                            <p:strVal val="#ppt_w*0.70"/>
                                          </p:val>
                                        </p:tav>
                                        <p:tav tm="100000">
                                          <p:val>
                                            <p:strVal val="#ppt_w"/>
                                          </p:val>
                                        </p:tav>
                                      </p:tavLst>
                                    </p:anim>
                                    <p:anim calcmode="lin" valueType="num">
                                      <p:cBhvr>
                                        <p:cTn id="89" dur="1000" fill="hold"/>
                                        <p:tgtEl>
                                          <p:spTgt spid="22"/>
                                        </p:tgtEl>
                                        <p:attrNameLst>
                                          <p:attrName>ppt_h</p:attrName>
                                        </p:attrNameLst>
                                      </p:cBhvr>
                                      <p:tavLst>
                                        <p:tav tm="0">
                                          <p:val>
                                            <p:strVal val="#ppt_h"/>
                                          </p:val>
                                        </p:tav>
                                        <p:tav tm="100000">
                                          <p:val>
                                            <p:strVal val="#ppt_h"/>
                                          </p:val>
                                        </p:tav>
                                      </p:tavLst>
                                    </p:anim>
                                    <p:animEffect transition="in" filter="fade">
                                      <p:cBhvr>
                                        <p:cTn id="90" dur="1000"/>
                                        <p:tgtEl>
                                          <p:spTgt spid="2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par>
                                <p:cTn id="95" presetID="55" presetClass="entr" presetSubtype="0" fill="hold" grpId="0" nodeType="withEffect">
                                  <p:stCondLst>
                                    <p:cond delay="0"/>
                                  </p:stCondLst>
                                  <p:childTnLst>
                                    <p:set>
                                      <p:cBhvr>
                                        <p:cTn id="96" dur="1" fill="hold">
                                          <p:stCondLst>
                                            <p:cond delay="0"/>
                                          </p:stCondLst>
                                        </p:cTn>
                                        <p:tgtEl>
                                          <p:spTgt spid="36"/>
                                        </p:tgtEl>
                                        <p:attrNameLst>
                                          <p:attrName>style.visibility</p:attrName>
                                        </p:attrNameLst>
                                      </p:cBhvr>
                                      <p:to>
                                        <p:strVal val="visible"/>
                                      </p:to>
                                    </p:set>
                                    <p:anim calcmode="lin" valueType="num">
                                      <p:cBhvr>
                                        <p:cTn id="97" dur="1000" fill="hold"/>
                                        <p:tgtEl>
                                          <p:spTgt spid="36"/>
                                        </p:tgtEl>
                                        <p:attrNameLst>
                                          <p:attrName>ppt_w</p:attrName>
                                        </p:attrNameLst>
                                      </p:cBhvr>
                                      <p:tavLst>
                                        <p:tav tm="0">
                                          <p:val>
                                            <p:strVal val="#ppt_w*0.70"/>
                                          </p:val>
                                        </p:tav>
                                        <p:tav tm="100000">
                                          <p:val>
                                            <p:strVal val="#ppt_w"/>
                                          </p:val>
                                        </p:tav>
                                      </p:tavLst>
                                    </p:anim>
                                    <p:anim calcmode="lin" valueType="num">
                                      <p:cBhvr>
                                        <p:cTn id="98" dur="1000" fill="hold"/>
                                        <p:tgtEl>
                                          <p:spTgt spid="36"/>
                                        </p:tgtEl>
                                        <p:attrNameLst>
                                          <p:attrName>ppt_h</p:attrName>
                                        </p:attrNameLst>
                                      </p:cBhvr>
                                      <p:tavLst>
                                        <p:tav tm="0">
                                          <p:val>
                                            <p:strVal val="#ppt_h"/>
                                          </p:val>
                                        </p:tav>
                                        <p:tav tm="100000">
                                          <p:val>
                                            <p:strVal val="#ppt_h"/>
                                          </p:val>
                                        </p:tav>
                                      </p:tavLst>
                                    </p:anim>
                                    <p:animEffect transition="in" filter="fade">
                                      <p:cBhvr>
                                        <p:cTn id="99" dur="1000"/>
                                        <p:tgtEl>
                                          <p:spTgt spid="36"/>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55" presetClass="entr" presetSubtype="0" fill="hold" grpId="0" nodeType="clickEffect">
                                  <p:stCondLst>
                                    <p:cond delay="0"/>
                                  </p:stCondLst>
                                  <p:childTnLst>
                                    <p:set>
                                      <p:cBhvr>
                                        <p:cTn id="103" dur="1" fill="hold">
                                          <p:stCondLst>
                                            <p:cond delay="0"/>
                                          </p:stCondLst>
                                        </p:cTn>
                                        <p:tgtEl>
                                          <p:spTgt spid="14"/>
                                        </p:tgtEl>
                                        <p:attrNameLst>
                                          <p:attrName>style.visibility</p:attrName>
                                        </p:attrNameLst>
                                      </p:cBhvr>
                                      <p:to>
                                        <p:strVal val="visible"/>
                                      </p:to>
                                    </p:set>
                                    <p:anim calcmode="lin" valueType="num">
                                      <p:cBhvr>
                                        <p:cTn id="104" dur="1000" fill="hold"/>
                                        <p:tgtEl>
                                          <p:spTgt spid="14"/>
                                        </p:tgtEl>
                                        <p:attrNameLst>
                                          <p:attrName>ppt_w</p:attrName>
                                        </p:attrNameLst>
                                      </p:cBhvr>
                                      <p:tavLst>
                                        <p:tav tm="0">
                                          <p:val>
                                            <p:strVal val="#ppt_w*0.70"/>
                                          </p:val>
                                        </p:tav>
                                        <p:tav tm="100000">
                                          <p:val>
                                            <p:strVal val="#ppt_w"/>
                                          </p:val>
                                        </p:tav>
                                      </p:tavLst>
                                    </p:anim>
                                    <p:anim calcmode="lin" valueType="num">
                                      <p:cBhvr>
                                        <p:cTn id="105" dur="1000" fill="hold"/>
                                        <p:tgtEl>
                                          <p:spTgt spid="14"/>
                                        </p:tgtEl>
                                        <p:attrNameLst>
                                          <p:attrName>ppt_h</p:attrName>
                                        </p:attrNameLst>
                                      </p:cBhvr>
                                      <p:tavLst>
                                        <p:tav tm="0">
                                          <p:val>
                                            <p:strVal val="#ppt_h"/>
                                          </p:val>
                                        </p:tav>
                                        <p:tav tm="100000">
                                          <p:val>
                                            <p:strVal val="#ppt_h"/>
                                          </p:val>
                                        </p:tav>
                                      </p:tavLst>
                                    </p:anim>
                                    <p:animEffect transition="in" filter="fade">
                                      <p:cBhvr>
                                        <p:cTn id="106" dur="1000"/>
                                        <p:tgtEl>
                                          <p:spTgt spid="14"/>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55" presetClass="entr" presetSubtype="0" fill="hold" grpId="0" nodeType="clickEffect">
                                  <p:stCondLst>
                                    <p:cond delay="0"/>
                                  </p:stCondLst>
                                  <p:childTnLst>
                                    <p:set>
                                      <p:cBhvr>
                                        <p:cTn id="110" dur="1" fill="hold">
                                          <p:stCondLst>
                                            <p:cond delay="0"/>
                                          </p:stCondLst>
                                        </p:cTn>
                                        <p:tgtEl>
                                          <p:spTgt spid="21"/>
                                        </p:tgtEl>
                                        <p:attrNameLst>
                                          <p:attrName>style.visibility</p:attrName>
                                        </p:attrNameLst>
                                      </p:cBhvr>
                                      <p:to>
                                        <p:strVal val="visible"/>
                                      </p:to>
                                    </p:set>
                                    <p:anim calcmode="lin" valueType="num">
                                      <p:cBhvr>
                                        <p:cTn id="111" dur="1000" fill="hold"/>
                                        <p:tgtEl>
                                          <p:spTgt spid="21"/>
                                        </p:tgtEl>
                                        <p:attrNameLst>
                                          <p:attrName>ppt_w</p:attrName>
                                        </p:attrNameLst>
                                      </p:cBhvr>
                                      <p:tavLst>
                                        <p:tav tm="0">
                                          <p:val>
                                            <p:strVal val="#ppt_w*0.70"/>
                                          </p:val>
                                        </p:tav>
                                        <p:tav tm="100000">
                                          <p:val>
                                            <p:strVal val="#ppt_w"/>
                                          </p:val>
                                        </p:tav>
                                      </p:tavLst>
                                    </p:anim>
                                    <p:anim calcmode="lin" valueType="num">
                                      <p:cBhvr>
                                        <p:cTn id="112" dur="1000" fill="hold"/>
                                        <p:tgtEl>
                                          <p:spTgt spid="21"/>
                                        </p:tgtEl>
                                        <p:attrNameLst>
                                          <p:attrName>ppt_h</p:attrName>
                                        </p:attrNameLst>
                                      </p:cBhvr>
                                      <p:tavLst>
                                        <p:tav tm="0">
                                          <p:val>
                                            <p:strVal val="#ppt_h"/>
                                          </p:val>
                                        </p:tav>
                                        <p:tav tm="100000">
                                          <p:val>
                                            <p:strVal val="#ppt_h"/>
                                          </p:val>
                                        </p:tav>
                                      </p:tavLst>
                                    </p:anim>
                                    <p:animEffect transition="in" filter="fade">
                                      <p:cBhvr>
                                        <p:cTn id="113" dur="1000"/>
                                        <p:tgtEl>
                                          <p:spTgt spid="21"/>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28"/>
                                        </p:tgtEl>
                                        <p:attrNameLst>
                                          <p:attrName>style.visibility</p:attrName>
                                        </p:attrNameLst>
                                      </p:cBhvr>
                                      <p:to>
                                        <p:strVal val="visible"/>
                                      </p:to>
                                    </p:set>
                                  </p:childTnLst>
                                </p:cTn>
                              </p:par>
                              <p:par>
                                <p:cTn id="118" presetID="55" presetClass="entr" presetSubtype="0" fill="hold" grpId="0" nodeType="withEffect">
                                  <p:stCondLst>
                                    <p:cond delay="0"/>
                                  </p:stCondLst>
                                  <p:childTnLst>
                                    <p:set>
                                      <p:cBhvr>
                                        <p:cTn id="119" dur="1" fill="hold">
                                          <p:stCondLst>
                                            <p:cond delay="0"/>
                                          </p:stCondLst>
                                        </p:cTn>
                                        <p:tgtEl>
                                          <p:spTgt spid="35"/>
                                        </p:tgtEl>
                                        <p:attrNameLst>
                                          <p:attrName>style.visibility</p:attrName>
                                        </p:attrNameLst>
                                      </p:cBhvr>
                                      <p:to>
                                        <p:strVal val="visible"/>
                                      </p:to>
                                    </p:set>
                                    <p:anim calcmode="lin" valueType="num">
                                      <p:cBhvr>
                                        <p:cTn id="120" dur="1000" fill="hold"/>
                                        <p:tgtEl>
                                          <p:spTgt spid="35"/>
                                        </p:tgtEl>
                                        <p:attrNameLst>
                                          <p:attrName>ppt_w</p:attrName>
                                        </p:attrNameLst>
                                      </p:cBhvr>
                                      <p:tavLst>
                                        <p:tav tm="0">
                                          <p:val>
                                            <p:strVal val="#ppt_w*0.70"/>
                                          </p:val>
                                        </p:tav>
                                        <p:tav tm="100000">
                                          <p:val>
                                            <p:strVal val="#ppt_w"/>
                                          </p:val>
                                        </p:tav>
                                      </p:tavLst>
                                    </p:anim>
                                    <p:anim calcmode="lin" valueType="num">
                                      <p:cBhvr>
                                        <p:cTn id="121" dur="1000" fill="hold"/>
                                        <p:tgtEl>
                                          <p:spTgt spid="35"/>
                                        </p:tgtEl>
                                        <p:attrNameLst>
                                          <p:attrName>ppt_h</p:attrName>
                                        </p:attrNameLst>
                                      </p:cBhvr>
                                      <p:tavLst>
                                        <p:tav tm="0">
                                          <p:val>
                                            <p:strVal val="#ppt_h"/>
                                          </p:val>
                                        </p:tav>
                                        <p:tav tm="100000">
                                          <p:val>
                                            <p:strVal val="#ppt_h"/>
                                          </p:val>
                                        </p:tav>
                                      </p:tavLst>
                                    </p:anim>
                                    <p:animEffect transition="in" filter="fade">
                                      <p:cBhvr>
                                        <p:cTn id="122" dur="1000"/>
                                        <p:tgtEl>
                                          <p:spTgt spid="35"/>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55" presetClass="entr" presetSubtype="0" fill="hold" grpId="0" nodeType="clickEffect">
                                  <p:stCondLst>
                                    <p:cond delay="0"/>
                                  </p:stCondLst>
                                  <p:childTnLst>
                                    <p:set>
                                      <p:cBhvr>
                                        <p:cTn id="126" dur="1" fill="hold">
                                          <p:stCondLst>
                                            <p:cond delay="0"/>
                                          </p:stCondLst>
                                        </p:cTn>
                                        <p:tgtEl>
                                          <p:spTgt spid="12"/>
                                        </p:tgtEl>
                                        <p:attrNameLst>
                                          <p:attrName>style.visibility</p:attrName>
                                        </p:attrNameLst>
                                      </p:cBhvr>
                                      <p:to>
                                        <p:strVal val="visible"/>
                                      </p:to>
                                    </p:set>
                                    <p:anim calcmode="lin" valueType="num">
                                      <p:cBhvr>
                                        <p:cTn id="127" dur="1000" fill="hold"/>
                                        <p:tgtEl>
                                          <p:spTgt spid="12"/>
                                        </p:tgtEl>
                                        <p:attrNameLst>
                                          <p:attrName>ppt_w</p:attrName>
                                        </p:attrNameLst>
                                      </p:cBhvr>
                                      <p:tavLst>
                                        <p:tav tm="0">
                                          <p:val>
                                            <p:strVal val="#ppt_w*0.70"/>
                                          </p:val>
                                        </p:tav>
                                        <p:tav tm="100000">
                                          <p:val>
                                            <p:strVal val="#ppt_w"/>
                                          </p:val>
                                        </p:tav>
                                      </p:tavLst>
                                    </p:anim>
                                    <p:anim calcmode="lin" valueType="num">
                                      <p:cBhvr>
                                        <p:cTn id="128" dur="1000" fill="hold"/>
                                        <p:tgtEl>
                                          <p:spTgt spid="12"/>
                                        </p:tgtEl>
                                        <p:attrNameLst>
                                          <p:attrName>ppt_h</p:attrName>
                                        </p:attrNameLst>
                                      </p:cBhvr>
                                      <p:tavLst>
                                        <p:tav tm="0">
                                          <p:val>
                                            <p:strVal val="#ppt_h"/>
                                          </p:val>
                                        </p:tav>
                                        <p:tav tm="100000">
                                          <p:val>
                                            <p:strVal val="#ppt_h"/>
                                          </p:val>
                                        </p:tav>
                                      </p:tavLst>
                                    </p:anim>
                                    <p:animEffect transition="in" filter="fade">
                                      <p:cBhvr>
                                        <p:cTn id="129" dur="1000"/>
                                        <p:tgtEl>
                                          <p:spTgt spid="12"/>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55" presetClass="entr" presetSubtype="0" fill="hold" grpId="0" nodeType="clickEffect">
                                  <p:stCondLst>
                                    <p:cond delay="0"/>
                                  </p:stCondLst>
                                  <p:childTnLst>
                                    <p:set>
                                      <p:cBhvr>
                                        <p:cTn id="133" dur="1" fill="hold">
                                          <p:stCondLst>
                                            <p:cond delay="0"/>
                                          </p:stCondLst>
                                        </p:cTn>
                                        <p:tgtEl>
                                          <p:spTgt spid="19"/>
                                        </p:tgtEl>
                                        <p:attrNameLst>
                                          <p:attrName>style.visibility</p:attrName>
                                        </p:attrNameLst>
                                      </p:cBhvr>
                                      <p:to>
                                        <p:strVal val="visible"/>
                                      </p:to>
                                    </p:set>
                                    <p:anim calcmode="lin" valueType="num">
                                      <p:cBhvr>
                                        <p:cTn id="134" dur="1000" fill="hold"/>
                                        <p:tgtEl>
                                          <p:spTgt spid="19"/>
                                        </p:tgtEl>
                                        <p:attrNameLst>
                                          <p:attrName>ppt_w</p:attrName>
                                        </p:attrNameLst>
                                      </p:cBhvr>
                                      <p:tavLst>
                                        <p:tav tm="0">
                                          <p:val>
                                            <p:strVal val="#ppt_w*0.70"/>
                                          </p:val>
                                        </p:tav>
                                        <p:tav tm="100000">
                                          <p:val>
                                            <p:strVal val="#ppt_w"/>
                                          </p:val>
                                        </p:tav>
                                      </p:tavLst>
                                    </p:anim>
                                    <p:anim calcmode="lin" valueType="num">
                                      <p:cBhvr>
                                        <p:cTn id="135" dur="1000" fill="hold"/>
                                        <p:tgtEl>
                                          <p:spTgt spid="19"/>
                                        </p:tgtEl>
                                        <p:attrNameLst>
                                          <p:attrName>ppt_h</p:attrName>
                                        </p:attrNameLst>
                                      </p:cBhvr>
                                      <p:tavLst>
                                        <p:tav tm="0">
                                          <p:val>
                                            <p:strVal val="#ppt_h"/>
                                          </p:val>
                                        </p:tav>
                                        <p:tav tm="100000">
                                          <p:val>
                                            <p:strVal val="#ppt_h"/>
                                          </p:val>
                                        </p:tav>
                                      </p:tavLst>
                                    </p:anim>
                                    <p:animEffect transition="in" filter="fade">
                                      <p:cBhvr>
                                        <p:cTn id="136" dur="1000"/>
                                        <p:tgtEl>
                                          <p:spTgt spid="19"/>
                                        </p:tgtEl>
                                      </p:cBhvr>
                                    </p:animEffec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27"/>
                                        </p:tgtEl>
                                        <p:attrNameLst>
                                          <p:attrName>style.visibility</p:attrName>
                                        </p:attrNameLst>
                                      </p:cBhvr>
                                      <p:to>
                                        <p:strVal val="visible"/>
                                      </p:to>
                                    </p:set>
                                  </p:childTnLst>
                                </p:cTn>
                              </p:par>
                              <p:par>
                                <p:cTn id="141" presetID="55" presetClass="entr" presetSubtype="0" fill="hold" grpId="0" nodeType="withEffect">
                                  <p:stCondLst>
                                    <p:cond delay="0"/>
                                  </p:stCondLst>
                                  <p:childTnLst>
                                    <p:set>
                                      <p:cBhvr>
                                        <p:cTn id="142" dur="1" fill="hold">
                                          <p:stCondLst>
                                            <p:cond delay="0"/>
                                          </p:stCondLst>
                                        </p:cTn>
                                        <p:tgtEl>
                                          <p:spTgt spid="34"/>
                                        </p:tgtEl>
                                        <p:attrNameLst>
                                          <p:attrName>style.visibility</p:attrName>
                                        </p:attrNameLst>
                                      </p:cBhvr>
                                      <p:to>
                                        <p:strVal val="visible"/>
                                      </p:to>
                                    </p:set>
                                    <p:anim calcmode="lin" valueType="num">
                                      <p:cBhvr>
                                        <p:cTn id="143" dur="1000" fill="hold"/>
                                        <p:tgtEl>
                                          <p:spTgt spid="34"/>
                                        </p:tgtEl>
                                        <p:attrNameLst>
                                          <p:attrName>ppt_w</p:attrName>
                                        </p:attrNameLst>
                                      </p:cBhvr>
                                      <p:tavLst>
                                        <p:tav tm="0">
                                          <p:val>
                                            <p:strVal val="#ppt_w*0.70"/>
                                          </p:val>
                                        </p:tav>
                                        <p:tav tm="100000">
                                          <p:val>
                                            <p:strVal val="#ppt_w"/>
                                          </p:val>
                                        </p:tav>
                                      </p:tavLst>
                                    </p:anim>
                                    <p:anim calcmode="lin" valueType="num">
                                      <p:cBhvr>
                                        <p:cTn id="144" dur="1000" fill="hold"/>
                                        <p:tgtEl>
                                          <p:spTgt spid="34"/>
                                        </p:tgtEl>
                                        <p:attrNameLst>
                                          <p:attrName>ppt_h</p:attrName>
                                        </p:attrNameLst>
                                      </p:cBhvr>
                                      <p:tavLst>
                                        <p:tav tm="0">
                                          <p:val>
                                            <p:strVal val="#ppt_h"/>
                                          </p:val>
                                        </p:tav>
                                        <p:tav tm="100000">
                                          <p:val>
                                            <p:strVal val="#ppt_h"/>
                                          </p:val>
                                        </p:tav>
                                      </p:tavLst>
                                    </p:anim>
                                    <p:animEffect transition="in" filter="fade">
                                      <p:cBhvr>
                                        <p:cTn id="145" dur="1000"/>
                                        <p:tgtEl>
                                          <p:spTgt spid="34"/>
                                        </p:tgtEl>
                                      </p:cBhvr>
                                    </p:animEffec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55" presetClass="entr" presetSubtype="0" fill="hold" grpId="0" nodeType="clickEffect">
                                  <p:stCondLst>
                                    <p:cond delay="0"/>
                                  </p:stCondLst>
                                  <p:childTnLst>
                                    <p:set>
                                      <p:cBhvr>
                                        <p:cTn id="149" dur="1" fill="hold">
                                          <p:stCondLst>
                                            <p:cond delay="0"/>
                                          </p:stCondLst>
                                        </p:cTn>
                                        <p:tgtEl>
                                          <p:spTgt spid="10"/>
                                        </p:tgtEl>
                                        <p:attrNameLst>
                                          <p:attrName>style.visibility</p:attrName>
                                        </p:attrNameLst>
                                      </p:cBhvr>
                                      <p:to>
                                        <p:strVal val="visible"/>
                                      </p:to>
                                    </p:set>
                                    <p:anim calcmode="lin" valueType="num">
                                      <p:cBhvr>
                                        <p:cTn id="150" dur="1000" fill="hold"/>
                                        <p:tgtEl>
                                          <p:spTgt spid="10"/>
                                        </p:tgtEl>
                                        <p:attrNameLst>
                                          <p:attrName>ppt_w</p:attrName>
                                        </p:attrNameLst>
                                      </p:cBhvr>
                                      <p:tavLst>
                                        <p:tav tm="0">
                                          <p:val>
                                            <p:strVal val="#ppt_w*0.70"/>
                                          </p:val>
                                        </p:tav>
                                        <p:tav tm="100000">
                                          <p:val>
                                            <p:strVal val="#ppt_w"/>
                                          </p:val>
                                        </p:tav>
                                      </p:tavLst>
                                    </p:anim>
                                    <p:anim calcmode="lin" valueType="num">
                                      <p:cBhvr>
                                        <p:cTn id="151" dur="1000" fill="hold"/>
                                        <p:tgtEl>
                                          <p:spTgt spid="10"/>
                                        </p:tgtEl>
                                        <p:attrNameLst>
                                          <p:attrName>ppt_h</p:attrName>
                                        </p:attrNameLst>
                                      </p:cBhvr>
                                      <p:tavLst>
                                        <p:tav tm="0">
                                          <p:val>
                                            <p:strVal val="#ppt_h"/>
                                          </p:val>
                                        </p:tav>
                                        <p:tav tm="100000">
                                          <p:val>
                                            <p:strVal val="#ppt_h"/>
                                          </p:val>
                                        </p:tav>
                                      </p:tavLst>
                                    </p:anim>
                                    <p:animEffect transition="in" filter="fade">
                                      <p:cBhvr>
                                        <p:cTn id="152" dur="1000"/>
                                        <p:tgtEl>
                                          <p:spTgt spid="10"/>
                                        </p:tgtEl>
                                      </p:cBhvr>
                                    </p:animEffec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55" presetClass="entr" presetSubtype="0" fill="hold" grpId="0" nodeType="clickEffect">
                                  <p:stCondLst>
                                    <p:cond delay="0"/>
                                  </p:stCondLst>
                                  <p:childTnLst>
                                    <p:set>
                                      <p:cBhvr>
                                        <p:cTn id="156" dur="1" fill="hold">
                                          <p:stCondLst>
                                            <p:cond delay="0"/>
                                          </p:stCondLst>
                                        </p:cTn>
                                        <p:tgtEl>
                                          <p:spTgt spid="17"/>
                                        </p:tgtEl>
                                        <p:attrNameLst>
                                          <p:attrName>style.visibility</p:attrName>
                                        </p:attrNameLst>
                                      </p:cBhvr>
                                      <p:to>
                                        <p:strVal val="visible"/>
                                      </p:to>
                                    </p:set>
                                    <p:anim calcmode="lin" valueType="num">
                                      <p:cBhvr>
                                        <p:cTn id="157" dur="1000" fill="hold"/>
                                        <p:tgtEl>
                                          <p:spTgt spid="17"/>
                                        </p:tgtEl>
                                        <p:attrNameLst>
                                          <p:attrName>ppt_w</p:attrName>
                                        </p:attrNameLst>
                                      </p:cBhvr>
                                      <p:tavLst>
                                        <p:tav tm="0">
                                          <p:val>
                                            <p:strVal val="#ppt_w*0.70"/>
                                          </p:val>
                                        </p:tav>
                                        <p:tav tm="100000">
                                          <p:val>
                                            <p:strVal val="#ppt_w"/>
                                          </p:val>
                                        </p:tav>
                                      </p:tavLst>
                                    </p:anim>
                                    <p:anim calcmode="lin" valueType="num">
                                      <p:cBhvr>
                                        <p:cTn id="158" dur="1000" fill="hold"/>
                                        <p:tgtEl>
                                          <p:spTgt spid="17"/>
                                        </p:tgtEl>
                                        <p:attrNameLst>
                                          <p:attrName>ppt_h</p:attrName>
                                        </p:attrNameLst>
                                      </p:cBhvr>
                                      <p:tavLst>
                                        <p:tav tm="0">
                                          <p:val>
                                            <p:strVal val="#ppt_h"/>
                                          </p:val>
                                        </p:tav>
                                        <p:tav tm="100000">
                                          <p:val>
                                            <p:strVal val="#ppt_h"/>
                                          </p:val>
                                        </p:tav>
                                      </p:tavLst>
                                    </p:anim>
                                    <p:animEffect transition="in" filter="fade">
                                      <p:cBhvr>
                                        <p:cTn id="159" dur="1000"/>
                                        <p:tgtEl>
                                          <p:spTgt spid="17"/>
                                        </p:tgtEl>
                                      </p:cBhvr>
                                    </p:animEffect>
                                  </p:childTnLst>
                                </p:cTn>
                              </p:par>
                            </p:childTnLst>
                          </p:cTn>
                        </p:par>
                      </p:childTnLst>
                    </p:cTn>
                  </p:par>
                  <p:par>
                    <p:cTn id="160" fill="hold" nodeType="clickPar">
                      <p:stCondLst>
                        <p:cond delay="indefinite"/>
                      </p:stCondLst>
                      <p:childTnLst>
                        <p:par>
                          <p:cTn id="161" fill="hold" nodeType="withGroup">
                            <p:stCondLst>
                              <p:cond delay="0"/>
                            </p:stCondLst>
                            <p:childTnLst>
                              <p:par>
                                <p:cTn id="162" presetID="1" presetClass="entr" presetSubtype="0" fill="hold" grpId="0" nodeType="clickEffect">
                                  <p:stCondLst>
                                    <p:cond delay="0"/>
                                  </p:stCondLst>
                                  <p:childTnLst>
                                    <p:set>
                                      <p:cBhvr>
                                        <p:cTn id="163" dur="1" fill="hold">
                                          <p:stCondLst>
                                            <p:cond delay="0"/>
                                          </p:stCondLst>
                                        </p:cTn>
                                        <p:tgtEl>
                                          <p:spTgt spid="26"/>
                                        </p:tgtEl>
                                        <p:attrNameLst>
                                          <p:attrName>style.visibility</p:attrName>
                                        </p:attrNameLst>
                                      </p:cBhvr>
                                      <p:to>
                                        <p:strVal val="visible"/>
                                      </p:to>
                                    </p:set>
                                  </p:childTnLst>
                                </p:cTn>
                              </p:par>
                              <p:par>
                                <p:cTn id="164" presetID="55" presetClass="entr" presetSubtype="0" fill="hold" grpId="0" nodeType="withEffect">
                                  <p:stCondLst>
                                    <p:cond delay="0"/>
                                  </p:stCondLst>
                                  <p:childTnLst>
                                    <p:set>
                                      <p:cBhvr>
                                        <p:cTn id="165" dur="1" fill="hold">
                                          <p:stCondLst>
                                            <p:cond delay="0"/>
                                          </p:stCondLst>
                                        </p:cTn>
                                        <p:tgtEl>
                                          <p:spTgt spid="33"/>
                                        </p:tgtEl>
                                        <p:attrNameLst>
                                          <p:attrName>style.visibility</p:attrName>
                                        </p:attrNameLst>
                                      </p:cBhvr>
                                      <p:to>
                                        <p:strVal val="visible"/>
                                      </p:to>
                                    </p:set>
                                    <p:anim calcmode="lin" valueType="num">
                                      <p:cBhvr>
                                        <p:cTn id="166" dur="1000" fill="hold"/>
                                        <p:tgtEl>
                                          <p:spTgt spid="33"/>
                                        </p:tgtEl>
                                        <p:attrNameLst>
                                          <p:attrName>ppt_w</p:attrName>
                                        </p:attrNameLst>
                                      </p:cBhvr>
                                      <p:tavLst>
                                        <p:tav tm="0">
                                          <p:val>
                                            <p:strVal val="#ppt_w*0.70"/>
                                          </p:val>
                                        </p:tav>
                                        <p:tav tm="100000">
                                          <p:val>
                                            <p:strVal val="#ppt_w"/>
                                          </p:val>
                                        </p:tav>
                                      </p:tavLst>
                                    </p:anim>
                                    <p:anim calcmode="lin" valueType="num">
                                      <p:cBhvr>
                                        <p:cTn id="167" dur="1000" fill="hold"/>
                                        <p:tgtEl>
                                          <p:spTgt spid="33"/>
                                        </p:tgtEl>
                                        <p:attrNameLst>
                                          <p:attrName>ppt_h</p:attrName>
                                        </p:attrNameLst>
                                      </p:cBhvr>
                                      <p:tavLst>
                                        <p:tav tm="0">
                                          <p:val>
                                            <p:strVal val="#ppt_h"/>
                                          </p:val>
                                        </p:tav>
                                        <p:tav tm="100000">
                                          <p:val>
                                            <p:strVal val="#ppt_h"/>
                                          </p:val>
                                        </p:tav>
                                      </p:tavLst>
                                    </p:anim>
                                    <p:animEffect transition="in" filter="fade">
                                      <p:cBhvr>
                                        <p:cTn id="168"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15" grpId="0"/>
      <p:bldP spid="17" grpId="0"/>
      <p:bldP spid="19"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2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3059113" y="2349500"/>
            <a:ext cx="2665412" cy="2663825"/>
            <a:chOff x="3059832" y="2348880"/>
            <a:chExt cx="2664304" cy="2664312"/>
          </a:xfrm>
        </p:grpSpPr>
        <p:sp>
          <p:nvSpPr>
            <p:cNvPr id="798747" name="Oval Callout 2"/>
            <p:cNvSpPr>
              <a:spLocks noChangeArrowheads="1"/>
            </p:cNvSpPr>
            <p:nvPr/>
          </p:nvSpPr>
          <p:spPr bwMode="auto">
            <a:xfrm>
              <a:off x="3059832" y="2348880"/>
              <a:ext cx="2664304" cy="2664312"/>
            </a:xfrm>
            <a:prstGeom prst="wedgeEllipseCallout">
              <a:avLst>
                <a:gd name="adj1" fmla="val 111606"/>
                <a:gd name="adj2" fmla="val -18079"/>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939346"/>
            </a:xfrm>
            <a:prstGeom prst="rect">
              <a:avLst/>
            </a:prstGeom>
            <a:noFill/>
            <a:ln>
              <a:noFill/>
            </a:ln>
          </p:spPr>
          <p:txBody>
            <a:bodyPr>
              <a:spAutoFit/>
            </a:bodyPr>
            <a:lstStyle/>
            <a:p>
              <a:pPr algn="ctr" fontAlgn="base">
                <a:spcBef>
                  <a:spcPct val="0"/>
                </a:spcBef>
                <a:spcAft>
                  <a:spcPct val="0"/>
                </a:spcAft>
                <a:defRPr/>
              </a:pPr>
              <a:r>
                <a:rPr lang="en-US" sz="2400" b="1" dirty="0" err="1">
                  <a:solidFill>
                    <a:prstClr val="white"/>
                  </a:solidFill>
                  <a:effectLst>
                    <a:outerShdw blurRad="38100" dist="38100" dir="2700000" algn="tl">
                      <a:srgbClr val="808080"/>
                    </a:outerShdw>
                  </a:effectLst>
                  <a:latin typeface="Arial" charset="0"/>
                  <a:cs typeface="Arial" charset="0"/>
                </a:rPr>
                <a:t>Kristus</a:t>
              </a:r>
              <a:r>
                <a:rPr lang="en-US" sz="2400" b="1" dirty="0">
                  <a:solidFill>
                    <a:prstClr val="white"/>
                  </a:solidFill>
                  <a:effectLst>
                    <a:outerShdw blurRad="38100" dist="38100" dir="2700000" algn="tl">
                      <a:srgbClr val="808080"/>
                    </a:outerShdw>
                  </a:effectLst>
                  <a:latin typeface="Arial" charset="0"/>
                  <a:cs typeface="Arial" charset="0"/>
                </a:rPr>
                <a:t>:</a:t>
              </a:r>
              <a:br>
                <a:rPr lang="en-US" sz="2400" b="1" dirty="0">
                  <a:solidFill>
                    <a:prstClr val="white"/>
                  </a:solidFill>
                  <a:effectLst>
                    <a:outerShdw blurRad="38100" dist="38100" dir="2700000" algn="tl">
                      <a:srgbClr val="808080"/>
                    </a:outerShdw>
                  </a:effectLst>
                  <a:latin typeface="Arial" charset="0"/>
                  <a:cs typeface="Arial" charset="0"/>
                </a:rPr>
              </a:br>
              <a:r>
                <a:rPr lang="en-US" sz="2400" b="1" dirty="0" err="1">
                  <a:solidFill>
                    <a:prstClr val="white"/>
                  </a:solidFill>
                  <a:effectLst>
                    <a:outerShdw blurRad="38100" dist="38100" dir="2700000" algn="tl">
                      <a:srgbClr val="808080"/>
                    </a:outerShdw>
                  </a:effectLst>
                  <a:latin typeface="Arial" charset="0"/>
                  <a:cs typeface="Arial" charset="0"/>
                </a:rPr>
                <a:t>Memegang</a:t>
              </a:r>
              <a:r>
                <a:rPr lang="en-US" sz="2400" b="1" dirty="0">
                  <a:solidFill>
                    <a:prstClr val="white"/>
                  </a:solidFill>
                  <a:effectLst>
                    <a:outerShdw blurRad="38100" dist="38100" dir="2700000" algn="tl">
                      <a:srgbClr val="808080"/>
                    </a:outerShdw>
                  </a:effectLst>
                  <a:latin typeface="Arial" charset="0"/>
                  <a:cs typeface="Arial" charset="0"/>
                </a:rPr>
                <a:t> </a:t>
              </a:r>
              <a:r>
                <a:rPr lang="en-US" sz="2400" b="1" dirty="0" err="1">
                  <a:solidFill>
                    <a:prstClr val="white"/>
                  </a:solidFill>
                  <a:effectLst>
                    <a:outerShdw blurRad="38100" dist="38100" dir="2700000" algn="tl">
                      <a:srgbClr val="808080"/>
                    </a:outerShdw>
                  </a:effectLst>
                  <a:latin typeface="Arial" charset="0"/>
                  <a:cs typeface="Arial" charset="0"/>
                </a:rPr>
                <a:t>ke</a:t>
              </a:r>
              <a:r>
                <a:rPr lang="en-US" sz="2400" b="1" dirty="0">
                  <a:solidFill>
                    <a:prstClr val="white"/>
                  </a:solidFill>
                  <a:effectLst>
                    <a:outerShdw blurRad="38100" dist="38100" dir="2700000" algn="tl">
                      <a:srgbClr val="808080"/>
                    </a:outerShdw>
                  </a:effectLst>
                  <a:latin typeface="Arial" charset="0"/>
                  <a:cs typeface="Arial" charset="0"/>
                </a:rPr>
                <a:t> 7 </a:t>
              </a:r>
              <a:r>
                <a:rPr lang="en-US" sz="2400" b="1" dirty="0" err="1">
                  <a:solidFill>
                    <a:prstClr val="white"/>
                  </a:solidFill>
                  <a:effectLst>
                    <a:outerShdw blurRad="38100" dist="38100" dir="2700000" algn="tl">
                      <a:srgbClr val="808080"/>
                    </a:outerShdw>
                  </a:effectLst>
                  <a:latin typeface="Arial" charset="0"/>
                  <a:cs typeface="Arial" charset="0"/>
                </a:rPr>
                <a:t>Roh</a:t>
              </a:r>
              <a:r>
                <a:rPr lang="en-US" sz="2400" b="1" dirty="0">
                  <a:solidFill>
                    <a:prstClr val="white"/>
                  </a:solidFill>
                  <a:effectLst>
                    <a:outerShdw blurRad="38100" dist="38100" dir="2700000" algn="tl">
                      <a:srgbClr val="808080"/>
                    </a:outerShdw>
                  </a:effectLst>
                  <a:latin typeface="Arial" charset="0"/>
                  <a:cs typeface="Arial" charset="0"/>
                </a:rPr>
                <a:t> Allah </a:t>
              </a:r>
              <a:r>
                <a:rPr lang="en-US" sz="2400" b="1" dirty="0" err="1">
                  <a:solidFill>
                    <a:prstClr val="white"/>
                  </a:solidFill>
                  <a:effectLst>
                    <a:outerShdw blurRad="38100" dist="38100" dir="2700000" algn="tl">
                      <a:srgbClr val="808080"/>
                    </a:outerShdw>
                  </a:effectLst>
                  <a:latin typeface="Arial" charset="0"/>
                  <a:cs typeface="Arial" charset="0"/>
                </a:rPr>
                <a:t>dan</a:t>
              </a:r>
              <a:r>
                <a:rPr lang="en-US" sz="2400" b="1" dirty="0">
                  <a:solidFill>
                    <a:prstClr val="white"/>
                  </a:solidFill>
                  <a:effectLst>
                    <a:outerShdw blurRad="38100" dist="38100" dir="2700000" algn="tl">
                      <a:srgbClr val="808080"/>
                    </a:outerShdw>
                  </a:effectLst>
                  <a:latin typeface="Arial" charset="0"/>
                  <a:cs typeface="Arial" charset="0"/>
                </a:rPr>
                <a:t> </a:t>
              </a:r>
              <a:r>
                <a:rPr lang="en-US" sz="2400" b="1" dirty="0" err="1">
                  <a:solidFill>
                    <a:prstClr val="white"/>
                  </a:solidFill>
                  <a:effectLst>
                    <a:outerShdw blurRad="38100" dist="38100" dir="2700000" algn="tl">
                      <a:srgbClr val="808080"/>
                    </a:outerShdw>
                  </a:effectLst>
                  <a:latin typeface="Arial" charset="0"/>
                  <a:cs typeface="Arial" charset="0"/>
                </a:rPr>
                <a:t>ke</a:t>
              </a:r>
              <a:r>
                <a:rPr lang="en-US" sz="2400" b="1" dirty="0">
                  <a:solidFill>
                    <a:prstClr val="white"/>
                  </a:solidFill>
                  <a:effectLst>
                    <a:outerShdw blurRad="38100" dist="38100" dir="2700000" algn="tl">
                      <a:srgbClr val="808080"/>
                    </a:outerShdw>
                  </a:effectLst>
                  <a:latin typeface="Arial" charset="0"/>
                  <a:cs typeface="Arial" charset="0"/>
                </a:rPr>
                <a:t> 7 </a:t>
              </a:r>
              <a:r>
                <a:rPr lang="en-US" sz="2400" b="1" dirty="0" err="1">
                  <a:solidFill>
                    <a:prstClr val="white"/>
                  </a:solidFill>
                  <a:effectLst>
                    <a:outerShdw blurRad="38100" dist="38100" dir="2700000" algn="tl">
                      <a:srgbClr val="808080"/>
                    </a:outerShdw>
                  </a:effectLst>
                  <a:latin typeface="Arial" charset="0"/>
                  <a:cs typeface="Arial" charset="0"/>
                </a:rPr>
                <a:t>bintang</a:t>
              </a:r>
              <a:endParaRPr lang="en-US" sz="2400" b="1" dirty="0">
                <a:solidFill>
                  <a:prstClr val="white"/>
                </a:solidFill>
                <a:effectLst>
                  <a:outerShdw blurRad="38100" dist="38100" dir="2700000" algn="tl">
                    <a:srgbClr val="808080"/>
                  </a:outerShdw>
                </a:effectLst>
                <a:latin typeface="Arial" charset="0"/>
                <a:cs typeface="Arial" charset="0"/>
              </a:endParaRPr>
            </a:p>
          </p:txBody>
        </p:sp>
      </p:grpSp>
      <p:sp>
        <p:nvSpPr>
          <p:cNvPr id="798727" name="Title 1"/>
          <p:cNvSpPr>
            <a:spLocks noGrp="1"/>
          </p:cNvSpPr>
          <p:nvPr>
            <p:ph type="title"/>
          </p:nvPr>
        </p:nvSpPr>
        <p:spPr>
          <a:xfrm>
            <a:off x="-31750" y="-26988"/>
            <a:ext cx="9212263" cy="719138"/>
          </a:xfrm>
        </p:spPr>
        <p:txBody>
          <a:bodyPr>
            <a:normAutofit fontScale="90000"/>
          </a:bodyPr>
          <a:lstStyle/>
          <a:p>
            <a:r>
              <a:rPr lang="en-US" dirty="0" err="1">
                <a:latin typeface="Arial" charset="0"/>
                <a:ea typeface="ＭＳ Ｐゴシック" charset="0"/>
              </a:rPr>
              <a:t>Filadelfia</a:t>
            </a:r>
            <a:r>
              <a:rPr lang="en-US" dirty="0">
                <a:latin typeface="Arial" charset="0"/>
                <a:ea typeface="ＭＳ Ｐゴシック" charset="0"/>
              </a:rPr>
              <a:t> (Why 3:7-13)</a:t>
            </a:r>
          </a:p>
        </p:txBody>
      </p:sp>
      <p:sp>
        <p:nvSpPr>
          <p:cNvPr id="8" name="TextBox 7"/>
          <p:cNvSpPr txBox="1"/>
          <p:nvPr/>
        </p:nvSpPr>
        <p:spPr>
          <a:xfrm>
            <a:off x="107950" y="5013325"/>
            <a:ext cx="1885950"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Efesus</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algn="ct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Laodikia</a:t>
            </a:r>
          </a:p>
        </p:txBody>
      </p:sp>
      <p:sp>
        <p:nvSpPr>
          <p:cNvPr id="12" name="TextBox 11"/>
          <p:cNvSpPr txBox="1"/>
          <p:nvPr/>
        </p:nvSpPr>
        <p:spPr>
          <a:xfrm>
            <a:off x="6861175" y="5127625"/>
            <a:ext cx="2174875" cy="461963"/>
          </a:xfrm>
          <a:prstGeom prst="rect">
            <a:avLst/>
          </a:prstGeom>
          <a:noFill/>
        </p:spPr>
        <p:txBody>
          <a:bodyPr>
            <a:spAutoFit/>
          </a:bodyPr>
          <a:lstStyle/>
          <a:p>
            <a:pP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Filadelfia</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Tiatira</a:t>
            </a:r>
          </a:p>
        </p:txBody>
      </p:sp>
      <p:sp>
        <p:nvSpPr>
          <p:cNvPr id="18" name="TextBox 17"/>
          <p:cNvSpPr txBox="1"/>
          <p:nvPr/>
        </p:nvSpPr>
        <p:spPr>
          <a:xfrm>
            <a:off x="971550" y="908050"/>
            <a:ext cx="1887538" cy="461963"/>
          </a:xfrm>
          <a:prstGeom prst="rect">
            <a:avLst/>
          </a:prstGeom>
          <a:noFill/>
        </p:spPr>
        <p:txBody>
          <a:bodyPr>
            <a:spAutoFit/>
          </a:bodyPr>
          <a:lstStyle/>
          <a:p>
            <a:pPr algn="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Pergamus</a:t>
            </a:r>
          </a:p>
        </p:txBody>
      </p:sp>
      <p:sp>
        <p:nvSpPr>
          <p:cNvPr id="20" name="TextBox 19"/>
          <p:cNvSpPr txBox="1"/>
          <p:nvPr/>
        </p:nvSpPr>
        <p:spPr>
          <a:xfrm>
            <a:off x="0" y="2924175"/>
            <a:ext cx="1476375"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Smirna</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31" name="Text Box 37"/>
          <p:cNvSpPr txBox="1">
            <a:spLocks noChangeArrowheads="1"/>
          </p:cNvSpPr>
          <p:nvPr/>
        </p:nvSpPr>
        <p:spPr bwMode="auto">
          <a:xfrm>
            <a:off x="8413252" y="44450"/>
            <a:ext cx="69632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base" hangingPunct="0">
              <a:spcBef>
                <a:spcPct val="0"/>
              </a:spcBef>
              <a:spcAft>
                <a:spcPct val="0"/>
              </a:spcAft>
            </a:pPr>
            <a:r>
              <a:rPr lang="en-US" b="1" dirty="0">
                <a:solidFill>
                  <a:prstClr val="white"/>
                </a:solidFill>
                <a:latin typeface="Arial" charset="0"/>
                <a:cs typeface="Arial" charset="0"/>
              </a:rPr>
              <a:t>359</a:t>
            </a:r>
          </a:p>
        </p:txBody>
      </p:sp>
      <p:pic>
        <p:nvPicPr>
          <p:cNvPr id="4" name="Picture 3"/>
          <p:cNvPicPr>
            <a:picLocks noChangeAspect="1"/>
          </p:cNvPicPr>
          <p:nvPr/>
        </p:nvPicPr>
        <p:blipFill>
          <a:blip r:embed="rId4"/>
          <a:stretch>
            <a:fillRect/>
          </a:stretch>
        </p:blipFill>
        <p:spPr>
          <a:xfrm>
            <a:off x="3055818" y="2349500"/>
            <a:ext cx="2743438" cy="2676376"/>
          </a:xfrm>
          <a:prstGeom prst="rect">
            <a:avLst/>
          </a:prstGeom>
        </p:spPr>
      </p:pic>
      <p:sp>
        <p:nvSpPr>
          <p:cNvPr id="6" name="Rectangle 5"/>
          <p:cNvSpPr/>
          <p:nvPr/>
        </p:nvSpPr>
        <p:spPr>
          <a:xfrm>
            <a:off x="3223359" y="2533526"/>
            <a:ext cx="2408356" cy="2308324"/>
          </a:xfrm>
          <a:prstGeom prst="rect">
            <a:avLst/>
          </a:prstGeom>
        </p:spPr>
        <p:txBody>
          <a:bodyPr wrap="square">
            <a:spAutoFit/>
          </a:bodyPr>
          <a:lstStyle/>
          <a:p>
            <a:pPr algn="ctr" fontAlgn="base">
              <a:spcBef>
                <a:spcPct val="0"/>
              </a:spcBef>
              <a:spcAft>
                <a:spcPct val="0"/>
              </a:spcAft>
              <a:defRPr/>
            </a:pPr>
            <a:r>
              <a:rPr lang="en-US" sz="2400" b="1" dirty="0" err="1">
                <a:solidFill>
                  <a:prstClr val="white"/>
                </a:solidFill>
                <a:effectLst>
                  <a:outerShdw blurRad="38100" dist="38100" dir="2700000" algn="tl">
                    <a:srgbClr val="808080"/>
                  </a:outerShdw>
                </a:effectLst>
                <a:latin typeface="Arial" charset="0"/>
                <a:cs typeface="Arial" charset="0"/>
              </a:rPr>
              <a:t>Pujian</a:t>
            </a:r>
            <a:r>
              <a:rPr lang="en-US" sz="2400" b="1" dirty="0">
                <a:solidFill>
                  <a:prstClr val="white"/>
                </a:solidFill>
                <a:effectLst>
                  <a:outerShdw blurRad="38100" dist="38100" dir="2700000" algn="tl">
                    <a:srgbClr val="808080"/>
                  </a:outerShdw>
                </a:effectLst>
                <a:latin typeface="Arial" charset="0"/>
                <a:cs typeface="Arial" charset="0"/>
              </a:rPr>
              <a:t>:</a:t>
            </a:r>
          </a:p>
          <a:p>
            <a:pPr algn="ctr" fontAlgn="base">
              <a:spcBef>
                <a:spcPct val="0"/>
              </a:spcBef>
              <a:spcAft>
                <a:spcPct val="0"/>
              </a:spcAft>
              <a:defRPr/>
            </a:pPr>
            <a:endParaRPr lang="en-US" sz="2400" b="1" dirty="0">
              <a:solidFill>
                <a:prstClr val="white"/>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r>
              <a:rPr lang="en-US" sz="2400" b="1" dirty="0" err="1">
                <a:solidFill>
                  <a:prstClr val="white"/>
                </a:solidFill>
                <a:effectLst>
                  <a:outerShdw blurRad="38100" dist="38100" dir="2700000" algn="tl">
                    <a:srgbClr val="808080"/>
                  </a:outerShdw>
                </a:effectLst>
                <a:latin typeface="Arial" charset="0"/>
                <a:cs typeface="Arial" charset="0"/>
              </a:rPr>
              <a:t>Perbuatan</a:t>
            </a:r>
            <a:endParaRPr lang="en-US" sz="2400" b="1" dirty="0">
              <a:solidFill>
                <a:prstClr val="white"/>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endParaRPr lang="en-US" sz="2400" b="1" dirty="0">
              <a:solidFill>
                <a:prstClr val="white"/>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r>
              <a:rPr lang="en-US" sz="2400" b="1" dirty="0" err="1">
                <a:solidFill>
                  <a:prstClr val="white"/>
                </a:solidFill>
                <a:effectLst>
                  <a:outerShdw blurRad="38100" dist="38100" dir="2700000" algn="tl">
                    <a:srgbClr val="808080"/>
                  </a:outerShdw>
                </a:effectLst>
                <a:latin typeface="Arial" charset="0"/>
                <a:cs typeface="Arial" charset="0"/>
              </a:rPr>
              <a:t>Dikatakan</a:t>
            </a:r>
            <a:r>
              <a:rPr lang="en-US" sz="2400" b="1" dirty="0">
                <a:solidFill>
                  <a:prstClr val="white"/>
                </a:solidFill>
                <a:effectLst>
                  <a:outerShdw blurRad="38100" dist="38100" dir="2700000" algn="tl">
                    <a:srgbClr val="808080"/>
                  </a:outerShdw>
                </a:effectLst>
                <a:latin typeface="Arial" charset="0"/>
                <a:cs typeface="Arial" charset="0"/>
              </a:rPr>
              <a:t> </a:t>
            </a:r>
            <a:r>
              <a:rPr lang="en-US" sz="2400" b="1" dirty="0" err="1">
                <a:solidFill>
                  <a:prstClr val="white"/>
                </a:solidFill>
                <a:effectLst>
                  <a:outerShdw blurRad="38100" dist="38100" dir="2700000" algn="tl">
                    <a:srgbClr val="808080"/>
                  </a:outerShdw>
                </a:effectLst>
                <a:latin typeface="Arial" charset="0"/>
                <a:cs typeface="Arial" charset="0"/>
              </a:rPr>
              <a:t>hidup</a:t>
            </a:r>
            <a:endParaRPr lang="en-US" sz="2400" b="1" dirty="0">
              <a:solidFill>
                <a:prstClr val="white"/>
              </a:solidFill>
              <a:effectLst>
                <a:outerShdw blurRad="38100" dist="38100" dir="2700000" algn="tl">
                  <a:srgbClr val="808080"/>
                </a:outerShdw>
              </a:effectLst>
              <a:latin typeface="Arial" charset="0"/>
              <a:cs typeface="Arial" charset="0"/>
            </a:endParaRPr>
          </a:p>
        </p:txBody>
      </p:sp>
      <p:sp>
        <p:nvSpPr>
          <p:cNvPr id="17" name="Oval 21"/>
          <p:cNvSpPr>
            <a:spLocks noChangeArrowheads="1"/>
          </p:cNvSpPr>
          <p:nvPr/>
        </p:nvSpPr>
        <p:spPr bwMode="auto">
          <a:xfrm>
            <a:off x="2555875" y="1844675"/>
            <a:ext cx="3671888" cy="3671888"/>
          </a:xfrm>
          <a:prstGeom prst="ellipse">
            <a:avLst/>
          </a:prstGeom>
          <a:solidFill>
            <a:sysClr val="windowText" lastClr="000000"/>
          </a:solidFill>
          <a:ln w="9525">
            <a:solidFill>
              <a:sysClr val="windowText" lastClr="000000"/>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kern="0" dirty="0">
              <a:solidFill>
                <a:prstClr val="black"/>
              </a:solidFill>
              <a:latin typeface="Comic Sans MS" charset="0"/>
              <a:ea typeface="ＭＳ Ｐゴシック" charset="0"/>
              <a:cs typeface="ＭＳ Ｐゴシック" charset="0"/>
            </a:endParaRPr>
          </a:p>
        </p:txBody>
      </p:sp>
      <p:sp>
        <p:nvSpPr>
          <p:cNvPr id="2" name="Rectangle 1"/>
          <p:cNvSpPr/>
          <p:nvPr/>
        </p:nvSpPr>
        <p:spPr>
          <a:xfrm>
            <a:off x="2188369" y="1993463"/>
            <a:ext cx="4572000" cy="1200329"/>
          </a:xfrm>
          <a:prstGeom prst="rect">
            <a:avLst/>
          </a:prstGeom>
        </p:spPr>
        <p:txBody>
          <a:bodyPr>
            <a:spAutoFit/>
          </a:bodyPr>
          <a:lstStyle/>
          <a:p>
            <a:pPr algn="ctr" fontAlgn="base">
              <a:spcBef>
                <a:spcPct val="0"/>
              </a:spcBef>
              <a:spcAft>
                <a:spcPct val="0"/>
              </a:spcAft>
              <a:defRPr/>
            </a:pPr>
            <a:r>
              <a:rPr lang="en-US" sz="2400" b="1" dirty="0" err="1">
                <a:solidFill>
                  <a:prstClr val="white"/>
                </a:solidFill>
                <a:effectLst>
                  <a:outerShdw blurRad="38100" dist="38100" dir="2700000" algn="tl">
                    <a:srgbClr val="808080"/>
                  </a:outerShdw>
                </a:effectLst>
                <a:latin typeface="Arial" charset="0"/>
                <a:cs typeface="Arial" charset="0"/>
              </a:rPr>
              <a:t>Teguran</a:t>
            </a:r>
            <a:endParaRPr lang="en-US" sz="2400" b="1" dirty="0">
              <a:solidFill>
                <a:prstClr val="white"/>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endParaRPr lang="en-US" sz="2400" b="1" dirty="0">
              <a:solidFill>
                <a:prstClr val="white"/>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r>
              <a:rPr lang="en-US" sz="2400" b="1" dirty="0" err="1">
                <a:solidFill>
                  <a:prstClr val="white"/>
                </a:solidFill>
                <a:effectLst>
                  <a:outerShdw blurRad="38100" dist="38100" dir="2700000" algn="tl">
                    <a:srgbClr val="808080"/>
                  </a:outerShdw>
                </a:effectLst>
                <a:latin typeface="Arial" charset="0"/>
                <a:cs typeface="Arial" charset="0"/>
              </a:rPr>
              <a:t>Engkau</a:t>
            </a:r>
            <a:r>
              <a:rPr lang="en-US" sz="2400" b="1" dirty="0">
                <a:solidFill>
                  <a:prstClr val="white"/>
                </a:solidFill>
                <a:effectLst>
                  <a:outerShdw blurRad="38100" dist="38100" dir="2700000" algn="tl">
                    <a:srgbClr val="808080"/>
                  </a:outerShdw>
                </a:effectLst>
                <a:latin typeface="Arial" charset="0"/>
                <a:cs typeface="Arial" charset="0"/>
              </a:rPr>
              <a:t> </a:t>
            </a:r>
            <a:r>
              <a:rPr lang="en-US" sz="2400" b="1" dirty="0" err="1">
                <a:solidFill>
                  <a:prstClr val="white"/>
                </a:solidFill>
                <a:effectLst>
                  <a:outerShdw blurRad="38100" dist="38100" dir="2700000" algn="tl">
                    <a:srgbClr val="808080"/>
                  </a:outerShdw>
                </a:effectLst>
                <a:latin typeface="Arial" charset="0"/>
                <a:cs typeface="Arial" charset="0"/>
              </a:rPr>
              <a:t>mati</a:t>
            </a:r>
            <a:endParaRPr lang="en-US" sz="2400" b="1" dirty="0">
              <a:solidFill>
                <a:prstClr val="white"/>
              </a:solidFill>
              <a:effectLst>
                <a:outerShdw blurRad="38100" dist="38100" dir="2700000" algn="tl">
                  <a:srgbClr val="808080"/>
                </a:outerShdw>
              </a:effectLst>
              <a:latin typeface="Arial" charset="0"/>
              <a:cs typeface="Arial" charset="0"/>
            </a:endParaRPr>
          </a:p>
        </p:txBody>
      </p:sp>
      <p:pic>
        <p:nvPicPr>
          <p:cNvPr id="3" name="Picture 2"/>
          <p:cNvPicPr>
            <a:picLocks noChangeAspect="1"/>
          </p:cNvPicPr>
          <p:nvPr/>
        </p:nvPicPr>
        <p:blipFill>
          <a:blip r:embed="rId5"/>
          <a:stretch>
            <a:fillRect/>
          </a:stretch>
        </p:blipFill>
        <p:spPr>
          <a:xfrm>
            <a:off x="2060619" y="1388042"/>
            <a:ext cx="4621169" cy="4608975"/>
          </a:xfrm>
          <a:prstGeom prst="rect">
            <a:avLst/>
          </a:prstGeom>
        </p:spPr>
      </p:pic>
      <p:sp>
        <p:nvSpPr>
          <p:cNvPr id="5" name="Rectangle 4"/>
          <p:cNvSpPr/>
          <p:nvPr/>
        </p:nvSpPr>
        <p:spPr>
          <a:xfrm>
            <a:off x="2081755" y="1459480"/>
            <a:ext cx="4572000" cy="1569660"/>
          </a:xfrm>
          <a:prstGeom prst="rect">
            <a:avLst/>
          </a:prstGeom>
        </p:spPr>
        <p:txBody>
          <a:bodyPr>
            <a:spAutoFit/>
          </a:bodyPr>
          <a:lstStyle/>
          <a:p>
            <a:pPr algn="ctr" fontAlgn="base">
              <a:spcBef>
                <a:spcPct val="0"/>
              </a:spcBef>
              <a:spcAft>
                <a:spcPct val="0"/>
              </a:spcAft>
              <a:defRPr/>
            </a:pPr>
            <a:r>
              <a:rPr lang="en-US" sz="2400" b="1" dirty="0" err="1">
                <a:solidFill>
                  <a:prstClr val="black"/>
                </a:solidFill>
                <a:effectLst>
                  <a:outerShdw blurRad="38100" dist="38100" dir="2700000" algn="tl">
                    <a:srgbClr val="808080"/>
                  </a:outerShdw>
                </a:effectLst>
                <a:latin typeface="Arial" charset="0"/>
                <a:cs typeface="Arial" charset="0"/>
              </a:rPr>
              <a:t>Nasehat</a:t>
            </a:r>
            <a:endParaRPr lang="en-US" sz="2400" b="1" dirty="0">
              <a:solidFill>
                <a:prstClr val="black"/>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endParaRPr lang="en-US" sz="2400" b="1" dirty="0">
              <a:solidFill>
                <a:prstClr val="black"/>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r>
              <a:rPr lang="en-US" sz="2400" b="1" dirty="0" err="1">
                <a:solidFill>
                  <a:prstClr val="black"/>
                </a:solidFill>
                <a:effectLst>
                  <a:outerShdw blurRad="38100" dist="38100" dir="2700000" algn="tl">
                    <a:srgbClr val="808080"/>
                  </a:outerShdw>
                </a:effectLst>
                <a:latin typeface="Arial" charset="0"/>
                <a:cs typeface="Arial" charset="0"/>
              </a:rPr>
              <a:t>Bangun</a:t>
            </a:r>
            <a:r>
              <a:rPr lang="en-US" sz="2400" b="1" dirty="0">
                <a:solidFill>
                  <a:prstClr val="black"/>
                </a:solidFill>
                <a:effectLst>
                  <a:outerShdw blurRad="38100" dist="38100" dir="2700000" algn="tl">
                    <a:srgbClr val="808080"/>
                  </a:outerShdw>
                </a:effectLst>
                <a:latin typeface="Arial" charset="0"/>
                <a:cs typeface="Arial" charset="0"/>
              </a:rPr>
              <a:t>!</a:t>
            </a:r>
          </a:p>
          <a:p>
            <a:pPr algn="ctr" fontAlgn="base">
              <a:spcBef>
                <a:spcPct val="0"/>
              </a:spcBef>
              <a:spcAft>
                <a:spcPct val="0"/>
              </a:spcAft>
              <a:defRPr/>
            </a:pPr>
            <a:endParaRPr lang="en-US" sz="2400" b="1" dirty="0">
              <a:solidFill>
                <a:prstClr val="white"/>
              </a:solidFill>
              <a:effectLst>
                <a:outerShdw blurRad="38100" dist="38100" dir="2700000" algn="tl">
                  <a:srgbClr val="808080"/>
                </a:outerShdw>
              </a:effectLst>
              <a:latin typeface="Arial" charset="0"/>
              <a:cs typeface="Arial" charset="0"/>
            </a:endParaRPr>
          </a:p>
        </p:txBody>
      </p:sp>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06763" y="824593"/>
            <a:ext cx="5672137" cy="5672137"/>
          </a:xfrm>
          <a:prstGeom prst="rect">
            <a:avLst/>
          </a:prstGeom>
        </p:spPr>
      </p:pic>
      <p:sp>
        <p:nvSpPr>
          <p:cNvPr id="13" name="Rectangle 12"/>
          <p:cNvSpPr/>
          <p:nvPr/>
        </p:nvSpPr>
        <p:spPr>
          <a:xfrm>
            <a:off x="2171449" y="946038"/>
            <a:ext cx="4588920" cy="1384995"/>
          </a:xfrm>
          <a:prstGeom prst="rect">
            <a:avLst/>
          </a:prstGeom>
        </p:spPr>
        <p:txBody>
          <a:bodyPr wrap="square">
            <a:spAutoFit/>
          </a:bodyPr>
          <a:lstStyle/>
          <a:p>
            <a:pPr algn="ctr" fontAlgn="base">
              <a:spcBef>
                <a:spcPct val="0"/>
              </a:spcBef>
              <a:spcAft>
                <a:spcPct val="0"/>
              </a:spcAft>
              <a:defRPr/>
            </a:pPr>
            <a:r>
              <a:rPr lang="en-US" sz="2800" b="1" dirty="0" err="1">
                <a:solidFill>
                  <a:prstClr val="black"/>
                </a:solidFill>
                <a:effectLst>
                  <a:outerShdw blurRad="38100" dist="38100" dir="2700000" algn="tl">
                    <a:srgbClr val="FFFFFF"/>
                  </a:outerShdw>
                </a:effectLst>
                <a:latin typeface="Arial" charset="0"/>
                <a:cs typeface="Arial" charset="0"/>
              </a:rPr>
              <a:t>Peringatan</a:t>
            </a:r>
            <a:endParaRPr lang="en-US" sz="2800" b="1" dirty="0">
              <a:solidFill>
                <a:prstClr val="black"/>
              </a:solidFill>
              <a:effectLst>
                <a:outerShdw blurRad="38100" dist="38100" dir="2700000" algn="tl">
                  <a:srgbClr val="FFFFFF"/>
                </a:outerShdw>
              </a:effectLst>
              <a:latin typeface="Arial" charset="0"/>
              <a:cs typeface="Arial" charset="0"/>
            </a:endParaRPr>
          </a:p>
          <a:p>
            <a:pPr algn="ctr" fontAlgn="base">
              <a:spcBef>
                <a:spcPct val="0"/>
              </a:spcBef>
              <a:spcAft>
                <a:spcPct val="0"/>
              </a:spcAft>
              <a:defRPr/>
            </a:pPr>
            <a:endParaRPr lang="en-US" sz="2800" b="1" dirty="0">
              <a:solidFill>
                <a:prstClr val="black"/>
              </a:solidFill>
              <a:effectLst>
                <a:outerShdw blurRad="38100" dist="38100" dir="2700000" algn="tl">
                  <a:srgbClr val="FFFFFF"/>
                </a:outerShdw>
              </a:effectLst>
              <a:latin typeface="Arial" charset="0"/>
              <a:cs typeface="Arial" charset="0"/>
            </a:endParaRPr>
          </a:p>
          <a:p>
            <a:pPr algn="ctr" fontAlgn="base">
              <a:spcBef>
                <a:spcPct val="0"/>
              </a:spcBef>
              <a:spcAft>
                <a:spcPct val="0"/>
              </a:spcAft>
              <a:defRPr/>
            </a:pPr>
            <a:r>
              <a:rPr lang="en-US" sz="2800" b="1" dirty="0" err="1">
                <a:solidFill>
                  <a:prstClr val="black"/>
                </a:solidFill>
                <a:effectLst>
                  <a:outerShdw blurRad="38100" dist="38100" dir="2700000" algn="tl">
                    <a:srgbClr val="FFFFFF"/>
                  </a:outerShdw>
                </a:effectLst>
                <a:latin typeface="Arial" charset="0"/>
                <a:cs typeface="Arial" charset="0"/>
              </a:rPr>
              <a:t>Tidak</a:t>
            </a:r>
            <a:r>
              <a:rPr lang="en-US" sz="2800" b="1" dirty="0">
                <a:solidFill>
                  <a:prstClr val="black"/>
                </a:solidFill>
                <a:effectLst>
                  <a:outerShdw blurRad="38100" dist="38100" dir="2700000" algn="tl">
                    <a:srgbClr val="FFFFFF"/>
                  </a:outerShdw>
                </a:effectLst>
                <a:latin typeface="Arial" charset="0"/>
                <a:cs typeface="Arial" charset="0"/>
              </a:rPr>
              <a:t> </a:t>
            </a:r>
            <a:r>
              <a:rPr lang="en-US" sz="2800" b="1" dirty="0" err="1">
                <a:solidFill>
                  <a:prstClr val="black"/>
                </a:solidFill>
                <a:effectLst>
                  <a:outerShdw blurRad="38100" dist="38100" dir="2700000" algn="tl">
                    <a:srgbClr val="FFFFFF"/>
                  </a:outerShdw>
                </a:effectLst>
                <a:latin typeface="Arial" charset="0"/>
                <a:cs typeface="Arial" charset="0"/>
              </a:rPr>
              <a:t>ada</a:t>
            </a:r>
            <a:endParaRPr lang="en-US" sz="2800" b="1" dirty="0">
              <a:solidFill>
                <a:prstClr val="black"/>
              </a:solidFill>
              <a:effectLst>
                <a:outerShdw blurRad="38100" dist="38100" dir="2700000" algn="tl">
                  <a:srgbClr val="FFFFFF"/>
                </a:outerShdw>
              </a:effectLst>
              <a:latin typeface="Arial" charset="0"/>
              <a:cs typeface="Arial" charset="0"/>
            </a:endParaRPr>
          </a:p>
        </p:txBody>
      </p:sp>
      <p:pic>
        <p:nvPicPr>
          <p:cNvPr id="15" name="Picture 14"/>
          <p:cNvPicPr>
            <a:picLocks noChangeAspect="1"/>
          </p:cNvPicPr>
          <p:nvPr/>
        </p:nvPicPr>
        <p:blipFill>
          <a:blip r:embed="rId7"/>
          <a:stretch>
            <a:fillRect/>
          </a:stretch>
        </p:blipFill>
        <p:spPr>
          <a:xfrm>
            <a:off x="1050925" y="276373"/>
            <a:ext cx="6712278" cy="6712278"/>
          </a:xfrm>
          <a:prstGeom prst="rect">
            <a:avLst/>
          </a:prstGeom>
        </p:spPr>
      </p:pic>
      <p:sp>
        <p:nvSpPr>
          <p:cNvPr id="19" name="Rectangle 18"/>
          <p:cNvSpPr/>
          <p:nvPr/>
        </p:nvSpPr>
        <p:spPr>
          <a:xfrm>
            <a:off x="2080419" y="385018"/>
            <a:ext cx="4572000" cy="5078313"/>
          </a:xfrm>
          <a:prstGeom prst="rect">
            <a:avLst/>
          </a:prstGeom>
        </p:spPr>
        <p:txBody>
          <a:bodyPr>
            <a:spAutoFit/>
          </a:bodyPr>
          <a:lstStyle/>
          <a:p>
            <a:pPr algn="ctr" eaLnBrk="0" fontAlgn="base" hangingPunct="0">
              <a:spcBef>
                <a:spcPct val="0"/>
              </a:spcBef>
              <a:spcAft>
                <a:spcPct val="0"/>
              </a:spcAft>
              <a:defRPr/>
            </a:pPr>
            <a:r>
              <a:rPr lang="en-US" sz="3600" b="1" dirty="0" err="1">
                <a:solidFill>
                  <a:prstClr val="white"/>
                </a:solidFill>
                <a:effectLst>
                  <a:outerShdw blurRad="38100" dist="38100" dir="2700000" algn="tl">
                    <a:srgbClr val="000000">
                      <a:alpha val="43137"/>
                    </a:srgbClr>
                  </a:outerShdw>
                </a:effectLst>
                <a:latin typeface="Arial"/>
                <a:ea typeface="ＭＳ Ｐゴシック" charset="0"/>
                <a:cs typeface="Arial"/>
              </a:rPr>
              <a:t>Janji</a:t>
            </a:r>
            <a:endParaRPr lang="en-US" sz="36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eaLnBrk="0" fontAlgn="base" hangingPunct="0">
              <a:spcBef>
                <a:spcPct val="0"/>
              </a:spcBef>
              <a:spcAft>
                <a:spcPct val="0"/>
              </a:spcAft>
              <a:defRPr/>
            </a:pPr>
            <a:endParaRPr lang="en-US" sz="36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eaLnBrk="0" fontAlgn="base" hangingPunct="0">
              <a:spcBef>
                <a:spcPct val="0"/>
              </a:spcBef>
              <a:spcAft>
                <a:spcPct val="0"/>
              </a:spcAft>
              <a:defRPr/>
            </a:pPr>
            <a:r>
              <a:rPr lang="en-US" sz="3600" b="1" dirty="0">
                <a:solidFill>
                  <a:prstClr val="white"/>
                </a:solidFill>
                <a:effectLst>
                  <a:outerShdw blurRad="38100" dist="38100" dir="2700000" algn="tl">
                    <a:srgbClr val="000000">
                      <a:alpha val="43137"/>
                    </a:srgbClr>
                  </a:outerShdw>
                </a:effectLst>
                <a:latin typeface="Arial"/>
                <a:ea typeface="ＭＳ Ｐゴシック" charset="0"/>
                <a:cs typeface="Arial"/>
              </a:rPr>
              <a:t>Yesus </a:t>
            </a:r>
            <a:r>
              <a:rPr lang="en-US" sz="3600" b="1" dirty="0" err="1">
                <a:solidFill>
                  <a:prstClr val="white"/>
                </a:solidFill>
                <a:effectLst>
                  <a:outerShdw blurRad="38100" dist="38100" dir="2700000" algn="tl">
                    <a:srgbClr val="000000">
                      <a:alpha val="43137"/>
                    </a:srgbClr>
                  </a:outerShdw>
                </a:effectLst>
                <a:latin typeface="Arial"/>
                <a:ea typeface="ＭＳ Ｐゴシック" charset="0"/>
                <a:cs typeface="Arial"/>
              </a:rPr>
              <a:t>berjanji</a:t>
            </a:r>
            <a:r>
              <a:rPr lang="en-US" sz="3600" b="1" dirty="0">
                <a:solidFill>
                  <a:prstClr val="white"/>
                </a:solidFill>
                <a:effectLst>
                  <a:outerShdw blurRad="38100" dist="38100" dir="2700000" algn="tl">
                    <a:srgbClr val="000000">
                      <a:alpha val="43137"/>
                    </a:srgbClr>
                  </a:outerShdw>
                </a:effectLst>
                <a:latin typeface="Arial"/>
                <a:ea typeface="ＭＳ Ｐゴシック" charset="0"/>
                <a:cs typeface="Arial"/>
              </a:rPr>
              <a:t> akan </a:t>
            </a:r>
            <a:r>
              <a:rPr lang="en-US" sz="3600" b="1" dirty="0" err="1">
                <a:solidFill>
                  <a:prstClr val="white"/>
                </a:solidFill>
                <a:effectLst>
                  <a:outerShdw blurRad="38100" dist="38100" dir="2700000" algn="tl">
                    <a:srgbClr val="000000">
                      <a:alpha val="43137"/>
                    </a:srgbClr>
                  </a:outerShdw>
                </a:effectLst>
                <a:latin typeface="Arial"/>
                <a:ea typeface="ＭＳ Ｐゴシック" charset="0"/>
                <a:cs typeface="Arial"/>
              </a:rPr>
              <a:t>memberikan</a:t>
            </a:r>
            <a:r>
              <a:rPr lang="en-US" sz="36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3600" b="1" dirty="0" err="1">
                <a:solidFill>
                  <a:prstClr val="white"/>
                </a:solidFill>
                <a:effectLst>
                  <a:outerShdw blurRad="38100" dist="38100" dir="2700000" algn="tl">
                    <a:srgbClr val="000000">
                      <a:alpha val="43137"/>
                    </a:srgbClr>
                  </a:outerShdw>
                </a:effectLst>
                <a:latin typeface="Arial"/>
                <a:ea typeface="ＭＳ Ｐゴシック" charset="0"/>
                <a:cs typeface="Arial"/>
              </a:rPr>
              <a:t>keuntungan</a:t>
            </a:r>
            <a:r>
              <a:rPr lang="en-US" sz="3600" b="1" dirty="0">
                <a:solidFill>
                  <a:prstClr val="white"/>
                </a:solidFill>
                <a:effectLst>
                  <a:outerShdw blurRad="38100" dist="38100" dir="2700000" algn="tl">
                    <a:srgbClr val="000000">
                      <a:alpha val="43137"/>
                    </a:srgbClr>
                  </a:outerShdw>
                </a:effectLst>
                <a:latin typeface="Arial"/>
                <a:ea typeface="ＭＳ Ｐゴシック" charset="0"/>
                <a:cs typeface="Arial"/>
              </a:rPr>
              <a:t> kepada orang-orang </a:t>
            </a:r>
            <a:r>
              <a:rPr lang="en-US" sz="3600" b="1" dirty="0" err="1">
                <a:solidFill>
                  <a:prstClr val="white"/>
                </a:solidFill>
                <a:effectLst>
                  <a:outerShdw blurRad="38100" dist="38100" dir="2700000" algn="tl">
                    <a:srgbClr val="000000">
                      <a:alpha val="43137"/>
                    </a:srgbClr>
                  </a:outerShdw>
                </a:effectLst>
                <a:latin typeface="Arial"/>
                <a:ea typeface="ＭＳ Ｐゴシック" charset="0"/>
                <a:cs typeface="Arial"/>
              </a:rPr>
              <a:t>percaya</a:t>
            </a:r>
            <a:r>
              <a:rPr lang="en-US" sz="3600" b="1" dirty="0">
                <a:solidFill>
                  <a:prstClr val="white"/>
                </a:solidFill>
                <a:effectLst>
                  <a:outerShdw blurRad="38100" dist="38100" dir="2700000" algn="tl">
                    <a:srgbClr val="000000">
                      <a:alpha val="43137"/>
                    </a:srgbClr>
                  </a:outerShdw>
                </a:effectLst>
                <a:latin typeface="Arial"/>
                <a:ea typeface="ＭＳ Ｐゴシック" charset="0"/>
                <a:cs typeface="Arial"/>
              </a:rPr>
              <a:t> di </a:t>
            </a:r>
            <a:r>
              <a:rPr lang="en-US" sz="3600" b="1" dirty="0" err="1">
                <a:solidFill>
                  <a:prstClr val="white"/>
                </a:solidFill>
                <a:effectLst>
                  <a:outerShdw blurRad="38100" dist="38100" dir="2700000" algn="tl">
                    <a:srgbClr val="000000">
                      <a:alpha val="43137"/>
                    </a:srgbClr>
                  </a:outerShdw>
                </a:effectLst>
                <a:latin typeface="Arial"/>
                <a:ea typeface="ＭＳ Ｐゴシック" charset="0"/>
                <a:cs typeface="Arial"/>
              </a:rPr>
              <a:t>Filadelfia</a:t>
            </a:r>
            <a:r>
              <a:rPr lang="en-US" sz="36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3600" b="1" dirty="0" err="1">
                <a:solidFill>
                  <a:prstClr val="white"/>
                </a:solidFill>
                <a:effectLst>
                  <a:outerShdw blurRad="38100" dist="38100" dir="2700000" algn="tl">
                    <a:srgbClr val="000000">
                      <a:alpha val="43137"/>
                    </a:srgbClr>
                  </a:outerShdw>
                </a:effectLst>
                <a:latin typeface="Arial"/>
                <a:ea typeface="ＭＳ Ｐゴシック" charset="0"/>
                <a:cs typeface="Arial"/>
              </a:rPr>
              <a:t>atas</a:t>
            </a:r>
            <a:r>
              <a:rPr lang="en-US" sz="36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3600" b="1" dirty="0" err="1">
                <a:solidFill>
                  <a:prstClr val="white"/>
                </a:solidFill>
                <a:effectLst>
                  <a:outerShdw blurRad="38100" dist="38100" dir="2700000" algn="tl">
                    <a:srgbClr val="000000">
                      <a:alpha val="43137"/>
                    </a:srgbClr>
                  </a:outerShdw>
                </a:effectLst>
                <a:latin typeface="Arial"/>
                <a:ea typeface="ＭＳ Ｐゴシック" charset="0"/>
                <a:cs typeface="Arial"/>
              </a:rPr>
              <a:t>ketekunan</a:t>
            </a:r>
            <a:r>
              <a:rPr lang="en-US" sz="36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3600" b="1" dirty="0" err="1">
                <a:solidFill>
                  <a:prstClr val="white"/>
                </a:solidFill>
                <a:effectLst>
                  <a:outerShdw blurRad="38100" dist="38100" dir="2700000" algn="tl">
                    <a:srgbClr val="000000">
                      <a:alpha val="43137"/>
                    </a:srgbClr>
                  </a:outerShdw>
                </a:effectLst>
                <a:latin typeface="Arial"/>
                <a:ea typeface="ＭＳ Ｐゴシック" charset="0"/>
                <a:cs typeface="Arial"/>
              </a:rPr>
              <a:t>mereka</a:t>
            </a:r>
            <a:r>
              <a:rPr lang="en-US" sz="3600" b="1" dirty="0">
                <a:solidFill>
                  <a:prstClr val="white"/>
                </a:solidFill>
                <a:effectLst>
                  <a:outerShdw blurRad="38100" dist="38100" dir="2700000" algn="tl">
                    <a:srgbClr val="000000">
                      <a:alpha val="43137"/>
                    </a:srgbClr>
                  </a:outerShdw>
                </a:effectLst>
                <a:latin typeface="Arial"/>
                <a:ea typeface="ＭＳ Ｐゴシック" charset="0"/>
                <a:cs typeface="Arial"/>
              </a:rPr>
              <a:t>(3:9-13) </a:t>
            </a:r>
          </a:p>
        </p:txBody>
      </p:sp>
    </p:spTree>
    <p:extLst>
      <p:ext uri="{BB962C8B-B14F-4D97-AF65-F5344CB8AC3E}">
        <p14:creationId xmlns:p14="http://schemas.microsoft.com/office/powerpoint/2010/main" val="250794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
            <a:ext cx="9144000" cy="2022952"/>
          </a:xfrm>
          <a:effectLst/>
        </p:spPr>
        <p:txBody>
          <a:bodyPr>
            <a:normAutofit/>
          </a:bodyPr>
          <a:lstStyle/>
          <a:p>
            <a:pPr>
              <a:defRPr/>
            </a:pPr>
            <a:r>
              <a:rPr lang="en-US" b="1" dirty="0" err="1">
                <a:effectLst>
                  <a:glow rad="165100">
                    <a:schemeClr val="tx1"/>
                  </a:glow>
                </a:effectLst>
                <a:ea typeface="ＭＳ Ｐゴシック" charset="0"/>
              </a:rPr>
              <a:t>Kristus</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menjanjikan</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kehormatan</a:t>
            </a:r>
            <a:r>
              <a:rPr lang="en-US" b="1" dirty="0">
                <a:effectLst>
                  <a:glow rad="165100">
                    <a:schemeClr val="tx1"/>
                  </a:glow>
                </a:effectLst>
                <a:ea typeface="ＭＳ Ｐゴシック" charset="0"/>
              </a:rPr>
              <a:t> di </a:t>
            </a:r>
            <a:r>
              <a:rPr lang="en-US" b="1" dirty="0" err="1">
                <a:effectLst>
                  <a:glow rad="165100">
                    <a:schemeClr val="tx1"/>
                  </a:glow>
                </a:effectLst>
                <a:ea typeface="ＭＳ Ｐゴシック" charset="0"/>
              </a:rPr>
              <a:t>atas</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musuh-musuh</a:t>
            </a:r>
            <a:r>
              <a:rPr lang="en-US" b="1" dirty="0">
                <a:effectLst>
                  <a:glow rad="165100">
                    <a:schemeClr val="tx1"/>
                  </a:glow>
                </a:effectLst>
                <a:ea typeface="ＭＳ Ｐゴシック" charset="0"/>
              </a:rPr>
              <a:t> (3:9). </a:t>
            </a:r>
          </a:p>
        </p:txBody>
      </p:sp>
      <p:sp>
        <p:nvSpPr>
          <p:cNvPr id="5" name="Rectangle 2"/>
          <p:cNvSpPr txBox="1">
            <a:spLocks noChangeArrowheads="1"/>
          </p:cNvSpPr>
          <p:nvPr/>
        </p:nvSpPr>
        <p:spPr bwMode="auto">
          <a:xfrm>
            <a:off x="4746888" y="2492897"/>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I have given you an open door that no one can shut</a:t>
            </a: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 (3:8)</a:t>
            </a:r>
          </a:p>
        </p:txBody>
      </p:sp>
      <p:pic>
        <p:nvPicPr>
          <p:cNvPr id="2" name="Picture 1"/>
          <p:cNvPicPr>
            <a:picLocks noChangeAspect="1"/>
          </p:cNvPicPr>
          <p:nvPr/>
        </p:nvPicPr>
        <p:blipFill>
          <a:blip r:embed="rId3"/>
          <a:stretch>
            <a:fillRect/>
          </a:stretch>
        </p:blipFill>
        <p:spPr>
          <a:xfrm>
            <a:off x="0" y="2022957"/>
            <a:ext cx="9144000" cy="4835047"/>
          </a:xfrm>
          <a:prstGeom prst="rect">
            <a:avLst/>
          </a:prstGeom>
        </p:spPr>
      </p:pic>
      <p:sp>
        <p:nvSpPr>
          <p:cNvPr id="7" name="Rectangle 2"/>
          <p:cNvSpPr txBox="1">
            <a:spLocks noChangeArrowheads="1"/>
          </p:cNvSpPr>
          <p:nvPr/>
        </p:nvSpPr>
        <p:spPr>
          <a:xfrm>
            <a:off x="-63059" y="3996809"/>
            <a:ext cx="9285889" cy="264544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ru-RU" sz="2800" b="1" dirty="0">
                <a:effectLst>
                  <a:glow rad="165100">
                    <a:prstClr val="black"/>
                  </a:glow>
                </a:effectLst>
                <a:ea typeface="ＭＳ Ｐゴシック" charset="0"/>
              </a:rPr>
              <a:t>"</a:t>
            </a:r>
            <a:r>
              <a:rPr lang="en-US" sz="2800" b="1" dirty="0" err="1">
                <a:effectLst>
                  <a:glow rad="165100">
                    <a:prstClr val="black"/>
                  </a:glow>
                </a:effectLst>
                <a:ea typeface="ＭＳ Ｐゴシック" charset="0"/>
              </a:rPr>
              <a:t>Lihatlah</a:t>
            </a:r>
            <a:r>
              <a:rPr lang="en-US" sz="2800" b="1" dirty="0">
                <a:effectLst>
                  <a:glow rad="165100">
                    <a:prstClr val="black"/>
                  </a:glow>
                </a:effectLst>
                <a:ea typeface="ＭＳ Ｐゴシック" charset="0"/>
              </a:rPr>
              <a:t>, </a:t>
            </a:r>
            <a:r>
              <a:rPr lang="en-US" sz="2800" b="1" dirty="0" err="1">
                <a:effectLst>
                  <a:glow rad="165100">
                    <a:prstClr val="black"/>
                  </a:glow>
                </a:effectLst>
                <a:ea typeface="ＭＳ Ｐゴシック" charset="0"/>
              </a:rPr>
              <a:t>beberapa</a:t>
            </a:r>
            <a:r>
              <a:rPr lang="en-US" sz="2800" b="1" dirty="0">
                <a:effectLst>
                  <a:glow rad="165100">
                    <a:prstClr val="black"/>
                  </a:glow>
                </a:effectLst>
                <a:ea typeface="ＭＳ Ｐゴシック" charset="0"/>
              </a:rPr>
              <a:t> orang dari </a:t>
            </a:r>
            <a:r>
              <a:rPr lang="en-US" sz="2800" b="1" dirty="0" err="1">
                <a:effectLst>
                  <a:glow rad="165100">
                    <a:prstClr val="black"/>
                  </a:glow>
                </a:effectLst>
                <a:ea typeface="ＭＳ Ｐゴシック" charset="0"/>
              </a:rPr>
              <a:t>jemaah</a:t>
            </a:r>
            <a:r>
              <a:rPr lang="en-US" sz="2800" b="1" dirty="0">
                <a:effectLst>
                  <a:glow rad="165100">
                    <a:prstClr val="black"/>
                  </a:glow>
                </a:effectLst>
                <a:ea typeface="ＭＳ Ｐゴシック" charset="0"/>
              </a:rPr>
              <a:t> Iblis,   </a:t>
            </a:r>
            <a:r>
              <a:rPr lang="en-US" sz="2800" b="1" dirty="0" err="1">
                <a:effectLst>
                  <a:glow rad="165100">
                    <a:prstClr val="black"/>
                  </a:glow>
                </a:effectLst>
                <a:ea typeface="ＭＳ Ｐゴシック" charset="0"/>
              </a:rPr>
              <a:t>yaitu</a:t>
            </a:r>
            <a:r>
              <a:rPr lang="en-US" sz="2800" b="1" dirty="0">
                <a:effectLst>
                  <a:glow rad="165100">
                    <a:prstClr val="black"/>
                  </a:glow>
                </a:effectLst>
                <a:ea typeface="ＭＳ Ｐゴシック" charset="0"/>
              </a:rPr>
              <a:t> </a:t>
            </a:r>
            <a:r>
              <a:rPr lang="en-US" sz="2800" b="1" dirty="0" err="1">
                <a:effectLst>
                  <a:glow rad="165100">
                    <a:prstClr val="black"/>
                  </a:glow>
                </a:effectLst>
                <a:ea typeface="ＭＳ Ｐゴシック" charset="0"/>
              </a:rPr>
              <a:t>mereka</a:t>
            </a:r>
            <a:r>
              <a:rPr lang="en-US" sz="2800" b="1" dirty="0">
                <a:effectLst>
                  <a:glow rad="165100">
                    <a:prstClr val="black"/>
                  </a:glow>
                </a:effectLst>
                <a:ea typeface="ＭＳ Ｐゴシック" charset="0"/>
              </a:rPr>
              <a:t> yang </a:t>
            </a:r>
            <a:r>
              <a:rPr lang="en-US" sz="2800" b="1" dirty="0" err="1">
                <a:effectLst>
                  <a:glow rad="165100">
                    <a:prstClr val="black"/>
                  </a:glow>
                </a:effectLst>
                <a:ea typeface="ＭＳ Ｐゴシック" charset="0"/>
              </a:rPr>
              <a:t>menyebut</a:t>
            </a:r>
            <a:r>
              <a:rPr lang="en-US" sz="2800" b="1" dirty="0">
                <a:effectLst>
                  <a:glow rad="165100">
                    <a:prstClr val="black"/>
                  </a:glow>
                </a:effectLst>
                <a:ea typeface="ＭＳ Ｐゴシック" charset="0"/>
              </a:rPr>
              <a:t> </a:t>
            </a:r>
            <a:r>
              <a:rPr lang="en-US" sz="2800" b="1" dirty="0" err="1">
                <a:effectLst>
                  <a:glow rad="165100">
                    <a:prstClr val="black"/>
                  </a:glow>
                </a:effectLst>
                <a:ea typeface="ＭＳ Ｐゴシック" charset="0"/>
              </a:rPr>
              <a:t>dirinya</a:t>
            </a:r>
            <a:r>
              <a:rPr lang="en-US" sz="2800" b="1" dirty="0">
                <a:effectLst>
                  <a:glow rad="165100">
                    <a:prstClr val="black"/>
                  </a:glow>
                </a:effectLst>
                <a:ea typeface="ＭＳ Ｐゴシック" charset="0"/>
              </a:rPr>
              <a:t> orang Yahudi, </a:t>
            </a:r>
            <a:r>
              <a:rPr lang="en-US" sz="2800" b="1" dirty="0" err="1">
                <a:effectLst>
                  <a:glow rad="165100">
                    <a:prstClr val="black"/>
                  </a:glow>
                </a:effectLst>
                <a:ea typeface="ＭＳ Ｐゴシック" charset="0"/>
              </a:rPr>
              <a:t>tetapi</a:t>
            </a:r>
            <a:r>
              <a:rPr lang="en-US" sz="2800" b="1" dirty="0">
                <a:effectLst>
                  <a:glow rad="165100">
                    <a:prstClr val="black"/>
                  </a:glow>
                </a:effectLst>
                <a:ea typeface="ＭＳ Ｐゴシック" charset="0"/>
              </a:rPr>
              <a:t> yang </a:t>
            </a:r>
            <a:r>
              <a:rPr lang="en-US" sz="2800" b="1" dirty="0" err="1">
                <a:effectLst>
                  <a:glow rad="165100">
                    <a:prstClr val="black"/>
                  </a:glow>
                </a:effectLst>
                <a:ea typeface="ＭＳ Ｐゴシック" charset="0"/>
              </a:rPr>
              <a:t>sebenarnya</a:t>
            </a:r>
            <a:r>
              <a:rPr lang="en-US" sz="2800" b="1" dirty="0">
                <a:effectLst>
                  <a:glow rad="165100">
                    <a:prstClr val="black"/>
                  </a:glow>
                </a:effectLst>
                <a:ea typeface="ＭＳ Ｐゴシック" charset="0"/>
              </a:rPr>
              <a:t> tidak </a:t>
            </a:r>
            <a:r>
              <a:rPr lang="en-US" sz="2800" b="1" dirty="0" err="1">
                <a:effectLst>
                  <a:glow rad="165100">
                    <a:prstClr val="black"/>
                  </a:glow>
                </a:effectLst>
                <a:ea typeface="ＭＳ Ｐゴシック" charset="0"/>
              </a:rPr>
              <a:t>demikian</a:t>
            </a:r>
            <a:r>
              <a:rPr lang="en-US" sz="2800" b="1" dirty="0">
                <a:effectLst>
                  <a:glow rad="165100">
                    <a:prstClr val="black"/>
                  </a:glow>
                </a:effectLst>
                <a:ea typeface="ＭＳ Ｐゴシック" charset="0"/>
              </a:rPr>
              <a:t>, melainkan </a:t>
            </a:r>
            <a:r>
              <a:rPr lang="en-US" sz="2800" b="1" dirty="0" err="1">
                <a:effectLst>
                  <a:glow rad="165100">
                    <a:prstClr val="black"/>
                  </a:glow>
                </a:effectLst>
                <a:ea typeface="ＭＳ Ｐゴシック" charset="0"/>
              </a:rPr>
              <a:t>berdusta</a:t>
            </a:r>
            <a:r>
              <a:rPr lang="en-US" sz="2800" b="1" dirty="0">
                <a:effectLst>
                  <a:glow rad="165100">
                    <a:prstClr val="black"/>
                  </a:glow>
                </a:effectLst>
                <a:ea typeface="ＭＳ Ｐゴシック" charset="0"/>
              </a:rPr>
              <a:t>, akan </a:t>
            </a:r>
            <a:r>
              <a:rPr lang="en-US" sz="2800" b="1" dirty="0" err="1">
                <a:effectLst>
                  <a:glow rad="165100">
                    <a:prstClr val="black"/>
                  </a:glow>
                </a:effectLst>
                <a:ea typeface="ＭＳ Ｐゴシック" charset="0"/>
              </a:rPr>
              <a:t>Kuserahkan</a:t>
            </a:r>
            <a:r>
              <a:rPr lang="en-US" sz="2800" b="1" dirty="0">
                <a:effectLst>
                  <a:glow rad="165100">
                    <a:prstClr val="black"/>
                  </a:glow>
                </a:effectLst>
                <a:ea typeface="ＭＳ Ｐゴシック" charset="0"/>
              </a:rPr>
              <a:t> </a:t>
            </a:r>
            <a:r>
              <a:rPr lang="en-US" sz="2800" b="1" dirty="0" err="1">
                <a:effectLst>
                  <a:glow rad="165100">
                    <a:prstClr val="black"/>
                  </a:glow>
                </a:effectLst>
                <a:ea typeface="ＭＳ Ｐゴシック" charset="0"/>
              </a:rPr>
              <a:t>kepadamu</a:t>
            </a:r>
            <a:r>
              <a:rPr lang="en-US" sz="2800" b="1" dirty="0">
                <a:effectLst>
                  <a:glow rad="165100">
                    <a:prstClr val="black"/>
                  </a:glow>
                </a:effectLst>
                <a:ea typeface="ＭＳ Ｐゴシック" charset="0"/>
              </a:rPr>
              <a:t>. </a:t>
            </a:r>
            <a:r>
              <a:rPr lang="en-US" sz="2800" b="1" dirty="0" err="1">
                <a:effectLst>
                  <a:glow rad="165100">
                    <a:prstClr val="black"/>
                  </a:glow>
                </a:effectLst>
                <a:ea typeface="ＭＳ Ｐゴシック" charset="0"/>
              </a:rPr>
              <a:t>Sesungguhnya</a:t>
            </a:r>
            <a:r>
              <a:rPr lang="en-US" sz="2800" b="1" dirty="0">
                <a:effectLst>
                  <a:glow rad="165100">
                    <a:prstClr val="black"/>
                  </a:glow>
                </a:effectLst>
                <a:ea typeface="ＭＳ Ｐゴシック" charset="0"/>
              </a:rPr>
              <a:t> Aku akan </a:t>
            </a:r>
            <a:r>
              <a:rPr lang="en-US" sz="2800" b="1" dirty="0" err="1">
                <a:effectLst>
                  <a:glow rad="165100">
                    <a:prstClr val="black"/>
                  </a:glow>
                </a:effectLst>
                <a:ea typeface="ＭＳ Ｐゴシック" charset="0"/>
              </a:rPr>
              <a:t>menyuruh</a:t>
            </a:r>
            <a:r>
              <a:rPr lang="en-US" sz="2800" b="1" dirty="0">
                <a:effectLst>
                  <a:glow rad="165100">
                    <a:prstClr val="black"/>
                  </a:glow>
                </a:effectLst>
                <a:ea typeface="ＭＳ Ｐゴシック" charset="0"/>
              </a:rPr>
              <a:t> </a:t>
            </a:r>
            <a:r>
              <a:rPr lang="en-US" sz="2800" b="1" dirty="0" err="1">
                <a:effectLst>
                  <a:glow rad="165100">
                    <a:prstClr val="black"/>
                  </a:glow>
                </a:effectLst>
                <a:ea typeface="ＭＳ Ｐゴシック" charset="0"/>
              </a:rPr>
              <a:t>mereka</a:t>
            </a:r>
            <a:r>
              <a:rPr lang="en-US" sz="2800" b="1" dirty="0">
                <a:effectLst>
                  <a:glow rad="165100">
                    <a:prstClr val="black"/>
                  </a:glow>
                </a:effectLst>
                <a:ea typeface="ＭＳ Ｐゴシック" charset="0"/>
              </a:rPr>
              <a:t> </a:t>
            </a:r>
            <a:r>
              <a:rPr lang="en-US" sz="2800" b="1" dirty="0" err="1">
                <a:effectLst>
                  <a:glow rad="165100">
                    <a:prstClr val="black"/>
                  </a:glow>
                </a:effectLst>
                <a:ea typeface="ＭＳ Ｐゴシック" charset="0"/>
              </a:rPr>
              <a:t>datang</a:t>
            </a:r>
            <a:r>
              <a:rPr lang="en-US" sz="2800" b="1" dirty="0">
                <a:effectLst>
                  <a:glow rad="165100">
                    <a:prstClr val="black"/>
                  </a:glow>
                </a:effectLst>
                <a:ea typeface="ＭＳ Ｐゴシック" charset="0"/>
              </a:rPr>
              <a:t> dan </a:t>
            </a:r>
            <a:r>
              <a:rPr lang="en-US" sz="2800" b="1" dirty="0" err="1">
                <a:effectLst>
                  <a:glow rad="165100">
                    <a:prstClr val="black"/>
                  </a:glow>
                </a:effectLst>
                <a:ea typeface="ＭＳ Ｐゴシック" charset="0"/>
              </a:rPr>
              <a:t>tersungkur</a:t>
            </a:r>
            <a:r>
              <a:rPr lang="en-US" sz="2800" b="1" dirty="0">
                <a:effectLst>
                  <a:glow rad="165100">
                    <a:prstClr val="black"/>
                  </a:glow>
                </a:effectLst>
                <a:ea typeface="ＭＳ Ｐゴシック" charset="0"/>
              </a:rPr>
              <a:t> di </a:t>
            </a:r>
            <a:r>
              <a:rPr lang="en-US" sz="2800" b="1" dirty="0" err="1">
                <a:effectLst>
                  <a:glow rad="165100">
                    <a:prstClr val="black"/>
                  </a:glow>
                </a:effectLst>
                <a:ea typeface="ＭＳ Ｐゴシック" charset="0"/>
              </a:rPr>
              <a:t>depan</a:t>
            </a:r>
            <a:r>
              <a:rPr lang="en-US" sz="2800" b="1" dirty="0">
                <a:effectLst>
                  <a:glow rad="165100">
                    <a:prstClr val="black"/>
                  </a:glow>
                </a:effectLst>
                <a:ea typeface="ＭＳ Ｐゴシック" charset="0"/>
              </a:rPr>
              <a:t> </a:t>
            </a:r>
            <a:r>
              <a:rPr lang="en-US" sz="2800" b="1" dirty="0" err="1">
                <a:effectLst>
                  <a:glow rad="165100">
                    <a:prstClr val="black"/>
                  </a:glow>
                </a:effectLst>
                <a:ea typeface="ＭＳ Ｐゴシック" charset="0"/>
              </a:rPr>
              <a:t>kakimu</a:t>
            </a:r>
            <a:r>
              <a:rPr lang="en-US" sz="2800" b="1" dirty="0">
                <a:effectLst>
                  <a:glow rad="165100">
                    <a:prstClr val="black"/>
                  </a:glow>
                </a:effectLst>
                <a:ea typeface="ＭＳ Ｐゴシック" charset="0"/>
              </a:rPr>
              <a:t> dan mengaku, </a:t>
            </a:r>
            <a:r>
              <a:rPr lang="en-US" sz="2800" b="1" dirty="0" err="1">
                <a:effectLst>
                  <a:glow rad="165100">
                    <a:prstClr val="black"/>
                  </a:glow>
                </a:effectLst>
                <a:ea typeface="ＭＳ Ｐゴシック" charset="0"/>
              </a:rPr>
              <a:t>bahwa</a:t>
            </a:r>
            <a:r>
              <a:rPr lang="en-US" sz="2800" b="1" dirty="0">
                <a:effectLst>
                  <a:glow rad="165100">
                    <a:prstClr val="black"/>
                  </a:glow>
                </a:effectLst>
                <a:ea typeface="ＭＳ Ｐゴシック" charset="0"/>
              </a:rPr>
              <a:t> Aku </a:t>
            </a:r>
            <a:r>
              <a:rPr lang="en-US" sz="2800" b="1" dirty="0" err="1">
                <a:effectLst>
                  <a:glow rad="165100">
                    <a:prstClr val="black"/>
                  </a:glow>
                </a:effectLst>
                <a:ea typeface="ＭＳ Ｐゴシック" charset="0"/>
              </a:rPr>
              <a:t>mengasihi</a:t>
            </a:r>
            <a:r>
              <a:rPr lang="en-US" sz="2800" b="1" dirty="0">
                <a:effectLst>
                  <a:glow rad="165100">
                    <a:prstClr val="black"/>
                  </a:glow>
                </a:effectLst>
                <a:ea typeface="ＭＳ Ｐゴシック" charset="0"/>
              </a:rPr>
              <a:t> engkau.</a:t>
            </a:r>
            <a:r>
              <a:rPr lang="ru-RU" sz="2800" b="1" dirty="0">
                <a:effectLst>
                  <a:glow rad="165100">
                    <a:prstClr val="black"/>
                  </a:glow>
                </a:effectLst>
                <a:ea typeface="ＭＳ Ｐゴシック" charset="0"/>
              </a:rPr>
              <a:t>"</a:t>
            </a:r>
            <a:endParaRPr lang="en-US" sz="2800" b="1" dirty="0">
              <a:effectLst>
                <a:glow rad="165100">
                  <a:prstClr val="black"/>
                </a:glow>
              </a:effectLst>
              <a:ea typeface="ＭＳ Ｐゴシック" charset="0"/>
            </a:endParaRPr>
          </a:p>
        </p:txBody>
      </p:sp>
    </p:spTree>
    <p:extLst>
      <p:ext uri="{BB962C8B-B14F-4D97-AF65-F5344CB8AC3E}">
        <p14:creationId xmlns:p14="http://schemas.microsoft.com/office/powerpoint/2010/main" val="81561299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7" name="Oval 16"/>
          <p:cNvSpPr>
            <a:spLocks noChangeArrowheads="1"/>
          </p:cNvSpPr>
          <p:nvPr/>
        </p:nvSpPr>
        <p:spPr bwMode="auto">
          <a:xfrm>
            <a:off x="-1106945" y="2475178"/>
            <a:ext cx="2971800" cy="2819400"/>
          </a:xfrm>
          <a:prstGeom prst="ellipse">
            <a:avLst/>
          </a:prstGeom>
          <a:noFill/>
          <a:ln w="76200">
            <a:solidFill>
              <a:srgbClr val="FFFF00"/>
            </a:solidFill>
            <a:round/>
            <a:headEnd/>
            <a:tailEnd/>
          </a:ln>
          <a:effectLst>
            <a:outerShdw blurRad="50800" dist="38100" dir="2700000">
              <a:srgbClr val="000000">
                <a:alpha val="43000"/>
              </a:srgbClr>
            </a:outerShdw>
          </a:effectLst>
        </p:spPr>
        <p:txBody>
          <a:bodyPr/>
          <a:lstStyle/>
          <a:p>
            <a:pPr eaLnBrk="0" fontAlgn="base" hangingPunct="0">
              <a:spcBef>
                <a:spcPct val="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14" name="Oval 17"/>
          <p:cNvSpPr>
            <a:spLocks noChangeArrowheads="1"/>
          </p:cNvSpPr>
          <p:nvPr/>
        </p:nvSpPr>
        <p:spPr bwMode="auto">
          <a:xfrm>
            <a:off x="1902955" y="2398978"/>
            <a:ext cx="2971800" cy="2819400"/>
          </a:xfrm>
          <a:prstGeom prst="ellipse">
            <a:avLst/>
          </a:prstGeom>
          <a:solidFill>
            <a:schemeClr val="tx1"/>
          </a:solidFill>
          <a:ln w="9525">
            <a:noFill/>
            <a:round/>
            <a:headEnd/>
            <a:tailEnd/>
          </a:ln>
          <a:effectLst>
            <a:outerShdw blurRad="50800" dist="38100" dir="2700000">
              <a:srgbClr val="000000">
                <a:alpha val="43000"/>
              </a:srgbClr>
            </a:outerShdw>
          </a:effectLst>
        </p:spPr>
        <p:txBody>
          <a:bodyPr/>
          <a:lstStyle/>
          <a:p>
            <a:pPr eaLnBrk="0" fontAlgn="base" hangingPunct="0">
              <a:spcBef>
                <a:spcPct val="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15" name="Oval 14"/>
          <p:cNvSpPr>
            <a:spLocks noChangeArrowheads="1"/>
          </p:cNvSpPr>
          <p:nvPr/>
        </p:nvSpPr>
        <p:spPr bwMode="auto">
          <a:xfrm>
            <a:off x="1902955" y="2398978"/>
            <a:ext cx="2971800" cy="2819400"/>
          </a:xfrm>
          <a:prstGeom prst="ellipse">
            <a:avLst/>
          </a:prstGeom>
          <a:noFill/>
          <a:ln w="76200">
            <a:solidFill>
              <a:srgbClr val="FFFFFF"/>
            </a:solidFill>
            <a:round/>
            <a:headEnd/>
            <a:tailEnd/>
          </a:ln>
          <a:effectLst>
            <a:outerShdw blurRad="50800" dist="38100" dir="2700000">
              <a:srgbClr val="000000">
                <a:alpha val="43000"/>
              </a:srgbClr>
            </a:outerShdw>
          </a:effectLst>
        </p:spPr>
        <p:txBody>
          <a:bodyPr/>
          <a:lstStyle/>
          <a:p>
            <a:pPr eaLnBrk="0" fontAlgn="base" hangingPunct="0">
              <a:spcBef>
                <a:spcPct val="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16" name="Text Box 7"/>
          <p:cNvSpPr txBox="1">
            <a:spLocks noChangeArrowheads="1"/>
          </p:cNvSpPr>
          <p:nvPr/>
        </p:nvSpPr>
        <p:spPr bwMode="auto">
          <a:xfrm>
            <a:off x="2664955" y="2551493"/>
            <a:ext cx="1447800" cy="5847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sz="3200" b="1" dirty="0">
                <a:solidFill>
                  <a:srgbClr val="FFFFFF"/>
                </a:solidFill>
                <a:effectLst>
                  <a:outerShdw blurRad="38100" dist="38100" dir="2700000" algn="tl">
                    <a:srgbClr val="000000"/>
                  </a:outerShdw>
                </a:effectLst>
                <a:latin typeface="Arial"/>
                <a:cs typeface="Arial"/>
              </a:rPr>
              <a:t>Israel</a:t>
            </a:r>
            <a:endParaRPr lang="en-US" sz="3200" b="1" dirty="0">
              <a:solidFill>
                <a:srgbClr val="000000"/>
              </a:solidFill>
              <a:effectLst>
                <a:outerShdw blurRad="38100" dist="38100" dir="2700000" algn="tl">
                  <a:srgbClr val="FFFFFF"/>
                </a:outerShdw>
              </a:effectLst>
              <a:latin typeface="Arial"/>
              <a:cs typeface="Arial"/>
            </a:endParaRPr>
          </a:p>
        </p:txBody>
      </p:sp>
      <p:sp>
        <p:nvSpPr>
          <p:cNvPr id="50178" name="Line 1026"/>
          <p:cNvSpPr>
            <a:spLocks noChangeShapeType="1"/>
          </p:cNvSpPr>
          <p:nvPr/>
        </p:nvSpPr>
        <p:spPr bwMode="auto">
          <a:xfrm>
            <a:off x="1826755" y="3846778"/>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eaLnBrk="0" fontAlgn="base" hangingPunct="0">
              <a:spcBef>
                <a:spcPct val="0"/>
              </a:spcBef>
              <a:spcAft>
                <a:spcPct val="0"/>
              </a:spcAft>
              <a:defRPr/>
            </a:pPr>
            <a:endParaRPr lang="en-US" sz="2000">
              <a:solidFill>
                <a:srgbClr val="000000"/>
              </a:solidFill>
              <a:latin typeface="Arial"/>
              <a:ea typeface="ＭＳ Ｐゴシック" charset="0"/>
              <a:cs typeface="Arial"/>
            </a:endParaRPr>
          </a:p>
        </p:txBody>
      </p:sp>
      <p:sp>
        <p:nvSpPr>
          <p:cNvPr id="50179" name="Line 1027"/>
          <p:cNvSpPr>
            <a:spLocks noChangeShapeType="1"/>
          </p:cNvSpPr>
          <p:nvPr/>
        </p:nvSpPr>
        <p:spPr bwMode="auto">
          <a:xfrm>
            <a:off x="4914443" y="2370403"/>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eaLnBrk="0" fontAlgn="base" hangingPunct="0">
              <a:spcBef>
                <a:spcPct val="0"/>
              </a:spcBef>
              <a:spcAft>
                <a:spcPct val="0"/>
              </a:spcAft>
              <a:defRPr/>
            </a:pPr>
            <a:endParaRPr lang="en-US" sz="2000">
              <a:solidFill>
                <a:srgbClr val="000000"/>
              </a:solidFill>
              <a:latin typeface="Arial"/>
              <a:ea typeface="ＭＳ Ｐゴシック" charset="0"/>
              <a:cs typeface="Arial"/>
            </a:endParaRPr>
          </a:p>
        </p:txBody>
      </p:sp>
      <p:sp>
        <p:nvSpPr>
          <p:cNvPr id="50180" name="Text Box 1028"/>
          <p:cNvSpPr txBox="1">
            <a:spLocks noChangeArrowheads="1"/>
          </p:cNvSpPr>
          <p:nvPr/>
        </p:nvSpPr>
        <p:spPr bwMode="auto">
          <a:xfrm>
            <a:off x="-30584" y="3088972"/>
            <a:ext cx="2010296" cy="1077218"/>
          </a:xfrm>
          <a:prstGeom prst="rect">
            <a:avLst/>
          </a:prstGeom>
          <a:noFill/>
          <a:ln w="38100">
            <a:noFill/>
            <a:miter lim="800000"/>
            <a:headEnd/>
            <a:tailEnd/>
          </a:ln>
          <a:effectLst>
            <a:outerShdw blurRad="63500" dist="35921" dir="2700000" algn="ctr" rotWithShape="0">
              <a:srgbClr val="000000">
                <a:alpha val="74998"/>
              </a:srgbClr>
            </a:outerShdw>
          </a:effectLst>
        </p:spPr>
        <p:txBody>
          <a:bodyPr wrap="square">
            <a:spAutoFit/>
          </a:bodyPr>
          <a:lstStyle/>
          <a:p>
            <a:pPr algn="ctr" eaLnBrk="0" fontAlgn="base" hangingPunct="0">
              <a:spcBef>
                <a:spcPct val="50000"/>
              </a:spcBef>
              <a:spcAft>
                <a:spcPct val="0"/>
              </a:spcAft>
              <a:defRPr/>
            </a:pPr>
            <a:r>
              <a:rPr lang="en-US" sz="3200" b="1" dirty="0" err="1">
                <a:solidFill>
                  <a:srgbClr val="FFFFFF"/>
                </a:solidFill>
                <a:latin typeface="Arial"/>
                <a:ea typeface="ＭＳ Ｐゴシック" charset="0"/>
                <a:cs typeface="Arial"/>
              </a:rPr>
              <a:t>Masa</a:t>
            </a:r>
            <a:r>
              <a:rPr lang="en-US" sz="3200" b="1" dirty="0">
                <a:solidFill>
                  <a:srgbClr val="FFFFFF"/>
                </a:solidFill>
                <a:latin typeface="Arial"/>
                <a:ea typeface="ＭＳ Ｐゴシック" charset="0"/>
                <a:cs typeface="Arial"/>
              </a:rPr>
              <a:t> </a:t>
            </a:r>
            <a:r>
              <a:rPr lang="en-US" sz="3200" b="1" dirty="0" err="1">
                <a:solidFill>
                  <a:srgbClr val="FFFFFF"/>
                </a:solidFill>
                <a:latin typeface="Arial"/>
                <a:ea typeface="ＭＳ Ｐゴシック" charset="0"/>
                <a:cs typeface="Arial"/>
              </a:rPr>
              <a:t>Gereja</a:t>
            </a:r>
            <a:endParaRPr lang="en-US" sz="3200" b="1" dirty="0">
              <a:solidFill>
                <a:srgbClr val="FFFFFF"/>
              </a:solidFill>
              <a:latin typeface="Arial"/>
              <a:ea typeface="ＭＳ Ｐゴシック" charset="0"/>
              <a:cs typeface="Arial"/>
            </a:endParaRPr>
          </a:p>
        </p:txBody>
      </p:sp>
      <p:sp>
        <p:nvSpPr>
          <p:cNvPr id="50181" name="Text Box 1029"/>
          <p:cNvSpPr txBox="1">
            <a:spLocks noChangeArrowheads="1"/>
          </p:cNvSpPr>
          <p:nvPr/>
        </p:nvSpPr>
        <p:spPr bwMode="auto">
          <a:xfrm>
            <a:off x="3356800" y="1146040"/>
            <a:ext cx="2987899"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sz="3600" b="1" dirty="0" err="1">
                <a:solidFill>
                  <a:schemeClr val="bg1"/>
                </a:solidFill>
                <a:latin typeface="Arial"/>
                <a:cs typeface="Arial"/>
              </a:rPr>
              <a:t>KedatanganKedua</a:t>
            </a:r>
            <a:endParaRPr lang="en-US" sz="3600" b="1" dirty="0">
              <a:solidFill>
                <a:schemeClr val="bg1"/>
              </a:solidFill>
              <a:latin typeface="Arial"/>
              <a:cs typeface="Arial"/>
            </a:endParaRPr>
          </a:p>
        </p:txBody>
      </p:sp>
      <p:sp>
        <p:nvSpPr>
          <p:cNvPr id="50182" name="Text Box 1030"/>
          <p:cNvSpPr txBox="1">
            <a:spLocks noChangeArrowheads="1"/>
          </p:cNvSpPr>
          <p:nvPr/>
        </p:nvSpPr>
        <p:spPr bwMode="auto">
          <a:xfrm>
            <a:off x="1710795" y="3052768"/>
            <a:ext cx="3323543" cy="5847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sz="3200" b="1" dirty="0" err="1">
                <a:solidFill>
                  <a:srgbClr val="FFFFFF"/>
                </a:solidFill>
                <a:latin typeface="Arial"/>
                <a:cs typeface="Arial"/>
              </a:rPr>
              <a:t>Kesengsaraan</a:t>
            </a:r>
            <a:endParaRPr lang="en-US" sz="3200" b="1" dirty="0">
              <a:solidFill>
                <a:srgbClr val="000000"/>
              </a:solidFill>
              <a:latin typeface="Arial"/>
              <a:cs typeface="Arial"/>
            </a:endParaRPr>
          </a:p>
        </p:txBody>
      </p:sp>
      <p:sp>
        <p:nvSpPr>
          <p:cNvPr id="50183" name="Text Box 1031"/>
          <p:cNvSpPr txBox="1">
            <a:spLocks noChangeArrowheads="1"/>
          </p:cNvSpPr>
          <p:nvPr/>
        </p:nvSpPr>
        <p:spPr bwMode="auto">
          <a:xfrm>
            <a:off x="2283955" y="3999182"/>
            <a:ext cx="2362200" cy="5847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sz="3200" b="1" dirty="0">
                <a:solidFill>
                  <a:srgbClr val="FFFF00"/>
                </a:solidFill>
                <a:latin typeface="Arial"/>
                <a:cs typeface="Arial"/>
              </a:rPr>
              <a:t>7 </a:t>
            </a:r>
            <a:r>
              <a:rPr lang="en-US" sz="3200" b="1" dirty="0" err="1">
                <a:solidFill>
                  <a:srgbClr val="FFFF00"/>
                </a:solidFill>
                <a:latin typeface="Arial"/>
                <a:cs typeface="Arial"/>
              </a:rPr>
              <a:t>tahun</a:t>
            </a:r>
            <a:endParaRPr lang="en-US" sz="3200" b="1" dirty="0">
              <a:solidFill>
                <a:srgbClr val="FFFF00"/>
              </a:solidFill>
              <a:latin typeface="Arial"/>
              <a:cs typeface="Arial"/>
            </a:endParaRPr>
          </a:p>
        </p:txBody>
      </p:sp>
      <p:sp>
        <p:nvSpPr>
          <p:cNvPr id="50184" name="Text Box 1032"/>
          <p:cNvSpPr txBox="1">
            <a:spLocks noChangeArrowheads="1"/>
          </p:cNvSpPr>
          <p:nvPr/>
        </p:nvSpPr>
        <p:spPr bwMode="auto">
          <a:xfrm>
            <a:off x="5103355" y="3008582"/>
            <a:ext cx="2971800" cy="5847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sz="3200" b="1" dirty="0" err="1">
                <a:solidFill>
                  <a:srgbClr val="FFFFFF"/>
                </a:solidFill>
                <a:latin typeface="Arial"/>
                <a:cs typeface="Arial"/>
              </a:rPr>
              <a:t>Milenium</a:t>
            </a:r>
            <a:endParaRPr lang="en-US" sz="3200" b="1" dirty="0">
              <a:solidFill>
                <a:srgbClr val="000000"/>
              </a:solidFill>
              <a:latin typeface="Arial"/>
              <a:cs typeface="Arial"/>
            </a:endParaRPr>
          </a:p>
        </p:txBody>
      </p:sp>
      <p:sp>
        <p:nvSpPr>
          <p:cNvPr id="50185" name="Text Box 1033"/>
          <p:cNvSpPr txBox="1">
            <a:spLocks noChangeArrowheads="1"/>
          </p:cNvSpPr>
          <p:nvPr/>
        </p:nvSpPr>
        <p:spPr bwMode="auto">
          <a:xfrm>
            <a:off x="5331955" y="3999182"/>
            <a:ext cx="2743200" cy="5847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sz="3200" b="1" dirty="0">
                <a:solidFill>
                  <a:srgbClr val="FFFF00"/>
                </a:solidFill>
                <a:latin typeface="Arial"/>
                <a:cs typeface="Arial"/>
              </a:rPr>
              <a:t>1000 </a:t>
            </a:r>
            <a:r>
              <a:rPr lang="en-US" sz="3200" b="1" dirty="0" err="1">
                <a:solidFill>
                  <a:srgbClr val="FFFF00"/>
                </a:solidFill>
                <a:latin typeface="Arial"/>
                <a:cs typeface="Arial"/>
              </a:rPr>
              <a:t>tahun</a:t>
            </a:r>
            <a:endParaRPr lang="en-US" sz="3200" b="1" dirty="0">
              <a:solidFill>
                <a:srgbClr val="FFFF00"/>
              </a:solidFill>
              <a:latin typeface="Arial"/>
              <a:cs typeface="Arial"/>
            </a:endParaRPr>
          </a:p>
        </p:txBody>
      </p:sp>
      <p:sp>
        <p:nvSpPr>
          <p:cNvPr id="50186" name="Text Box 1034"/>
          <p:cNvSpPr txBox="1">
            <a:spLocks noChangeArrowheads="1"/>
          </p:cNvSpPr>
          <p:nvPr/>
        </p:nvSpPr>
        <p:spPr bwMode="auto">
          <a:xfrm rot="5400000" flipH="1">
            <a:off x="6357109" y="3629213"/>
            <a:ext cx="4951413" cy="5847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fontAlgn="base" hangingPunct="0">
              <a:spcBef>
                <a:spcPct val="50000"/>
              </a:spcBef>
              <a:spcAft>
                <a:spcPct val="0"/>
              </a:spcAft>
              <a:defRPr/>
            </a:pPr>
            <a:r>
              <a:rPr lang="en-US" sz="3200" b="1" dirty="0" err="1">
                <a:solidFill>
                  <a:srgbClr val="FFCC00"/>
                </a:solidFill>
                <a:latin typeface="Arial"/>
                <a:ea typeface="ＭＳ Ｐゴシック" charset="0"/>
                <a:cs typeface="Arial"/>
              </a:rPr>
              <a:t>Kerajaan</a:t>
            </a:r>
            <a:r>
              <a:rPr lang="en-US" sz="3200" b="1" dirty="0">
                <a:solidFill>
                  <a:srgbClr val="FFCC00"/>
                </a:solidFill>
                <a:latin typeface="Arial"/>
                <a:ea typeface="ＭＳ Ｐゴシック" charset="0"/>
                <a:cs typeface="Arial"/>
              </a:rPr>
              <a:t> </a:t>
            </a:r>
            <a:r>
              <a:rPr lang="en-US" sz="3200" b="1" dirty="0" err="1">
                <a:solidFill>
                  <a:srgbClr val="FFCC00"/>
                </a:solidFill>
                <a:latin typeface="Arial"/>
                <a:ea typeface="ＭＳ Ｐゴシック" charset="0"/>
                <a:cs typeface="Arial"/>
              </a:rPr>
              <a:t>Kekal</a:t>
            </a:r>
            <a:endParaRPr lang="en-US" sz="3200" b="1" dirty="0">
              <a:solidFill>
                <a:srgbClr val="FFCC00"/>
              </a:solidFill>
              <a:latin typeface="Arial"/>
              <a:ea typeface="ＭＳ Ｐゴシック" charset="0"/>
              <a:cs typeface="Arial"/>
            </a:endParaRPr>
          </a:p>
        </p:txBody>
      </p:sp>
      <p:sp>
        <p:nvSpPr>
          <p:cNvPr id="50187" name="Text Box 1035"/>
          <p:cNvSpPr txBox="1">
            <a:spLocks noChangeArrowheads="1"/>
          </p:cNvSpPr>
          <p:nvPr/>
        </p:nvSpPr>
        <p:spPr bwMode="auto">
          <a:xfrm rot="5381629">
            <a:off x="6712468" y="5394687"/>
            <a:ext cx="3253456" cy="5847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50000"/>
              </a:spcBef>
              <a:spcAft>
                <a:spcPct val="0"/>
              </a:spcAft>
            </a:pPr>
            <a:r>
              <a:rPr lang="en-US" sz="3200" b="1" dirty="0" err="1">
                <a:solidFill>
                  <a:srgbClr val="FFFF00"/>
                </a:solidFill>
                <a:latin typeface="Arial"/>
                <a:cs typeface="Arial"/>
              </a:rPr>
              <a:t>Penghakiman</a:t>
            </a:r>
            <a:endParaRPr lang="en-US" sz="3200" b="1" dirty="0">
              <a:solidFill>
                <a:srgbClr val="FFFF00"/>
              </a:solidFill>
              <a:latin typeface="Arial"/>
              <a:cs typeface="Arial"/>
            </a:endParaRPr>
          </a:p>
        </p:txBody>
      </p:sp>
      <p:sp>
        <p:nvSpPr>
          <p:cNvPr id="50189" name="Rectangle 1037"/>
          <p:cNvSpPr>
            <a:spLocks noGrp="1" noChangeArrowheads="1"/>
          </p:cNvSpPr>
          <p:nvPr>
            <p:ph type="title" idx="4294967295"/>
          </p:nvPr>
        </p:nvSpPr>
        <p:spPr>
          <a:xfrm>
            <a:off x="-30584" y="237002"/>
            <a:ext cx="8458200" cy="707886"/>
          </a:xfrm>
          <a:effectLst>
            <a:outerShdw blurRad="63500" dist="35921" dir="2700000" algn="ctr" rotWithShape="0">
              <a:srgbClr val="000000">
                <a:alpha val="74998"/>
              </a:srgbClr>
            </a:outerShdw>
          </a:effectLst>
        </p:spPr>
        <p:txBody>
          <a:bodyPr wrap="square" anchor="t">
            <a:spAutoFit/>
          </a:bodyPr>
          <a:lstStyle/>
          <a:p>
            <a:pPr>
              <a:spcBef>
                <a:spcPct val="50000"/>
              </a:spcBef>
              <a:defRPr/>
            </a:pPr>
            <a:r>
              <a:rPr lang="en-US" sz="4000" b="1" dirty="0" err="1">
                <a:solidFill>
                  <a:srgbClr val="FFFFFF"/>
                </a:solidFill>
                <a:ea typeface="ＭＳ Ｐゴシック" charset="-128"/>
              </a:rPr>
              <a:t>Pembebasan</a:t>
            </a:r>
            <a:r>
              <a:rPr lang="en-US" sz="4000" b="1" dirty="0">
                <a:solidFill>
                  <a:srgbClr val="FFFFFF"/>
                </a:solidFill>
                <a:ea typeface="ＭＳ Ｐゴシック" charset="-128"/>
              </a:rPr>
              <a:t> </a:t>
            </a:r>
            <a:r>
              <a:rPr lang="en-US" sz="4000" b="1" dirty="0" err="1">
                <a:solidFill>
                  <a:srgbClr val="FFFFFF"/>
                </a:solidFill>
                <a:ea typeface="ＭＳ Ｐゴシック" charset="-128"/>
              </a:rPr>
              <a:t>dari</a:t>
            </a:r>
            <a:r>
              <a:rPr lang="en-US" sz="4000" b="1" dirty="0">
                <a:solidFill>
                  <a:srgbClr val="FFFFFF"/>
                </a:solidFill>
                <a:ea typeface="ＭＳ Ｐゴシック" charset="-128"/>
              </a:rPr>
              <a:t> </a:t>
            </a:r>
            <a:r>
              <a:rPr lang="en-US" sz="4000" b="1" dirty="0" err="1">
                <a:solidFill>
                  <a:srgbClr val="FFFFFF"/>
                </a:solidFill>
                <a:ea typeface="ＭＳ Ｐゴシック" charset="-128"/>
              </a:rPr>
              <a:t>Kesengsaraan</a:t>
            </a:r>
            <a:endParaRPr lang="en-US" sz="4000" b="1" dirty="0">
              <a:solidFill>
                <a:srgbClr val="FFFFFF"/>
              </a:solidFill>
              <a:ea typeface="ＭＳ Ｐゴシック" charset="-128"/>
            </a:endParaRPr>
          </a:p>
        </p:txBody>
      </p:sp>
      <p:sp>
        <p:nvSpPr>
          <p:cNvPr id="52241" name="Text Box 1041"/>
          <p:cNvSpPr txBox="1">
            <a:spLocks noChangeArrowheads="1"/>
          </p:cNvSpPr>
          <p:nvPr/>
        </p:nvSpPr>
        <p:spPr bwMode="auto">
          <a:xfrm>
            <a:off x="9434213" y="-779525"/>
            <a:ext cx="69923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0" fontAlgn="base" hangingPunct="0">
              <a:spcBef>
                <a:spcPct val="0"/>
              </a:spcBef>
              <a:spcAft>
                <a:spcPct val="0"/>
              </a:spcAft>
            </a:pPr>
            <a:r>
              <a:rPr lang="en-US" b="1" dirty="0">
                <a:solidFill>
                  <a:srgbClr val="FFFFFF"/>
                </a:solidFill>
                <a:latin typeface="Arial"/>
                <a:cs typeface="Arial"/>
              </a:rPr>
              <a:t>208</a:t>
            </a:r>
          </a:p>
          <a:p>
            <a:pPr algn="r" eaLnBrk="0" fontAlgn="base" hangingPunct="0">
              <a:spcBef>
                <a:spcPct val="0"/>
              </a:spcBef>
              <a:spcAft>
                <a:spcPct val="0"/>
              </a:spcAft>
            </a:pPr>
            <a:r>
              <a:rPr lang="en-US" b="1" dirty="0">
                <a:solidFill>
                  <a:srgbClr val="FFFFFF"/>
                </a:solidFill>
                <a:latin typeface="Arial"/>
                <a:cs typeface="Arial"/>
              </a:rPr>
              <a:t>362</a:t>
            </a:r>
            <a:endParaRPr lang="en-US" b="1" dirty="0">
              <a:solidFill>
                <a:srgbClr val="000000"/>
              </a:solidFill>
              <a:latin typeface="Arial"/>
              <a:cs typeface="Arial"/>
            </a:endParaRPr>
          </a:p>
        </p:txBody>
      </p:sp>
      <p:sp>
        <p:nvSpPr>
          <p:cNvPr id="18" name="Line 1038"/>
          <p:cNvSpPr>
            <a:spLocks noChangeShapeType="1"/>
          </p:cNvSpPr>
          <p:nvPr/>
        </p:nvSpPr>
        <p:spPr bwMode="auto">
          <a:xfrm>
            <a:off x="1894443" y="2246578"/>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
        <p:nvSpPr>
          <p:cNvPr id="19" name="Line 1039"/>
          <p:cNvSpPr>
            <a:spLocks noChangeShapeType="1"/>
          </p:cNvSpPr>
          <p:nvPr/>
        </p:nvSpPr>
        <p:spPr bwMode="auto">
          <a:xfrm flipV="1">
            <a:off x="1892855" y="3027629"/>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
        <p:nvSpPr>
          <p:cNvPr id="20" name="Text Box 1041"/>
          <p:cNvSpPr txBox="1">
            <a:spLocks noChangeArrowheads="1"/>
          </p:cNvSpPr>
          <p:nvPr/>
        </p:nvSpPr>
        <p:spPr bwMode="auto">
          <a:xfrm>
            <a:off x="8288356" y="77723"/>
            <a:ext cx="70208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r>
              <a:rPr lang="en-US" b="1" dirty="0">
                <a:solidFill>
                  <a:srgbClr val="FFFFFF"/>
                </a:solidFill>
                <a:latin typeface="Arial"/>
                <a:cs typeface="Arial"/>
              </a:rPr>
              <a:t>208</a:t>
            </a:r>
          </a:p>
          <a:p>
            <a:pPr algn="r" defTabSz="914400" eaLnBrk="0" fontAlgn="base" hangingPunct="0">
              <a:spcBef>
                <a:spcPct val="0"/>
              </a:spcBef>
              <a:spcAft>
                <a:spcPct val="0"/>
              </a:spcAft>
            </a:pPr>
            <a:r>
              <a:rPr lang="en-US" b="1" dirty="0">
                <a:solidFill>
                  <a:srgbClr val="FFFFFF"/>
                </a:solidFill>
                <a:latin typeface="Arial"/>
                <a:cs typeface="Arial"/>
              </a:rPr>
              <a:t>362</a:t>
            </a:r>
            <a:endParaRPr lang="en-US" b="1" dirty="0">
              <a:solidFill>
                <a:srgbClr val="000000"/>
              </a:solidFill>
              <a:latin typeface="Arial"/>
              <a:cs typeface="Arial"/>
            </a:endParaRPr>
          </a:p>
        </p:txBody>
      </p:sp>
    </p:spTree>
    <p:extLst>
      <p:ext uri="{BB962C8B-B14F-4D97-AF65-F5344CB8AC3E}">
        <p14:creationId xmlns:p14="http://schemas.microsoft.com/office/powerpoint/2010/main" val="26682337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down)">
                                      <p:cBhvr>
                                        <p:cTn id="59" dur="500"/>
                                        <p:tgtEl>
                                          <p:spTgt spid="1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down)">
                                      <p:cBhvr>
                                        <p:cTn id="69" dur="500"/>
                                        <p:tgtEl>
                                          <p:spTgt spid="17"/>
                                        </p:tgtEl>
                                      </p:cBhvr>
                                    </p:animEffect>
                                  </p:childTnLst>
                                </p:cTn>
                              </p:par>
                            </p:childTnLst>
                          </p:cTn>
                        </p:par>
                        <p:par>
                          <p:cTn id="70" fill="hold">
                            <p:stCondLst>
                              <p:cond delay="500"/>
                            </p:stCondLst>
                            <p:childTnLst>
                              <p:par>
                                <p:cTn id="71" presetID="2" presetClass="entr" presetSubtype="1" fill="hold" grpId="0" nodeType="afterEffect">
                                  <p:stCondLst>
                                    <p:cond delay="100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0-#ppt_h/2"/>
                                          </p:val>
                                        </p:tav>
                                        <p:tav tm="100000">
                                          <p:val>
                                            <p:strVal val="#ppt_y"/>
                                          </p:val>
                                        </p:tav>
                                      </p:tavLst>
                                    </p:anim>
                                  </p:childTnLst>
                                </p:cTn>
                              </p:par>
                            </p:childTnLst>
                          </p:cTn>
                        </p:par>
                        <p:par>
                          <p:cTn id="75" fill="hold">
                            <p:stCondLst>
                              <p:cond delay="2000"/>
                            </p:stCondLst>
                            <p:childTnLst>
                              <p:par>
                                <p:cTn id="76" presetID="2" presetClass="entr" presetSubtype="4" fill="hold" grpId="0" nodeType="afterEffect">
                                  <p:stCondLst>
                                    <p:cond delay="0"/>
                                  </p:stCondLst>
                                  <p:childTnLst>
                                    <p:set>
                                      <p:cBhvr>
                                        <p:cTn id="77" dur="1" fill="hold">
                                          <p:stCondLst>
                                            <p:cond delay="0"/>
                                          </p:stCondLst>
                                        </p:cTn>
                                        <p:tgtEl>
                                          <p:spTgt spid="19"/>
                                        </p:tgtEl>
                                        <p:attrNameLst>
                                          <p:attrName>style.visibility</p:attrName>
                                        </p:attrNameLst>
                                      </p:cBhvr>
                                      <p:to>
                                        <p:strVal val="visible"/>
                                      </p:to>
                                    </p:set>
                                    <p:anim calcmode="lin" valueType="num">
                                      <p:cBhvr additive="base">
                                        <p:cTn id="78" dur="500" fill="hold"/>
                                        <p:tgtEl>
                                          <p:spTgt spid="19"/>
                                        </p:tgtEl>
                                        <p:attrNameLst>
                                          <p:attrName>ppt_x</p:attrName>
                                        </p:attrNameLst>
                                      </p:cBhvr>
                                      <p:tavLst>
                                        <p:tav tm="0">
                                          <p:val>
                                            <p:strVal val="#ppt_x"/>
                                          </p:val>
                                        </p:tav>
                                        <p:tav tm="100000">
                                          <p:val>
                                            <p:strVal val="#ppt_x"/>
                                          </p:val>
                                        </p:tav>
                                      </p:tavLst>
                                    </p:anim>
                                    <p:anim calcmode="lin" valueType="num">
                                      <p:cBhvr additive="base">
                                        <p:cTn id="7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16" grpId="0"/>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18" grpId="0" animBg="1"/>
      <p:bldP spid="19"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0290" name="Picture 4" descr="Jesus Coming Sphe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 y="509591"/>
            <a:ext cx="9145588" cy="583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7" name="Rectangle 3"/>
          <p:cNvSpPr>
            <a:spLocks noGrp="1" noChangeArrowheads="1"/>
          </p:cNvSpPr>
          <p:nvPr>
            <p:ph type="title" idx="4294967295"/>
          </p:nvPr>
        </p:nvSpPr>
        <p:spPr>
          <a:xfrm>
            <a:off x="314694" y="509591"/>
            <a:ext cx="8516203" cy="1143000"/>
          </a:xfrm>
        </p:spPr>
        <p:txBody>
          <a:bodyPr/>
          <a:lstStyle/>
          <a:p>
            <a:pPr>
              <a:defRPr/>
            </a:pPr>
            <a:r>
              <a:rPr lang="en-US" b="1" dirty="0" err="1">
                <a:solidFill>
                  <a:schemeClr val="bg1"/>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Kapan</a:t>
            </a:r>
            <a:r>
              <a:rPr lang="en-US" b="1" dirty="0">
                <a:solidFill>
                  <a:schemeClr val="bg1"/>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 </a:t>
            </a:r>
            <a:r>
              <a:rPr lang="en-US" b="1" dirty="0" err="1">
                <a:solidFill>
                  <a:schemeClr val="bg1"/>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Pengangkatan</a:t>
            </a:r>
            <a:r>
              <a:rPr lang="en-US" b="1" dirty="0">
                <a:solidFill>
                  <a:schemeClr val="bg1"/>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 </a:t>
            </a:r>
            <a:r>
              <a:rPr lang="en-US" b="1" dirty="0" err="1">
                <a:solidFill>
                  <a:schemeClr val="bg1"/>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Terjadi</a:t>
            </a:r>
            <a:r>
              <a:rPr lang="en-US" b="1" dirty="0">
                <a:solidFill>
                  <a:schemeClr val="bg1"/>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a:t>
            </a:r>
            <a:endParaRPr lang="en-US"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15463350"/>
      </p:ext>
    </p:extLst>
  </p:cSld>
  <p:clrMapOvr>
    <a:overrideClrMapping bg1="lt1" tx1="dk1" bg2="lt2" tx2="dk2" accent1="accent1" accent2="accent2" accent3="accent3" accent4="accent4" accent5="accent5" accent6="accent6" hlink="hlink" folHlink="folHlink"/>
  </p:clrMapOvr>
</p:sld>
</file>

<file path=ppt/slides/slide12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4274" name="Oval 17"/>
          <p:cNvSpPr>
            <a:spLocks noChangeArrowheads="1"/>
          </p:cNvSpPr>
          <p:nvPr/>
        </p:nvSpPr>
        <p:spPr bwMode="auto">
          <a:xfrm>
            <a:off x="1524000" y="2667000"/>
            <a:ext cx="2971800" cy="2819400"/>
          </a:xfrm>
          <a:prstGeom prst="ellipse">
            <a:avLst/>
          </a:prstGeom>
          <a:solidFill>
            <a:schemeClr val="tx1"/>
          </a:solidFill>
          <a:ln w="9525">
            <a:noFill/>
            <a:round/>
            <a:headEnd/>
            <a:tailEnd/>
          </a:ln>
          <a:effectLst>
            <a:outerShdw blurRad="50800" dist="38100" dir="2700000">
              <a:srgbClr val="000000">
                <a:alpha val="43000"/>
              </a:srgbClr>
            </a:outerShdw>
          </a:effectLst>
        </p:spPr>
        <p:txBody>
          <a:bodyPr/>
          <a:lstStyle/>
          <a:p>
            <a:pPr eaLnBrk="0" fontAlgn="base" hangingPunct="0">
              <a:spcBef>
                <a:spcPct val="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54275" name="Rectangle 15"/>
          <p:cNvSpPr>
            <a:spLocks noGrp="1" noChangeArrowheads="1"/>
          </p:cNvSpPr>
          <p:nvPr>
            <p:ph type="title" idx="4294967295"/>
          </p:nvPr>
        </p:nvSpPr>
        <p:spPr>
          <a:xfrm>
            <a:off x="685800" y="533401"/>
            <a:ext cx="7772400" cy="707886"/>
          </a:xfrm>
          <a:effectLst>
            <a:outerShdw blurRad="50800" dist="38100" dir="2700000">
              <a:srgbClr val="000000">
                <a:alpha val="43000"/>
              </a:srgbClr>
            </a:outerShdw>
          </a:effectLst>
        </p:spPr>
        <p:txBody>
          <a:bodyPr anchor="t">
            <a:spAutoFit/>
          </a:bodyPr>
          <a:lstStyle/>
          <a:p>
            <a:pPr>
              <a:spcBef>
                <a:spcPct val="50000"/>
              </a:spcBef>
            </a:pPr>
            <a:r>
              <a:rPr lang="en-US" sz="4000" b="1" dirty="0" err="1">
                <a:solidFill>
                  <a:srgbClr val="FFFF99"/>
                </a:solidFill>
                <a:effectLst>
                  <a:outerShdw blurRad="38100" dist="38100" dir="2700000" algn="tl">
                    <a:srgbClr val="000000"/>
                  </a:outerShdw>
                </a:effectLst>
                <a:ea typeface="ＭＳ Ｐゴシック" charset="0"/>
              </a:rPr>
              <a:t>Preposisi</a:t>
            </a:r>
            <a:r>
              <a:rPr lang="en-US" sz="4000" b="1" dirty="0">
                <a:solidFill>
                  <a:srgbClr val="FFFF99"/>
                </a:solidFill>
                <a:effectLst>
                  <a:outerShdw blurRad="38100" dist="38100" dir="2700000" algn="tl">
                    <a:srgbClr val="000000"/>
                  </a:outerShdw>
                </a:effectLst>
                <a:ea typeface="ＭＳ Ｐゴシック" charset="0"/>
              </a:rPr>
              <a:t> </a:t>
            </a:r>
            <a:r>
              <a:rPr lang="en-US" sz="4000" b="1" dirty="0" err="1">
                <a:solidFill>
                  <a:srgbClr val="FFFF99"/>
                </a:solidFill>
                <a:effectLst>
                  <a:outerShdw blurRad="38100" dist="38100" dir="2700000" algn="tl">
                    <a:srgbClr val="000000"/>
                  </a:outerShdw>
                </a:effectLst>
                <a:ea typeface="ＭＳ Ｐゴシック" charset="0"/>
              </a:rPr>
              <a:t>Bahasa</a:t>
            </a:r>
            <a:r>
              <a:rPr lang="en-US" sz="4000" b="1" dirty="0">
                <a:solidFill>
                  <a:srgbClr val="FFFF99"/>
                </a:solidFill>
                <a:effectLst>
                  <a:outerShdw blurRad="38100" dist="38100" dir="2700000" algn="tl">
                    <a:srgbClr val="000000"/>
                  </a:outerShdw>
                </a:effectLst>
                <a:ea typeface="ＭＳ Ｐゴシック" charset="0"/>
              </a:rPr>
              <a:t> </a:t>
            </a:r>
            <a:r>
              <a:rPr lang="en-US" sz="4000" b="1" dirty="0" err="1">
                <a:solidFill>
                  <a:srgbClr val="FFFF99"/>
                </a:solidFill>
                <a:effectLst>
                  <a:outerShdw blurRad="38100" dist="38100" dir="2700000" algn="tl">
                    <a:srgbClr val="000000"/>
                  </a:outerShdw>
                </a:effectLst>
                <a:ea typeface="ＭＳ Ｐゴシック" charset="0"/>
              </a:rPr>
              <a:t>Yunani</a:t>
            </a:r>
            <a:endParaRPr lang="en-US" sz="4000" b="1" dirty="0">
              <a:solidFill>
                <a:srgbClr val="FFFF99"/>
              </a:solidFill>
              <a:effectLst>
                <a:outerShdw blurRad="38100" dist="38100" dir="2700000" algn="tl">
                  <a:srgbClr val="000000"/>
                </a:outerShdw>
              </a:effectLst>
              <a:ea typeface="ＭＳ Ｐゴシック" charset="0"/>
            </a:endParaRPr>
          </a:p>
        </p:txBody>
      </p:sp>
      <p:sp>
        <p:nvSpPr>
          <p:cNvPr id="20" name="Oval 19"/>
          <p:cNvSpPr>
            <a:spLocks noChangeArrowheads="1"/>
          </p:cNvSpPr>
          <p:nvPr/>
        </p:nvSpPr>
        <p:spPr bwMode="auto">
          <a:xfrm>
            <a:off x="1524000" y="2667000"/>
            <a:ext cx="2971800" cy="2819400"/>
          </a:xfrm>
          <a:prstGeom prst="ellipse">
            <a:avLst/>
          </a:prstGeom>
          <a:noFill/>
          <a:ln w="76200">
            <a:solidFill>
              <a:srgbClr val="FFFFFF"/>
            </a:solidFill>
            <a:round/>
            <a:headEnd/>
            <a:tailEnd/>
          </a:ln>
          <a:effectLst>
            <a:outerShdw blurRad="50800" dist="38100" dir="2700000">
              <a:srgbClr val="000000">
                <a:alpha val="43000"/>
              </a:srgbClr>
            </a:outerShdw>
          </a:effectLst>
        </p:spPr>
        <p:txBody>
          <a:bodyPr/>
          <a:lstStyle/>
          <a:p>
            <a:pPr eaLnBrk="0" fontAlgn="base" hangingPunct="0">
              <a:spcBef>
                <a:spcPct val="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21" name="Text Box 7"/>
          <p:cNvSpPr txBox="1">
            <a:spLocks noChangeArrowheads="1"/>
          </p:cNvSpPr>
          <p:nvPr/>
        </p:nvSpPr>
        <p:spPr bwMode="auto">
          <a:xfrm>
            <a:off x="390849" y="2343839"/>
            <a:ext cx="10668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sz="3600" b="1" i="1" dirty="0" err="1">
                <a:solidFill>
                  <a:srgbClr val="FFFFFF"/>
                </a:solidFill>
                <a:effectLst>
                  <a:outerShdw blurRad="38100" dist="38100" dir="2700000" algn="tl">
                    <a:srgbClr val="000000"/>
                  </a:outerShdw>
                </a:effectLst>
                <a:latin typeface="Arial"/>
                <a:ea typeface="Bwgrkl" charset="0"/>
                <a:cs typeface="Arial"/>
              </a:rPr>
              <a:t>ek</a:t>
            </a:r>
            <a:r>
              <a:rPr lang="en-US" sz="3600" b="1" i="1" dirty="0">
                <a:solidFill>
                  <a:srgbClr val="FFFFFF"/>
                </a:solidFill>
                <a:effectLst>
                  <a:outerShdw blurRad="38100" dist="38100" dir="2700000" algn="tl">
                    <a:srgbClr val="000000"/>
                  </a:outerShdw>
                </a:effectLst>
                <a:latin typeface="Arial"/>
                <a:cs typeface="Arial"/>
              </a:rPr>
              <a:t> </a:t>
            </a:r>
            <a:endParaRPr lang="en-US" sz="3600" b="1" i="1" dirty="0">
              <a:solidFill>
                <a:srgbClr val="000000"/>
              </a:solidFill>
              <a:effectLst>
                <a:outerShdw blurRad="38100" dist="38100" dir="2700000" algn="tl">
                  <a:srgbClr val="FFFFFF"/>
                </a:outerShdw>
              </a:effectLst>
              <a:latin typeface="Arial"/>
              <a:ea typeface="Bwgrkl" charset="0"/>
              <a:cs typeface="Arial"/>
            </a:endParaRPr>
          </a:p>
        </p:txBody>
      </p:sp>
      <p:sp>
        <p:nvSpPr>
          <p:cNvPr id="23" name="Text Box 7"/>
          <p:cNvSpPr txBox="1">
            <a:spLocks noChangeArrowheads="1"/>
          </p:cNvSpPr>
          <p:nvPr/>
        </p:nvSpPr>
        <p:spPr bwMode="auto">
          <a:xfrm>
            <a:off x="-123480" y="4658617"/>
            <a:ext cx="12954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0" fontAlgn="base" hangingPunct="0">
              <a:spcBef>
                <a:spcPct val="50000"/>
              </a:spcBef>
              <a:spcAft>
                <a:spcPct val="0"/>
              </a:spcAft>
            </a:pPr>
            <a:r>
              <a:rPr lang="en-US" sz="3600" b="1" i="1" dirty="0" err="1">
                <a:solidFill>
                  <a:srgbClr val="FFFFFF"/>
                </a:solidFill>
                <a:effectLst>
                  <a:outerShdw blurRad="38100" dist="38100" dir="2700000" algn="tl">
                    <a:srgbClr val="000000"/>
                  </a:outerShdw>
                </a:effectLst>
                <a:latin typeface="Arial"/>
                <a:ea typeface="Bwgrkl" charset="0"/>
                <a:cs typeface="Arial"/>
              </a:rPr>
              <a:t>eis</a:t>
            </a:r>
            <a:endParaRPr lang="en-US" sz="3600" b="1" i="1" dirty="0">
              <a:solidFill>
                <a:srgbClr val="000000"/>
              </a:solidFill>
              <a:effectLst>
                <a:outerShdw blurRad="38100" dist="38100" dir="2700000" algn="tl">
                  <a:srgbClr val="FFFFFF"/>
                </a:outerShdw>
              </a:effectLst>
              <a:latin typeface="Arial"/>
              <a:ea typeface="Bwgrkl" charset="0"/>
              <a:cs typeface="Arial"/>
            </a:endParaRPr>
          </a:p>
        </p:txBody>
      </p:sp>
      <p:sp>
        <p:nvSpPr>
          <p:cNvPr id="24" name="Notched Right Arrow 23"/>
          <p:cNvSpPr>
            <a:spLocks noChangeArrowheads="1"/>
          </p:cNvSpPr>
          <p:nvPr/>
        </p:nvSpPr>
        <p:spPr bwMode="auto">
          <a:xfrm>
            <a:off x="1219200" y="4886493"/>
            <a:ext cx="1295400" cy="304800"/>
          </a:xfrm>
          <a:prstGeom prst="notchedRightArrow">
            <a:avLst>
              <a:gd name="adj1" fmla="val 50000"/>
              <a:gd name="adj2" fmla="val 49997"/>
            </a:avLst>
          </a:prstGeom>
          <a:solidFill>
            <a:srgbClr val="FFFFFF"/>
          </a:solidFill>
          <a:ln w="9525">
            <a:noFill/>
            <a:round/>
            <a:headEnd/>
            <a:tailEnd/>
          </a:ln>
          <a:effectLst>
            <a:outerShdw blurRad="50800" dist="38100" dir="2700000">
              <a:srgbClr val="000000">
                <a:alpha val="43000"/>
              </a:srgbClr>
            </a:outerShdw>
          </a:effectLst>
        </p:spPr>
        <p:txBody>
          <a:bodyPr/>
          <a:lstStyle/>
          <a:p>
            <a:pPr eaLnBrk="0" fontAlgn="base" hangingPunct="0">
              <a:spcBef>
                <a:spcPct val="0"/>
              </a:spcBef>
              <a:spcAft>
                <a:spcPct val="0"/>
              </a:spcAft>
              <a:defRPr/>
            </a:pPr>
            <a:endParaRPr lang="en-US" sz="2000" b="1">
              <a:solidFill>
                <a:srgbClr val="000000"/>
              </a:solidFill>
              <a:effectLst>
                <a:outerShdw blurRad="38100" dist="38100" dir="2700000" algn="tl">
                  <a:srgbClr val="DDDDDD"/>
                </a:outerShdw>
              </a:effectLst>
              <a:latin typeface="Arial"/>
              <a:ea typeface="ＭＳ Ｐゴシック" charset="0"/>
              <a:cs typeface="Arial"/>
            </a:endParaRPr>
          </a:p>
        </p:txBody>
      </p:sp>
      <p:sp>
        <p:nvSpPr>
          <p:cNvPr id="25" name="Text Box 7"/>
          <p:cNvSpPr txBox="1">
            <a:spLocks noChangeArrowheads="1"/>
          </p:cNvSpPr>
          <p:nvPr/>
        </p:nvSpPr>
        <p:spPr bwMode="auto">
          <a:xfrm>
            <a:off x="11280" y="3496881"/>
            <a:ext cx="11430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0" fontAlgn="base" hangingPunct="0">
              <a:spcBef>
                <a:spcPct val="50000"/>
              </a:spcBef>
              <a:spcAft>
                <a:spcPct val="0"/>
              </a:spcAft>
            </a:pPr>
            <a:r>
              <a:rPr lang="en-US" sz="3600" b="1" i="1" dirty="0" err="1">
                <a:solidFill>
                  <a:srgbClr val="FFFFFF"/>
                </a:solidFill>
                <a:effectLst>
                  <a:outerShdw blurRad="38100" dist="38100" dir="2700000" algn="tl">
                    <a:srgbClr val="000000"/>
                  </a:outerShdw>
                </a:effectLst>
                <a:latin typeface="Arial"/>
                <a:ea typeface="Bwgrkl" charset="0"/>
                <a:cs typeface="Arial"/>
              </a:rPr>
              <a:t>dia</a:t>
            </a:r>
            <a:endParaRPr lang="en-US" sz="3600" b="1" i="1" dirty="0">
              <a:solidFill>
                <a:srgbClr val="000000"/>
              </a:solidFill>
              <a:effectLst>
                <a:outerShdw blurRad="38100" dist="38100" dir="2700000" algn="tl">
                  <a:srgbClr val="FFFFFF"/>
                </a:outerShdw>
              </a:effectLst>
              <a:latin typeface="Arial"/>
              <a:ea typeface="Bwgrkl" charset="0"/>
              <a:cs typeface="Arial"/>
            </a:endParaRPr>
          </a:p>
        </p:txBody>
      </p:sp>
      <p:sp>
        <p:nvSpPr>
          <p:cNvPr id="26" name="Notched Right Arrow 25"/>
          <p:cNvSpPr>
            <a:spLocks noChangeArrowheads="1"/>
          </p:cNvSpPr>
          <p:nvPr/>
        </p:nvSpPr>
        <p:spPr bwMode="auto">
          <a:xfrm>
            <a:off x="1219200" y="3733560"/>
            <a:ext cx="3657600" cy="304800"/>
          </a:xfrm>
          <a:prstGeom prst="notchedRightArrow">
            <a:avLst>
              <a:gd name="adj1" fmla="val 50000"/>
              <a:gd name="adj2" fmla="val 50000"/>
            </a:avLst>
          </a:prstGeom>
          <a:solidFill>
            <a:srgbClr val="FFFFFF"/>
          </a:solidFill>
          <a:ln w="9525">
            <a:noFill/>
            <a:round/>
            <a:headEnd/>
            <a:tailEnd/>
          </a:ln>
          <a:effectLst>
            <a:outerShdw blurRad="50800" dist="38100" dir="2700000">
              <a:srgbClr val="000000">
                <a:alpha val="43000"/>
              </a:srgbClr>
            </a:outerShdw>
          </a:effectLst>
        </p:spPr>
        <p:txBody>
          <a:bodyPr/>
          <a:lstStyle/>
          <a:p>
            <a:pPr eaLnBrk="0" fontAlgn="base" hangingPunct="0">
              <a:spcBef>
                <a:spcPct val="0"/>
              </a:spcBef>
              <a:spcAft>
                <a:spcPct val="0"/>
              </a:spcAft>
              <a:defRPr/>
            </a:pPr>
            <a:endParaRPr lang="en-US" sz="2000" b="1">
              <a:solidFill>
                <a:srgbClr val="000000"/>
              </a:solidFill>
              <a:effectLst>
                <a:outerShdw blurRad="38100" dist="38100" dir="2700000" algn="tl">
                  <a:srgbClr val="DDDDDD"/>
                </a:outerShdw>
              </a:effectLst>
              <a:latin typeface="Arial"/>
              <a:ea typeface="ＭＳ Ｐゴシック" charset="0"/>
              <a:cs typeface="Arial"/>
            </a:endParaRPr>
          </a:p>
        </p:txBody>
      </p:sp>
      <p:sp>
        <p:nvSpPr>
          <p:cNvPr id="27" name="Text Box 7"/>
          <p:cNvSpPr txBox="1">
            <a:spLocks noChangeArrowheads="1"/>
          </p:cNvSpPr>
          <p:nvPr/>
        </p:nvSpPr>
        <p:spPr bwMode="auto">
          <a:xfrm>
            <a:off x="2286000" y="4621383"/>
            <a:ext cx="1447800" cy="5847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ru-RU" altLang="ja-JP" sz="3200" b="1" dirty="0">
                <a:solidFill>
                  <a:srgbClr val="FFFFFF"/>
                </a:solidFill>
                <a:effectLst>
                  <a:outerShdw blurRad="38100" dist="38100" dir="2700000" algn="tl">
                    <a:srgbClr val="000000"/>
                  </a:outerShdw>
                </a:effectLst>
                <a:latin typeface="Arial"/>
                <a:cs typeface="Arial"/>
              </a:rPr>
              <a:t>"</a:t>
            </a:r>
            <a:r>
              <a:rPr lang="en-US" sz="3200" b="1" dirty="0" err="1">
                <a:solidFill>
                  <a:srgbClr val="FFFFFF"/>
                </a:solidFill>
                <a:effectLst>
                  <a:outerShdw blurRad="38100" dist="38100" dir="2700000" algn="tl">
                    <a:srgbClr val="000000"/>
                  </a:outerShdw>
                </a:effectLst>
                <a:latin typeface="Arial"/>
                <a:cs typeface="Arial"/>
              </a:rPr>
              <a:t>ke</a:t>
            </a:r>
            <a:r>
              <a:rPr lang="ru-RU" altLang="ja-JP" sz="3200" b="1" dirty="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28" name="Text Box 7"/>
          <p:cNvSpPr txBox="1">
            <a:spLocks noChangeArrowheads="1"/>
          </p:cNvSpPr>
          <p:nvPr/>
        </p:nvSpPr>
        <p:spPr bwMode="auto">
          <a:xfrm>
            <a:off x="1905000" y="3809761"/>
            <a:ext cx="2286000" cy="5847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ru-RU" altLang="ja-JP" sz="3200" b="1" dirty="0">
                <a:solidFill>
                  <a:srgbClr val="FFFFFF"/>
                </a:solidFill>
                <a:effectLst>
                  <a:outerShdw blurRad="38100" dist="38100" dir="2700000" algn="tl">
                    <a:srgbClr val="000000"/>
                  </a:outerShdw>
                </a:effectLst>
                <a:latin typeface="Arial"/>
                <a:cs typeface="Arial"/>
              </a:rPr>
              <a:t>"</a:t>
            </a:r>
            <a:r>
              <a:rPr lang="en-US" sz="3200" b="1" dirty="0" err="1">
                <a:solidFill>
                  <a:srgbClr val="FFFFFF"/>
                </a:solidFill>
                <a:effectLst>
                  <a:outerShdw blurRad="38100" dist="38100" dir="2700000" algn="tl">
                    <a:srgbClr val="000000"/>
                  </a:outerShdw>
                </a:effectLst>
                <a:latin typeface="Arial"/>
                <a:cs typeface="Arial"/>
              </a:rPr>
              <a:t>melalui</a:t>
            </a:r>
            <a:r>
              <a:rPr lang="ru-RU" altLang="ja-JP" sz="3200" b="1" dirty="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29" name="Text Box 7"/>
          <p:cNvSpPr txBox="1">
            <a:spLocks noChangeArrowheads="1"/>
          </p:cNvSpPr>
          <p:nvPr/>
        </p:nvSpPr>
        <p:spPr bwMode="auto">
          <a:xfrm>
            <a:off x="1539759" y="1466458"/>
            <a:ext cx="3505200" cy="1077218"/>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ru-RU" altLang="ja-JP" sz="3200" b="1" dirty="0">
                <a:solidFill>
                  <a:srgbClr val="FFFFFF"/>
                </a:solidFill>
                <a:effectLst>
                  <a:outerShdw blurRad="38100" dist="38100" dir="2700000" algn="tl">
                    <a:srgbClr val="000000"/>
                  </a:outerShdw>
                </a:effectLst>
                <a:latin typeface="Arial"/>
                <a:cs typeface="Arial"/>
              </a:rPr>
              <a:t>"</a:t>
            </a:r>
            <a:r>
              <a:rPr lang="en-US" sz="3200" b="1" dirty="0" err="1">
                <a:solidFill>
                  <a:srgbClr val="FFFFFF"/>
                </a:solidFill>
                <a:effectLst>
                  <a:outerShdw blurRad="38100" dist="38100" dir="2700000" algn="tl">
                    <a:srgbClr val="000000"/>
                  </a:outerShdw>
                </a:effectLst>
                <a:latin typeface="Arial"/>
                <a:cs typeface="Arial"/>
              </a:rPr>
              <a:t>dari</a:t>
            </a:r>
            <a:r>
              <a:rPr lang="en-US" sz="3200" b="1" dirty="0">
                <a:solidFill>
                  <a:srgbClr val="FFFFFF"/>
                </a:solidFill>
                <a:effectLst>
                  <a:outerShdw blurRad="38100" dist="38100" dir="2700000" algn="tl">
                    <a:srgbClr val="000000"/>
                  </a:outerShdw>
                </a:effectLst>
                <a:latin typeface="Arial"/>
                <a:cs typeface="Arial"/>
              </a:rPr>
              <a:t>, di </a:t>
            </a:r>
            <a:r>
              <a:rPr lang="en-US" sz="3200" b="1" dirty="0" err="1">
                <a:solidFill>
                  <a:srgbClr val="FFFFFF"/>
                </a:solidFill>
                <a:effectLst>
                  <a:outerShdw blurRad="38100" dist="38100" dir="2700000" algn="tl">
                    <a:srgbClr val="000000"/>
                  </a:outerShdw>
                </a:effectLst>
                <a:latin typeface="Arial"/>
                <a:cs typeface="Arial"/>
              </a:rPr>
              <a:t>luar</a:t>
            </a:r>
            <a:r>
              <a:rPr lang="en-US" sz="3200" b="1" dirty="0">
                <a:solidFill>
                  <a:srgbClr val="FFFFFF"/>
                </a:solidFill>
                <a:effectLst>
                  <a:outerShdw blurRad="38100" dist="38100" dir="2700000" algn="tl">
                    <a:srgbClr val="000000"/>
                  </a:outerShdw>
                </a:effectLst>
                <a:latin typeface="Arial"/>
                <a:cs typeface="Arial"/>
              </a:rPr>
              <a:t>, </a:t>
            </a:r>
            <a:r>
              <a:rPr lang="en-US" sz="3200" b="1" dirty="0" err="1">
                <a:solidFill>
                  <a:srgbClr val="FFFFFF"/>
                </a:solidFill>
                <a:effectLst>
                  <a:outerShdw blurRad="38100" dist="38100" dir="2700000" algn="tl">
                    <a:srgbClr val="000000"/>
                  </a:outerShdw>
                </a:effectLst>
                <a:latin typeface="Arial"/>
                <a:cs typeface="Arial"/>
              </a:rPr>
              <a:t>jauh</a:t>
            </a:r>
            <a:r>
              <a:rPr lang="en-US" sz="3200" b="1" dirty="0">
                <a:solidFill>
                  <a:srgbClr val="FFFFFF"/>
                </a:solidFill>
                <a:effectLst>
                  <a:outerShdw blurRad="38100" dist="38100" dir="2700000" algn="tl">
                    <a:srgbClr val="000000"/>
                  </a:outerShdw>
                </a:effectLst>
                <a:latin typeface="Arial"/>
                <a:cs typeface="Arial"/>
              </a:rPr>
              <a:t> </a:t>
            </a:r>
            <a:r>
              <a:rPr lang="en-US" sz="3200" b="1" dirty="0" err="1">
                <a:solidFill>
                  <a:srgbClr val="FFFFFF"/>
                </a:solidFill>
                <a:effectLst>
                  <a:outerShdw blurRad="38100" dist="38100" dir="2700000" algn="tl">
                    <a:srgbClr val="000000"/>
                  </a:outerShdw>
                </a:effectLst>
                <a:latin typeface="Arial"/>
                <a:cs typeface="Arial"/>
              </a:rPr>
              <a:t>dari</a:t>
            </a:r>
            <a:r>
              <a:rPr lang="ru-RU" altLang="ja-JP" sz="3200" b="1" dirty="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30" name="Bent Arrow 29"/>
          <p:cNvSpPr/>
          <p:nvPr/>
        </p:nvSpPr>
        <p:spPr bwMode="auto">
          <a:xfrm rot="16200000" flipV="1">
            <a:off x="1074891" y="2035195"/>
            <a:ext cx="990600" cy="609600"/>
          </a:xfrm>
          <a:prstGeom prst="bentArrow">
            <a:avLst/>
          </a:prstGeom>
          <a:solidFill>
            <a:srgbClr val="FFFFFF"/>
          </a:solidFill>
          <a:ln w="9525" cap="flat" cmpd="sng" algn="ctr">
            <a:noFill/>
            <a:prstDash val="solid"/>
            <a:round/>
            <a:headEnd type="none" w="med" len="med"/>
            <a:tailEnd type="none" w="med" len="med"/>
          </a:ln>
          <a:effectLst>
            <a:outerShdw blurRad="50800" dist="38100" dir="2700000">
              <a:srgbClr val="000000">
                <a:alpha val="43000"/>
              </a:srgbClr>
            </a:outerShdw>
          </a:effectLst>
        </p:spPr>
        <p:txBody>
          <a:bodyPr/>
          <a:lstStyle/>
          <a:p>
            <a:pPr eaLnBrk="0" fontAlgn="base" hangingPunct="0">
              <a:spcBef>
                <a:spcPct val="0"/>
              </a:spcBef>
              <a:spcAft>
                <a:spcPct val="0"/>
              </a:spcAft>
              <a:defRPr/>
            </a:pPr>
            <a:endParaRPr lang="en-US" sz="2000" b="1">
              <a:solidFill>
                <a:srgbClr val="000000"/>
              </a:solidFill>
              <a:effectLst>
                <a:outerShdw blurRad="38100" dist="38100" dir="2700000" algn="tl">
                  <a:srgbClr val="DDDDDD"/>
                </a:outerShdw>
              </a:effectLst>
              <a:latin typeface="Arial"/>
              <a:ea typeface="ＭＳ Ｐゴシック" charset="0"/>
              <a:cs typeface="Arial"/>
            </a:endParaRPr>
          </a:p>
        </p:txBody>
      </p:sp>
      <p:sp>
        <p:nvSpPr>
          <p:cNvPr id="32" name="Text Box 7"/>
          <p:cNvSpPr txBox="1">
            <a:spLocks noChangeArrowheads="1"/>
          </p:cNvSpPr>
          <p:nvPr/>
        </p:nvSpPr>
        <p:spPr bwMode="auto">
          <a:xfrm>
            <a:off x="4374481" y="2850551"/>
            <a:ext cx="25146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sz="3600" b="1" i="1" dirty="0" err="1">
                <a:solidFill>
                  <a:srgbClr val="FFFFFF"/>
                </a:solidFill>
                <a:effectLst>
                  <a:outerShdw blurRad="38100" dist="38100" dir="2700000" algn="tl">
                    <a:srgbClr val="000000"/>
                  </a:outerShdw>
                </a:effectLst>
                <a:latin typeface="Arial"/>
                <a:ea typeface="Bwgrkl" charset="0"/>
                <a:cs typeface="Arial"/>
              </a:rPr>
              <a:t>peri</a:t>
            </a:r>
            <a:endParaRPr lang="en-US" sz="3600" b="1" i="1" dirty="0">
              <a:solidFill>
                <a:srgbClr val="000000"/>
              </a:solidFill>
              <a:effectLst>
                <a:outerShdw blurRad="38100" dist="38100" dir="2700000" algn="tl">
                  <a:srgbClr val="FFFFFF"/>
                </a:outerShdw>
              </a:effectLst>
              <a:latin typeface="Arial"/>
              <a:ea typeface="Bwgrkl" charset="0"/>
              <a:cs typeface="Arial"/>
            </a:endParaRPr>
          </a:p>
        </p:txBody>
      </p:sp>
      <p:sp>
        <p:nvSpPr>
          <p:cNvPr id="33" name="Text Box 7"/>
          <p:cNvSpPr txBox="1">
            <a:spLocks noChangeArrowheads="1"/>
          </p:cNvSpPr>
          <p:nvPr/>
        </p:nvSpPr>
        <p:spPr bwMode="auto">
          <a:xfrm>
            <a:off x="4907881" y="3460148"/>
            <a:ext cx="2133600" cy="5847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ru-RU" altLang="ja-JP" sz="3200" b="1" dirty="0">
                <a:solidFill>
                  <a:srgbClr val="FFFFFF"/>
                </a:solidFill>
                <a:effectLst>
                  <a:outerShdw blurRad="38100" dist="38100" dir="2700000" algn="tl">
                    <a:srgbClr val="000000"/>
                  </a:outerShdw>
                </a:effectLst>
                <a:latin typeface="Arial"/>
                <a:cs typeface="Arial"/>
              </a:rPr>
              <a:t>"</a:t>
            </a:r>
            <a:r>
              <a:rPr lang="en-US" sz="3200" b="1" dirty="0" err="1">
                <a:solidFill>
                  <a:srgbClr val="FFFFFF"/>
                </a:solidFill>
                <a:effectLst>
                  <a:outerShdw blurRad="38100" dist="38100" dir="2700000" algn="tl">
                    <a:srgbClr val="000000"/>
                  </a:outerShdw>
                </a:effectLst>
                <a:latin typeface="Arial"/>
                <a:cs typeface="Arial"/>
              </a:rPr>
              <a:t>sekitar</a:t>
            </a:r>
            <a:r>
              <a:rPr lang="ru-RU" altLang="ja-JP" sz="3200" b="1" dirty="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17" name="Text Box 1041"/>
          <p:cNvSpPr txBox="1">
            <a:spLocks noChangeArrowheads="1"/>
          </p:cNvSpPr>
          <p:nvPr/>
        </p:nvSpPr>
        <p:spPr bwMode="auto">
          <a:xfrm>
            <a:off x="9531425" y="-781049"/>
            <a:ext cx="69923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b="1" dirty="0">
                <a:solidFill>
                  <a:srgbClr val="FFFFFF"/>
                </a:solidFill>
                <a:latin typeface="Arial"/>
                <a:cs typeface="Arial"/>
              </a:rPr>
              <a:t>209</a:t>
            </a:r>
            <a:br>
              <a:rPr lang="en-US" b="1" dirty="0">
                <a:solidFill>
                  <a:srgbClr val="FFFFFF"/>
                </a:solidFill>
                <a:latin typeface="Arial"/>
                <a:cs typeface="Arial"/>
              </a:rPr>
            </a:br>
            <a:r>
              <a:rPr lang="en-US" b="1" dirty="0">
                <a:solidFill>
                  <a:srgbClr val="FFFFFF"/>
                </a:solidFill>
                <a:latin typeface="Arial"/>
                <a:cs typeface="Arial"/>
              </a:rPr>
              <a:t>361</a:t>
            </a:r>
            <a:endParaRPr lang="en-US" b="1" dirty="0">
              <a:solidFill>
                <a:srgbClr val="000000"/>
              </a:solidFill>
              <a:latin typeface="Arial"/>
              <a:cs typeface="Arial"/>
            </a:endParaRPr>
          </a:p>
        </p:txBody>
      </p:sp>
      <p:sp>
        <p:nvSpPr>
          <p:cNvPr id="18" name="Text Box 1041"/>
          <p:cNvSpPr txBox="1">
            <a:spLocks noChangeArrowheads="1"/>
          </p:cNvSpPr>
          <p:nvPr/>
        </p:nvSpPr>
        <p:spPr bwMode="auto">
          <a:xfrm>
            <a:off x="8288356" y="77723"/>
            <a:ext cx="70208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r>
              <a:rPr lang="en-US" b="1" dirty="0">
                <a:solidFill>
                  <a:srgbClr val="FFFFFF"/>
                </a:solidFill>
                <a:latin typeface="Arial"/>
                <a:cs typeface="Arial"/>
              </a:rPr>
              <a:t>209</a:t>
            </a:r>
          </a:p>
          <a:p>
            <a:pPr algn="r" defTabSz="914400" eaLnBrk="0" fontAlgn="base" hangingPunct="0">
              <a:spcBef>
                <a:spcPct val="0"/>
              </a:spcBef>
              <a:spcAft>
                <a:spcPct val="0"/>
              </a:spcAft>
            </a:pPr>
            <a:r>
              <a:rPr lang="en-US" b="1" dirty="0">
                <a:solidFill>
                  <a:srgbClr val="FFFFFF"/>
                </a:solidFill>
                <a:latin typeface="Arial"/>
                <a:cs typeface="Arial"/>
              </a:rPr>
              <a:t>361</a:t>
            </a:r>
            <a:endParaRPr lang="en-US" b="1" dirty="0">
              <a:solidFill>
                <a:srgbClr val="000000"/>
              </a:solidFill>
              <a:latin typeface="Arial"/>
              <a:cs typeface="Arial"/>
            </a:endParaRPr>
          </a:p>
        </p:txBody>
      </p:sp>
    </p:spTree>
    <p:extLst>
      <p:ext uri="{BB962C8B-B14F-4D97-AF65-F5344CB8AC3E}">
        <p14:creationId xmlns:p14="http://schemas.microsoft.com/office/powerpoint/2010/main" val="230736311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par>
                          <p:cTn id="7" fill="hold" nodeType="with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childTnLst>
                                </p:cTn>
                              </p:par>
                            </p:childTnLst>
                          </p:cTn>
                        </p:par>
                        <p:par>
                          <p:cTn id="10" fill="hold" nodeType="withGroup">
                            <p:stCondLst>
                              <p:cond delay="0"/>
                            </p:stCondLst>
                            <p:childTnLst>
                              <p:par>
                                <p:cTn id="11" presetID="22" presetClass="entr" presetSubtype="4"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par>
                          <p:cTn id="19" fill="hold" nodeType="withGroup">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par>
                          <p:cTn id="23" fill="hold" nodeType="withGroup">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par>
                          <p:cTn id="32" fill="hold" nodeType="withGroup">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par>
                          <p:cTn id="36" fill="hold" nodeType="withGroup">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500"/>
                                        <p:tgtEl>
                                          <p:spTgt spid="2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500"/>
                                        <p:tgtEl>
                                          <p:spTgt spid="21"/>
                                        </p:tgtEl>
                                      </p:cBhvr>
                                    </p:animEffect>
                                  </p:childTnLst>
                                </p:cTn>
                              </p:par>
                            </p:childTnLst>
                          </p:cTn>
                        </p:par>
                        <p:par>
                          <p:cTn id="45" fill="hold" nodeType="withGroup">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500"/>
                                        <p:tgtEl>
                                          <p:spTgt spid="30"/>
                                        </p:tgtEl>
                                      </p:cBhvr>
                                    </p:animEffect>
                                  </p:childTnLst>
                                </p:cTn>
                              </p:par>
                            </p:childTnLst>
                          </p:cTn>
                        </p:par>
                        <p:par>
                          <p:cTn id="49" fill="hold" nodeType="withGroup">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3" grpId="0"/>
      <p:bldP spid="24" grpId="0" animBg="1"/>
      <p:bldP spid="25" grpId="0"/>
      <p:bldP spid="26" grpId="0" animBg="1"/>
      <p:bldP spid="27" grpId="0"/>
      <p:bldP spid="28" grpId="0"/>
      <p:bldP spid="29" grpId="0"/>
      <p:bldP spid="30" grpId="0" animBg="1"/>
      <p:bldP spid="32" grpId="0"/>
      <p:bldP spid="33" grpId="0"/>
    </p:bldLst>
  </p:timing>
</p:sld>
</file>

<file path=ppt/slides/slide12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0178"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eaLnBrk="0" fontAlgn="base" hangingPunct="0">
              <a:spcBef>
                <a:spcPct val="0"/>
              </a:spcBef>
              <a:spcAft>
                <a:spcPct val="0"/>
              </a:spcAft>
              <a:defRPr/>
            </a:pPr>
            <a:endParaRPr lang="en-US" sz="2000">
              <a:solidFill>
                <a:srgbClr val="000000"/>
              </a:solidFill>
              <a:latin typeface="Arial"/>
              <a:ea typeface="ＭＳ Ｐゴシック" charset="0"/>
              <a:cs typeface="Arial"/>
            </a:endParaRPr>
          </a:p>
        </p:txBody>
      </p:sp>
      <p:sp>
        <p:nvSpPr>
          <p:cNvPr id="50179" name="Line 1027"/>
          <p:cNvSpPr>
            <a:spLocks noChangeShapeType="1"/>
          </p:cNvSpPr>
          <p:nvPr/>
        </p:nvSpPr>
        <p:spPr bwMode="auto">
          <a:xfrm>
            <a:off x="45354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eaLnBrk="0" fontAlgn="base" hangingPunct="0">
              <a:spcBef>
                <a:spcPct val="0"/>
              </a:spcBef>
              <a:spcAft>
                <a:spcPct val="0"/>
              </a:spcAft>
              <a:defRPr/>
            </a:pPr>
            <a:endParaRPr lang="en-US" sz="2000">
              <a:solidFill>
                <a:srgbClr val="000000"/>
              </a:solidFill>
              <a:latin typeface="Arial"/>
              <a:ea typeface="ＭＳ Ｐゴシック" charset="0"/>
              <a:cs typeface="Arial"/>
            </a:endParaRPr>
          </a:p>
        </p:txBody>
      </p:sp>
      <p:sp>
        <p:nvSpPr>
          <p:cNvPr id="50180" name="Text Box 1028"/>
          <p:cNvSpPr txBox="1">
            <a:spLocks noChangeArrowheads="1"/>
          </p:cNvSpPr>
          <p:nvPr/>
        </p:nvSpPr>
        <p:spPr bwMode="auto">
          <a:xfrm rot="-5400000">
            <a:off x="-678655" y="3746395"/>
            <a:ext cx="3125787" cy="646331"/>
          </a:xfrm>
          <a:prstGeom prst="rect">
            <a:avLst/>
          </a:prstGeom>
          <a:noFill/>
          <a:ln w="38100">
            <a:noFill/>
            <a:miter lim="800000"/>
            <a:headEnd/>
            <a:tailEnd/>
          </a:ln>
          <a:effectLst>
            <a:outerShdw blurRad="63500" dist="35921" dir="2700000" algn="ctr" rotWithShape="0">
              <a:srgbClr val="000000">
                <a:alpha val="74998"/>
              </a:srgbClr>
            </a:outerShdw>
          </a:effectLst>
        </p:spPr>
        <p:txBody>
          <a:bodyPr>
            <a:spAutoFit/>
          </a:bodyPr>
          <a:lstStyle/>
          <a:p>
            <a:pPr algn="ctr" eaLnBrk="0" fontAlgn="base" hangingPunct="0">
              <a:spcBef>
                <a:spcPct val="50000"/>
              </a:spcBef>
              <a:spcAft>
                <a:spcPct val="0"/>
              </a:spcAft>
              <a:defRPr/>
            </a:pPr>
            <a:r>
              <a:rPr lang="en-US" sz="3600" b="1" dirty="0" err="1">
                <a:solidFill>
                  <a:srgbClr val="FFFFFF"/>
                </a:solidFill>
                <a:latin typeface="Arial"/>
                <a:ea typeface="ＭＳ Ｐゴシック" charset="0"/>
                <a:cs typeface="Arial"/>
              </a:rPr>
              <a:t>Masa</a:t>
            </a:r>
            <a:r>
              <a:rPr lang="en-US" sz="3600" b="1" dirty="0">
                <a:solidFill>
                  <a:srgbClr val="FFFFFF"/>
                </a:solidFill>
                <a:latin typeface="Arial"/>
                <a:ea typeface="ＭＳ Ｐゴシック" charset="0"/>
                <a:cs typeface="Arial"/>
              </a:rPr>
              <a:t> </a:t>
            </a:r>
            <a:r>
              <a:rPr lang="en-US" sz="3600" b="1" dirty="0" err="1">
                <a:solidFill>
                  <a:srgbClr val="FFFFFF"/>
                </a:solidFill>
                <a:latin typeface="Arial"/>
                <a:ea typeface="ＭＳ Ｐゴシック" charset="0"/>
                <a:cs typeface="Arial"/>
              </a:rPr>
              <a:t>Gereja</a:t>
            </a:r>
            <a:endParaRPr lang="en-US" sz="3600" b="1" dirty="0">
              <a:solidFill>
                <a:srgbClr val="FFFFFF"/>
              </a:solidFill>
              <a:latin typeface="Arial"/>
              <a:ea typeface="ＭＳ Ｐゴシック" charset="0"/>
              <a:cs typeface="Arial"/>
            </a:endParaRPr>
          </a:p>
        </p:txBody>
      </p:sp>
      <p:sp>
        <p:nvSpPr>
          <p:cNvPr id="50181" name="Text Box 1029"/>
          <p:cNvSpPr txBox="1">
            <a:spLocks noChangeArrowheads="1"/>
          </p:cNvSpPr>
          <p:nvPr/>
        </p:nvSpPr>
        <p:spPr bwMode="auto">
          <a:xfrm>
            <a:off x="2503715" y="1257303"/>
            <a:ext cx="2982687"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sz="3600" b="1" dirty="0" err="1">
                <a:solidFill>
                  <a:srgbClr val="FFFF00"/>
                </a:solidFill>
                <a:latin typeface="Arial"/>
                <a:cs typeface="Arial"/>
              </a:rPr>
              <a:t>Kedatangan</a:t>
            </a:r>
            <a:r>
              <a:rPr lang="en-US" sz="3600" b="1" dirty="0">
                <a:solidFill>
                  <a:srgbClr val="FFFF00"/>
                </a:solidFill>
                <a:latin typeface="Arial"/>
                <a:cs typeface="Arial"/>
              </a:rPr>
              <a:t> </a:t>
            </a:r>
            <a:r>
              <a:rPr lang="en-US" sz="3600" b="1" dirty="0" err="1">
                <a:solidFill>
                  <a:srgbClr val="FFFF00"/>
                </a:solidFill>
                <a:latin typeface="Arial"/>
                <a:cs typeface="Arial"/>
              </a:rPr>
              <a:t>Kedua</a:t>
            </a:r>
            <a:endParaRPr lang="en-US" sz="3600" b="1" dirty="0">
              <a:solidFill>
                <a:srgbClr val="FFFF00"/>
              </a:solidFill>
              <a:latin typeface="Arial"/>
              <a:cs typeface="Arial"/>
            </a:endParaRPr>
          </a:p>
        </p:txBody>
      </p:sp>
      <p:sp>
        <p:nvSpPr>
          <p:cNvPr id="50182" name="Text Box 1030"/>
          <p:cNvSpPr txBox="1">
            <a:spLocks noChangeArrowheads="1"/>
          </p:cNvSpPr>
          <p:nvPr/>
        </p:nvSpPr>
        <p:spPr bwMode="auto">
          <a:xfrm>
            <a:off x="1233934" y="3276604"/>
            <a:ext cx="3283635"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sz="3600" b="1" dirty="0" err="1">
                <a:solidFill>
                  <a:srgbClr val="FFFFFF"/>
                </a:solidFill>
                <a:latin typeface="Arial"/>
                <a:cs typeface="Arial"/>
              </a:rPr>
              <a:t>Penganiayaan</a:t>
            </a:r>
            <a:endParaRPr lang="en-US" sz="3600" b="1" dirty="0">
              <a:solidFill>
                <a:srgbClr val="000000"/>
              </a:solidFill>
              <a:latin typeface="Arial"/>
              <a:cs typeface="Arial"/>
            </a:endParaRPr>
          </a:p>
        </p:txBody>
      </p:sp>
      <p:sp>
        <p:nvSpPr>
          <p:cNvPr id="50183" name="Text Box 1031"/>
          <p:cNvSpPr txBox="1">
            <a:spLocks noChangeArrowheads="1"/>
          </p:cNvSpPr>
          <p:nvPr/>
        </p:nvSpPr>
        <p:spPr bwMode="auto">
          <a:xfrm>
            <a:off x="1905000" y="4267204"/>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sz="3600" b="1" dirty="0">
                <a:solidFill>
                  <a:srgbClr val="FFFF00"/>
                </a:solidFill>
                <a:latin typeface="Arial"/>
                <a:cs typeface="Arial"/>
              </a:rPr>
              <a:t>7 </a:t>
            </a:r>
            <a:r>
              <a:rPr lang="en-US" sz="3600" b="1" dirty="0" err="1">
                <a:solidFill>
                  <a:srgbClr val="FFFF00"/>
                </a:solidFill>
                <a:latin typeface="Arial"/>
                <a:cs typeface="Arial"/>
              </a:rPr>
              <a:t>tahun</a:t>
            </a:r>
            <a:endParaRPr lang="en-US" sz="3600" b="1" dirty="0">
              <a:solidFill>
                <a:srgbClr val="FFFF00"/>
              </a:solidFill>
              <a:latin typeface="Arial"/>
              <a:cs typeface="Arial"/>
            </a:endParaRPr>
          </a:p>
        </p:txBody>
      </p:sp>
      <p:sp>
        <p:nvSpPr>
          <p:cNvPr id="50184" name="Text Box 1032"/>
          <p:cNvSpPr txBox="1">
            <a:spLocks noChangeArrowheads="1"/>
          </p:cNvSpPr>
          <p:nvPr/>
        </p:nvSpPr>
        <p:spPr bwMode="auto">
          <a:xfrm>
            <a:off x="4724400" y="3276604"/>
            <a:ext cx="29718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sz="3600" b="1" dirty="0" err="1">
                <a:solidFill>
                  <a:srgbClr val="FFFFFF"/>
                </a:solidFill>
                <a:latin typeface="Arial"/>
                <a:cs typeface="Arial"/>
              </a:rPr>
              <a:t>Milenium</a:t>
            </a:r>
            <a:endParaRPr lang="en-US" sz="3600" b="1" dirty="0">
              <a:solidFill>
                <a:srgbClr val="000000"/>
              </a:solidFill>
              <a:latin typeface="Arial"/>
              <a:cs typeface="Arial"/>
            </a:endParaRPr>
          </a:p>
        </p:txBody>
      </p:sp>
      <p:sp>
        <p:nvSpPr>
          <p:cNvPr id="50185" name="Text Box 1033"/>
          <p:cNvSpPr txBox="1">
            <a:spLocks noChangeArrowheads="1"/>
          </p:cNvSpPr>
          <p:nvPr/>
        </p:nvSpPr>
        <p:spPr bwMode="auto">
          <a:xfrm>
            <a:off x="4953000" y="4267204"/>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sz="3600" b="1" dirty="0">
                <a:solidFill>
                  <a:srgbClr val="FFFF00"/>
                </a:solidFill>
                <a:latin typeface="Arial"/>
                <a:cs typeface="Arial"/>
              </a:rPr>
              <a:t>1000 </a:t>
            </a:r>
            <a:r>
              <a:rPr lang="en-US" sz="3600" b="1" dirty="0" err="1">
                <a:solidFill>
                  <a:srgbClr val="FFFF00"/>
                </a:solidFill>
                <a:latin typeface="Arial"/>
                <a:cs typeface="Arial"/>
              </a:rPr>
              <a:t>tahun</a:t>
            </a:r>
            <a:endParaRPr lang="en-US" sz="3600" b="1" dirty="0">
              <a:solidFill>
                <a:srgbClr val="FFFF00"/>
              </a:solidFill>
              <a:latin typeface="Arial"/>
              <a:cs typeface="Arial"/>
            </a:endParaRPr>
          </a:p>
        </p:txBody>
      </p:sp>
      <p:sp>
        <p:nvSpPr>
          <p:cNvPr id="50186" name="Text Box 1034"/>
          <p:cNvSpPr txBox="1">
            <a:spLocks noChangeArrowheads="1"/>
          </p:cNvSpPr>
          <p:nvPr/>
        </p:nvSpPr>
        <p:spPr bwMode="auto">
          <a:xfrm rot="5400000" flipH="1">
            <a:off x="5989060" y="3866457"/>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fontAlgn="base" hangingPunct="0">
              <a:spcBef>
                <a:spcPct val="50000"/>
              </a:spcBef>
              <a:spcAft>
                <a:spcPct val="0"/>
              </a:spcAft>
              <a:defRPr/>
            </a:pPr>
            <a:r>
              <a:rPr lang="en-US" sz="3600" b="1" dirty="0" err="1">
                <a:solidFill>
                  <a:srgbClr val="FFCC00"/>
                </a:solidFill>
                <a:latin typeface="Arial"/>
                <a:ea typeface="ＭＳ Ｐゴシック" charset="0"/>
                <a:cs typeface="Arial"/>
              </a:rPr>
              <a:t>Kerajaan</a:t>
            </a:r>
            <a:r>
              <a:rPr lang="en-US" sz="3600" b="1" dirty="0">
                <a:solidFill>
                  <a:srgbClr val="FFCC00"/>
                </a:solidFill>
                <a:latin typeface="Arial"/>
                <a:ea typeface="ＭＳ Ｐゴシック" charset="0"/>
                <a:cs typeface="Arial"/>
              </a:rPr>
              <a:t> </a:t>
            </a:r>
            <a:r>
              <a:rPr lang="en-US" sz="3600" b="1" dirty="0" err="1">
                <a:solidFill>
                  <a:srgbClr val="FFCC00"/>
                </a:solidFill>
                <a:latin typeface="Arial"/>
                <a:ea typeface="ＭＳ Ｐゴシック" charset="0"/>
                <a:cs typeface="Arial"/>
              </a:rPr>
              <a:t>Kekal</a:t>
            </a:r>
            <a:endParaRPr lang="en-US" sz="3600" b="1" dirty="0">
              <a:solidFill>
                <a:srgbClr val="FFCC00"/>
              </a:solidFill>
              <a:latin typeface="Arial"/>
              <a:ea typeface="ＭＳ Ｐゴシック" charset="0"/>
              <a:cs typeface="Arial"/>
            </a:endParaRPr>
          </a:p>
        </p:txBody>
      </p:sp>
      <p:sp>
        <p:nvSpPr>
          <p:cNvPr id="50187" name="Text Box 1035"/>
          <p:cNvSpPr txBox="1">
            <a:spLocks noChangeArrowheads="1"/>
          </p:cNvSpPr>
          <p:nvPr/>
        </p:nvSpPr>
        <p:spPr bwMode="auto">
          <a:xfrm rot="5381629">
            <a:off x="6343548" y="5592819"/>
            <a:ext cx="3295331" cy="52322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50000"/>
              </a:spcBef>
              <a:spcAft>
                <a:spcPct val="0"/>
              </a:spcAft>
            </a:pPr>
            <a:r>
              <a:rPr lang="en-US" sz="2800" b="1" dirty="0" err="1">
                <a:solidFill>
                  <a:srgbClr val="FFFF00"/>
                </a:solidFill>
                <a:latin typeface="Arial"/>
                <a:cs typeface="Arial"/>
              </a:rPr>
              <a:t>Penghakiman</a:t>
            </a:r>
            <a:endParaRPr lang="en-US" sz="2800" b="1" dirty="0">
              <a:solidFill>
                <a:srgbClr val="FFFF00"/>
              </a:solidFill>
              <a:latin typeface="Arial"/>
              <a:cs typeface="Arial"/>
            </a:endParaRPr>
          </a:p>
        </p:txBody>
      </p:sp>
      <p:sp>
        <p:nvSpPr>
          <p:cNvPr id="50188" name="Text Box 1036"/>
          <p:cNvSpPr txBox="1">
            <a:spLocks noChangeArrowheads="1"/>
          </p:cNvSpPr>
          <p:nvPr/>
        </p:nvSpPr>
        <p:spPr bwMode="auto">
          <a:xfrm>
            <a:off x="5334000" y="1257301"/>
            <a:ext cx="2438400" cy="112825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fontAlgn="base" hangingPunct="0">
              <a:spcBef>
                <a:spcPct val="50000"/>
              </a:spcBef>
              <a:spcAft>
                <a:spcPct val="0"/>
              </a:spcAft>
              <a:defRPr/>
            </a:pPr>
            <a:r>
              <a:rPr lang="en-US" sz="3600" b="1" i="1" dirty="0">
                <a:solidFill>
                  <a:srgbClr val="FFFF00"/>
                </a:solidFill>
                <a:latin typeface="Arial"/>
                <a:ea typeface="ＭＳ Ｐゴシック" charset="0"/>
                <a:cs typeface="Arial"/>
              </a:rPr>
              <a:t>Advent</a:t>
            </a:r>
          </a:p>
          <a:p>
            <a:pPr eaLnBrk="0" fontAlgn="base" hangingPunct="0">
              <a:lnSpc>
                <a:spcPct val="0"/>
              </a:lnSpc>
              <a:spcBef>
                <a:spcPct val="35000"/>
              </a:spcBef>
              <a:spcAft>
                <a:spcPct val="0"/>
              </a:spcAft>
              <a:defRPr/>
            </a:pPr>
            <a:r>
              <a:rPr lang="en-US" sz="3600" b="1" i="1" dirty="0">
                <a:solidFill>
                  <a:srgbClr val="FFFF00"/>
                </a:solidFill>
                <a:latin typeface="Arial"/>
                <a:ea typeface="ＭＳ Ｐゴシック" charset="0"/>
                <a:cs typeface="Arial"/>
              </a:rPr>
              <a:t>=</a:t>
            </a:r>
          </a:p>
          <a:p>
            <a:pPr algn="ctr" eaLnBrk="0" fontAlgn="base" hangingPunct="0">
              <a:lnSpc>
                <a:spcPct val="0"/>
              </a:lnSpc>
              <a:spcBef>
                <a:spcPct val="50000"/>
              </a:spcBef>
              <a:spcAft>
                <a:spcPct val="0"/>
              </a:spcAft>
              <a:defRPr/>
            </a:pPr>
            <a:r>
              <a:rPr lang="en-US" sz="3600" b="1" i="1" dirty="0" err="1">
                <a:solidFill>
                  <a:srgbClr val="FFFF00"/>
                </a:solidFill>
                <a:latin typeface="Arial"/>
                <a:ea typeface="ＭＳ Ｐゴシック" charset="0"/>
                <a:cs typeface="Arial"/>
              </a:rPr>
              <a:t>Kedua</a:t>
            </a:r>
            <a:endParaRPr lang="en-US" sz="3600" b="1" i="1" dirty="0">
              <a:solidFill>
                <a:srgbClr val="FFFF00"/>
              </a:solidFill>
              <a:latin typeface="Arial"/>
              <a:ea typeface="ＭＳ Ｐゴシック" charset="0"/>
              <a:cs typeface="Arial"/>
            </a:endParaRPr>
          </a:p>
        </p:txBody>
      </p:sp>
      <p:sp>
        <p:nvSpPr>
          <p:cNvPr id="50189" name="Rectangle 1037"/>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sz="4000" b="1" dirty="0" err="1">
                <a:solidFill>
                  <a:srgbClr val="FFFFFF"/>
                </a:solidFill>
                <a:ea typeface="ＭＳ Ｐゴシック" charset="-128"/>
              </a:rPr>
              <a:t>Premilenialisme</a:t>
            </a:r>
            <a:endParaRPr lang="en-US" sz="4000" b="1" dirty="0">
              <a:solidFill>
                <a:srgbClr val="FFFFFF"/>
              </a:solidFill>
              <a:ea typeface="ＭＳ Ｐゴシック" charset="-128"/>
            </a:endParaRPr>
          </a:p>
        </p:txBody>
      </p:sp>
      <p:sp>
        <p:nvSpPr>
          <p:cNvPr id="15" name="Text Box 7"/>
          <p:cNvSpPr txBox="1">
            <a:spLocks noChangeArrowheads="1"/>
          </p:cNvSpPr>
          <p:nvPr/>
        </p:nvSpPr>
        <p:spPr bwMode="auto">
          <a:xfrm rot="20751823">
            <a:off x="619456" y="4723705"/>
            <a:ext cx="5365245" cy="156966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sz="3200" b="1" dirty="0">
                <a:solidFill>
                  <a:srgbClr val="FFFFFF"/>
                </a:solidFill>
                <a:latin typeface="Arial"/>
                <a:cs typeface="Arial"/>
              </a:rPr>
              <a:t>SELURUH 5 PANDANGAN PENGANGKATAN ADALAH PREMILLENNIAL</a:t>
            </a:r>
            <a:endParaRPr lang="en-US" sz="3200" b="1" dirty="0">
              <a:solidFill>
                <a:srgbClr val="000000"/>
              </a:solidFill>
              <a:latin typeface="Arial"/>
              <a:cs typeface="Arial"/>
            </a:endParaRPr>
          </a:p>
        </p:txBody>
      </p:sp>
      <p:sp>
        <p:nvSpPr>
          <p:cNvPr id="16" name="Text Box 1041"/>
          <p:cNvSpPr txBox="1">
            <a:spLocks noChangeArrowheads="1"/>
          </p:cNvSpPr>
          <p:nvPr/>
        </p:nvSpPr>
        <p:spPr bwMode="auto">
          <a:xfrm>
            <a:off x="9434213" y="-779525"/>
            <a:ext cx="69923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0" fontAlgn="base" hangingPunct="0">
              <a:spcBef>
                <a:spcPct val="0"/>
              </a:spcBef>
              <a:spcAft>
                <a:spcPct val="0"/>
              </a:spcAft>
            </a:pPr>
            <a:r>
              <a:rPr lang="en-US" b="1" dirty="0">
                <a:solidFill>
                  <a:srgbClr val="FFFFFF"/>
                </a:solidFill>
                <a:latin typeface="Arial"/>
                <a:cs typeface="Arial"/>
              </a:rPr>
              <a:t>208</a:t>
            </a:r>
          </a:p>
          <a:p>
            <a:pPr algn="r" eaLnBrk="0" fontAlgn="base" hangingPunct="0">
              <a:spcBef>
                <a:spcPct val="0"/>
              </a:spcBef>
              <a:spcAft>
                <a:spcPct val="0"/>
              </a:spcAft>
            </a:pPr>
            <a:r>
              <a:rPr lang="en-US" b="1" dirty="0">
                <a:solidFill>
                  <a:srgbClr val="FFFFFF"/>
                </a:solidFill>
                <a:latin typeface="Arial"/>
                <a:cs typeface="Arial"/>
              </a:rPr>
              <a:t>433</a:t>
            </a:r>
            <a:endParaRPr lang="en-US" b="1" dirty="0">
              <a:solidFill>
                <a:srgbClr val="000000"/>
              </a:solidFill>
              <a:latin typeface="Arial"/>
              <a:cs typeface="Arial"/>
            </a:endParaRPr>
          </a:p>
        </p:txBody>
      </p:sp>
      <p:sp>
        <p:nvSpPr>
          <p:cNvPr id="17" name="Text Box 1041"/>
          <p:cNvSpPr txBox="1">
            <a:spLocks noChangeArrowheads="1"/>
          </p:cNvSpPr>
          <p:nvPr/>
        </p:nvSpPr>
        <p:spPr bwMode="auto">
          <a:xfrm>
            <a:off x="8288356" y="77723"/>
            <a:ext cx="70208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r>
              <a:rPr lang="en-US" b="1" dirty="0">
                <a:solidFill>
                  <a:srgbClr val="FFFFFF"/>
                </a:solidFill>
                <a:latin typeface="Arial"/>
                <a:cs typeface="Arial"/>
              </a:rPr>
              <a:t>208</a:t>
            </a:r>
          </a:p>
          <a:p>
            <a:pPr algn="r" defTabSz="914400" eaLnBrk="0" fontAlgn="base" hangingPunct="0">
              <a:spcBef>
                <a:spcPct val="0"/>
              </a:spcBef>
              <a:spcAft>
                <a:spcPct val="0"/>
              </a:spcAft>
            </a:pPr>
            <a:r>
              <a:rPr lang="en-US" b="1" dirty="0">
                <a:solidFill>
                  <a:srgbClr val="FFFFFF"/>
                </a:solidFill>
                <a:latin typeface="Arial"/>
                <a:cs typeface="Arial"/>
              </a:rPr>
              <a:t>433</a:t>
            </a:r>
            <a:endParaRPr lang="en-US" b="1" dirty="0">
              <a:solidFill>
                <a:srgbClr val="000000"/>
              </a:solidFill>
              <a:latin typeface="Arial"/>
              <a:cs typeface="Arial"/>
            </a:endParaRPr>
          </a:p>
        </p:txBody>
      </p:sp>
    </p:spTree>
    <p:extLst>
      <p:ext uri="{BB962C8B-B14F-4D97-AF65-F5344CB8AC3E}">
        <p14:creationId xmlns:p14="http://schemas.microsoft.com/office/powerpoint/2010/main" val="223926921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par>
                          <p:cTn id="55" fill="hold" nodeType="afterGroup">
                            <p:stCondLst>
                              <p:cond delay="27000"/>
                            </p:stCondLst>
                            <p:childTnLst>
                              <p:par>
                                <p:cTn id="56" presetID="7" presetClass="entr" presetSubtype="1" fill="hold" grpId="0" nodeType="afterEffect">
                                  <p:stCondLst>
                                    <p:cond delay="1000"/>
                                  </p:stCondLst>
                                  <p:childTnLst>
                                    <p:set>
                                      <p:cBhvr>
                                        <p:cTn id="57" dur="1" fill="hold">
                                          <p:stCondLst>
                                            <p:cond delay="0"/>
                                          </p:stCondLst>
                                        </p:cTn>
                                        <p:tgtEl>
                                          <p:spTgt spid="50188"/>
                                        </p:tgtEl>
                                        <p:attrNameLst>
                                          <p:attrName>style.visibility</p:attrName>
                                        </p:attrNameLst>
                                      </p:cBhvr>
                                      <p:to>
                                        <p:strVal val="visible"/>
                                      </p:to>
                                    </p:set>
                                    <p:anim calcmode="lin" valueType="num">
                                      <p:cBhvr additive="base">
                                        <p:cTn id="58" dur="5000" fill="hold"/>
                                        <p:tgtEl>
                                          <p:spTgt spid="50188"/>
                                        </p:tgtEl>
                                        <p:attrNameLst>
                                          <p:attrName>ppt_x</p:attrName>
                                        </p:attrNameLst>
                                      </p:cBhvr>
                                      <p:tavLst>
                                        <p:tav tm="0">
                                          <p:val>
                                            <p:strVal val="#ppt_x"/>
                                          </p:val>
                                        </p:tav>
                                        <p:tav tm="100000">
                                          <p:val>
                                            <p:strVal val="#ppt_x"/>
                                          </p:val>
                                        </p:tav>
                                      </p:tavLst>
                                    </p:anim>
                                    <p:anim calcmode="lin" valueType="num">
                                      <p:cBhvr additive="base">
                                        <p:cTn id="59" dur="5000" fill="hold"/>
                                        <p:tgtEl>
                                          <p:spTgt spid="50188"/>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50188" grpId="0" autoUpdateAnimBg="0"/>
      <p:bldP spid="15"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42338"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3600" b="1">
              <a:solidFill>
                <a:srgbClr val="000000"/>
              </a:solidFill>
              <a:latin typeface="Arial" panose="020B0604020202020204" pitchFamily="34" charset="0"/>
              <a:ea typeface="ＭＳ Ｐゴシック" charset="0"/>
              <a:cs typeface="Arial" panose="020B0604020202020204" pitchFamily="34" charset="0"/>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3600" b="1">
              <a:solidFill>
                <a:srgbClr val="000000"/>
              </a:solidFill>
              <a:latin typeface="Arial" panose="020B0604020202020204" pitchFamily="34" charset="0"/>
              <a:ea typeface="ＭＳ Ｐゴシック" charset="0"/>
              <a:cs typeface="Arial" panose="020B0604020202020204" pitchFamily="34" charset="0"/>
            </a:endParaRPr>
          </a:p>
        </p:txBody>
      </p:sp>
      <p:sp>
        <p:nvSpPr>
          <p:cNvPr id="142340" name="Text Box 1028"/>
          <p:cNvSpPr txBox="1">
            <a:spLocks noChangeArrowheads="1"/>
          </p:cNvSpPr>
          <p:nvPr/>
        </p:nvSpPr>
        <p:spPr bwMode="auto">
          <a:xfrm rot="-5400000">
            <a:off x="-649013" y="3866458"/>
            <a:ext cx="335915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3600" b="1" dirty="0" err="1">
                <a:solidFill>
                  <a:srgbClr val="FFFFFF"/>
                </a:solidFill>
                <a:latin typeface="Arial" panose="020B0604020202020204" pitchFamily="34" charset="0"/>
                <a:cs typeface="Arial" panose="020B0604020202020204" pitchFamily="34" charset="0"/>
              </a:rPr>
              <a:t>Zaman</a:t>
            </a:r>
            <a:r>
              <a:rPr lang="en-US" sz="3600" b="1" dirty="0">
                <a:solidFill>
                  <a:srgbClr val="FFFFFF"/>
                </a:solidFill>
                <a:latin typeface="Arial" panose="020B0604020202020204" pitchFamily="34" charset="0"/>
                <a:cs typeface="Arial" panose="020B0604020202020204" pitchFamily="34" charset="0"/>
              </a:rPr>
              <a:t> </a:t>
            </a:r>
            <a:r>
              <a:rPr lang="en-US" sz="3600" b="1" dirty="0" err="1">
                <a:solidFill>
                  <a:srgbClr val="FFFFFF"/>
                </a:solidFill>
                <a:latin typeface="Arial" panose="020B0604020202020204" pitchFamily="34" charset="0"/>
                <a:cs typeface="Arial" panose="020B0604020202020204" pitchFamily="34" charset="0"/>
              </a:rPr>
              <a:t>Gereja</a:t>
            </a:r>
            <a:endParaRPr lang="en-US" sz="3600" b="1" dirty="0">
              <a:solidFill>
                <a:srgbClr val="FFFFFF"/>
              </a:solidFill>
              <a:latin typeface="Arial" panose="020B0604020202020204" pitchFamily="34" charset="0"/>
              <a:cs typeface="Arial" panose="020B0604020202020204" pitchFamily="34" charset="0"/>
            </a:endParaRPr>
          </a:p>
        </p:txBody>
      </p:sp>
      <p:sp>
        <p:nvSpPr>
          <p:cNvPr id="41989" name="Text Box 1029"/>
          <p:cNvSpPr txBox="1">
            <a:spLocks noChangeArrowheads="1"/>
          </p:cNvSpPr>
          <p:nvPr/>
        </p:nvSpPr>
        <p:spPr bwMode="auto">
          <a:xfrm>
            <a:off x="3203576" y="1341442"/>
            <a:ext cx="3016251"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Kedatangan</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Kedua</a:t>
            </a:r>
            <a:endParaRPr lang="en-US" sz="3600" b="1" dirty="0">
              <a:solidFill>
                <a:schemeClr val="bg1"/>
              </a:solidFill>
              <a:latin typeface="Arial" panose="020B0604020202020204" pitchFamily="34" charset="0"/>
              <a:cs typeface="Arial" panose="020B0604020202020204" pitchFamily="34" charset="0"/>
            </a:endParaRPr>
          </a:p>
        </p:txBody>
      </p:sp>
      <p:sp>
        <p:nvSpPr>
          <p:cNvPr id="41990" name="Text Box 1030"/>
          <p:cNvSpPr txBox="1">
            <a:spLocks noChangeArrowheads="1"/>
          </p:cNvSpPr>
          <p:nvPr/>
        </p:nvSpPr>
        <p:spPr bwMode="auto">
          <a:xfrm>
            <a:off x="558183" y="1979925"/>
            <a:ext cx="332247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3600" b="1" dirty="0" err="1">
                <a:solidFill>
                  <a:schemeClr val="bg1"/>
                </a:solidFill>
                <a:latin typeface="Arial" panose="020B0604020202020204" pitchFamily="34" charset="0"/>
                <a:cs typeface="Arial" panose="020B0604020202020204" pitchFamily="34" charset="0"/>
              </a:rPr>
              <a:t>Pengangkatan</a:t>
            </a:r>
            <a:endParaRPr lang="en-US" sz="3600" b="1" dirty="0">
              <a:solidFill>
                <a:schemeClr val="bg1"/>
              </a:solidFill>
              <a:latin typeface="Arial" panose="020B0604020202020204" pitchFamily="34" charset="0"/>
              <a:cs typeface="Arial" panose="020B0604020202020204" pitchFamily="34" charset="0"/>
            </a:endParaRPr>
          </a:p>
        </p:txBody>
      </p:sp>
      <p:sp>
        <p:nvSpPr>
          <p:cNvPr id="41991" name="Text Box 1031"/>
          <p:cNvSpPr txBox="1">
            <a:spLocks noChangeArrowheads="1"/>
          </p:cNvSpPr>
          <p:nvPr/>
        </p:nvSpPr>
        <p:spPr bwMode="auto">
          <a:xfrm>
            <a:off x="1828800" y="3276603"/>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3600" b="1" dirty="0" err="1">
                <a:solidFill>
                  <a:srgbClr val="FFFFFF"/>
                </a:solidFill>
                <a:latin typeface="Arial" panose="020B0604020202020204" pitchFamily="34" charset="0"/>
                <a:cs typeface="Arial" panose="020B0604020202020204" pitchFamily="34" charset="0"/>
              </a:rPr>
              <a:t>Tribulasi</a:t>
            </a:r>
            <a:endParaRPr lang="en-US" sz="3600" b="1" dirty="0">
              <a:solidFill>
                <a:srgbClr val="000000"/>
              </a:solidFill>
              <a:latin typeface="Arial" panose="020B0604020202020204" pitchFamily="34" charset="0"/>
              <a:cs typeface="Arial" panose="020B0604020202020204" pitchFamily="34" charset="0"/>
            </a:endParaRPr>
          </a:p>
        </p:txBody>
      </p:sp>
      <p:sp>
        <p:nvSpPr>
          <p:cNvPr id="41992" name="Text Box 1032"/>
          <p:cNvSpPr txBox="1">
            <a:spLocks noChangeArrowheads="1"/>
          </p:cNvSpPr>
          <p:nvPr/>
        </p:nvSpPr>
        <p:spPr bwMode="auto">
          <a:xfrm>
            <a:off x="1905000" y="4267202"/>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3600" b="1" dirty="0">
                <a:solidFill>
                  <a:srgbClr val="FFFF00"/>
                </a:solidFill>
                <a:latin typeface="Arial" panose="020B0604020202020204" pitchFamily="34" charset="0"/>
                <a:cs typeface="Arial" panose="020B0604020202020204" pitchFamily="34" charset="0"/>
              </a:rPr>
              <a:t>7 </a:t>
            </a:r>
            <a:r>
              <a:rPr lang="en-US" sz="3600" b="1" dirty="0" err="1">
                <a:solidFill>
                  <a:srgbClr val="FFFF00"/>
                </a:solidFill>
                <a:latin typeface="Arial" panose="020B0604020202020204" pitchFamily="34" charset="0"/>
                <a:cs typeface="Arial" panose="020B0604020202020204" pitchFamily="34" charset="0"/>
              </a:rPr>
              <a:t>tahun</a:t>
            </a:r>
            <a:endParaRPr lang="en-US" sz="3600" b="1" dirty="0">
              <a:solidFill>
                <a:srgbClr val="FFFF00"/>
              </a:solidFill>
              <a:latin typeface="Arial" panose="020B0604020202020204" pitchFamily="34" charset="0"/>
              <a:cs typeface="Arial" panose="020B0604020202020204" pitchFamily="34" charset="0"/>
            </a:endParaRPr>
          </a:p>
        </p:txBody>
      </p:sp>
      <p:sp>
        <p:nvSpPr>
          <p:cNvPr id="41993" name="Text Box 1033"/>
          <p:cNvSpPr txBox="1">
            <a:spLocks noChangeArrowheads="1"/>
          </p:cNvSpPr>
          <p:nvPr/>
        </p:nvSpPr>
        <p:spPr bwMode="auto">
          <a:xfrm>
            <a:off x="4724400" y="3276601"/>
            <a:ext cx="2971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3600" b="1">
                <a:solidFill>
                  <a:srgbClr val="FFFFFF"/>
                </a:solidFill>
                <a:latin typeface="Arial" panose="020B0604020202020204" pitchFamily="34" charset="0"/>
                <a:cs typeface="Arial" panose="020B0604020202020204" pitchFamily="34" charset="0"/>
              </a:rPr>
              <a:t>Milenium</a:t>
            </a:r>
            <a:endParaRPr lang="en-US" sz="3600" b="1">
              <a:solidFill>
                <a:srgbClr val="000000"/>
              </a:solidFill>
              <a:latin typeface="Arial" panose="020B0604020202020204" pitchFamily="34" charset="0"/>
              <a:cs typeface="Arial" panose="020B0604020202020204" pitchFamily="34" charset="0"/>
            </a:endParaRPr>
          </a:p>
        </p:txBody>
      </p:sp>
      <p:sp>
        <p:nvSpPr>
          <p:cNvPr id="41994" name="Text Box 1034"/>
          <p:cNvSpPr txBox="1">
            <a:spLocks noChangeArrowheads="1"/>
          </p:cNvSpPr>
          <p:nvPr/>
        </p:nvSpPr>
        <p:spPr bwMode="auto">
          <a:xfrm>
            <a:off x="4953000" y="4267203"/>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3600" b="1" dirty="0">
                <a:solidFill>
                  <a:srgbClr val="FFFF00"/>
                </a:solidFill>
                <a:latin typeface="Arial" panose="020B0604020202020204" pitchFamily="34" charset="0"/>
                <a:cs typeface="Arial" panose="020B0604020202020204" pitchFamily="34" charset="0"/>
              </a:rPr>
              <a:t>1000 </a:t>
            </a:r>
            <a:r>
              <a:rPr lang="en-US" sz="3600" b="1" dirty="0" err="1">
                <a:solidFill>
                  <a:srgbClr val="FFFF00"/>
                </a:solidFill>
                <a:latin typeface="Arial" panose="020B0604020202020204" pitchFamily="34" charset="0"/>
                <a:cs typeface="Arial" panose="020B0604020202020204" pitchFamily="34" charset="0"/>
              </a:rPr>
              <a:t>tahun</a:t>
            </a:r>
            <a:endParaRPr lang="en-US" sz="3600" b="1" dirty="0">
              <a:solidFill>
                <a:srgbClr val="FFFF00"/>
              </a:solidFill>
              <a:latin typeface="Arial" panose="020B0604020202020204" pitchFamily="34" charset="0"/>
              <a:cs typeface="Arial" panose="020B0604020202020204" pitchFamily="34" charset="0"/>
            </a:endParaRPr>
          </a:p>
        </p:txBody>
      </p:sp>
      <p:sp>
        <p:nvSpPr>
          <p:cNvPr id="41996" name="Text Box 1036"/>
          <p:cNvSpPr txBox="1">
            <a:spLocks noChangeArrowheads="1"/>
          </p:cNvSpPr>
          <p:nvPr/>
        </p:nvSpPr>
        <p:spPr bwMode="auto">
          <a:xfrm rot="5400000" flipH="1">
            <a:off x="5866609" y="3913081"/>
            <a:ext cx="495141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3600" b="1">
                <a:solidFill>
                  <a:srgbClr val="FFCC00"/>
                </a:solidFill>
                <a:latin typeface="Arial" panose="020B0604020202020204" pitchFamily="34" charset="0"/>
                <a:cs typeface="Arial" panose="020B0604020202020204" pitchFamily="34" charset="0"/>
              </a:rPr>
              <a:t>Kerajaan Kekal</a:t>
            </a:r>
          </a:p>
        </p:txBody>
      </p:sp>
      <p:sp>
        <p:nvSpPr>
          <p:cNvPr id="41997" name="Text Box 1037"/>
          <p:cNvSpPr txBox="1">
            <a:spLocks noChangeArrowheads="1"/>
          </p:cNvSpPr>
          <p:nvPr/>
        </p:nvSpPr>
        <p:spPr bwMode="auto">
          <a:xfrm rot="5381629">
            <a:off x="6545263" y="5262893"/>
            <a:ext cx="2667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spcBef>
                <a:spcPct val="50000"/>
              </a:spcBef>
              <a:spcAft>
                <a:spcPct val="0"/>
              </a:spcAft>
            </a:pPr>
            <a:r>
              <a:rPr lang="en-US" sz="2800" b="1" dirty="0" err="1">
                <a:solidFill>
                  <a:srgbClr val="FFFF00"/>
                </a:solidFill>
                <a:latin typeface="Arial" panose="020B0604020202020204" pitchFamily="34" charset="0"/>
                <a:cs typeface="Arial" panose="020B0604020202020204" pitchFamily="34" charset="0"/>
              </a:rPr>
              <a:t>Penghakiman</a:t>
            </a:r>
            <a:endParaRPr lang="en-US" sz="2800" b="1" dirty="0">
              <a:solidFill>
                <a:srgbClr val="FFFF00"/>
              </a:solidFill>
              <a:latin typeface="Arial" panose="020B0604020202020204" pitchFamily="34" charset="0"/>
              <a:cs typeface="Arial" panose="020B0604020202020204" pitchFamily="34" charset="0"/>
            </a:endParaRP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3600" b="1">
              <a:solidFill>
                <a:srgbClr val="000000"/>
              </a:solidFill>
              <a:latin typeface="Arial" panose="020B0604020202020204" pitchFamily="34" charset="0"/>
              <a:ea typeface="ＭＳ Ｐゴシック" charset="0"/>
              <a:cs typeface="Arial" panose="020B0604020202020204" pitchFamily="34" charset="0"/>
            </a:endParaRPr>
          </a:p>
        </p:txBody>
      </p:sp>
      <p:sp>
        <p:nvSpPr>
          <p:cNvPr id="41999" name="Line 1039"/>
          <p:cNvSpPr>
            <a:spLocks noChangeShapeType="1"/>
          </p:cNvSpPr>
          <p:nvPr/>
        </p:nvSpPr>
        <p:spPr bwMode="auto">
          <a:xfrm flipV="1">
            <a:off x="1447800" y="3295651"/>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3600" b="1">
              <a:solidFill>
                <a:srgbClr val="000000"/>
              </a:solidFill>
              <a:latin typeface="Arial" panose="020B0604020202020204" pitchFamily="34" charset="0"/>
              <a:ea typeface="ＭＳ Ｐゴシック" charset="0"/>
              <a:cs typeface="Arial" panose="020B0604020202020204" pitchFamily="34" charset="0"/>
            </a:endParaRPr>
          </a:p>
        </p:txBody>
      </p:sp>
      <p:sp>
        <p:nvSpPr>
          <p:cNvPr id="142351" name="Rectangle 1040"/>
          <p:cNvSpPr>
            <a:spLocks noGrp="1" noChangeArrowheads="1"/>
          </p:cNvSpPr>
          <p:nvPr>
            <p:ph type="title" idx="4294967295"/>
          </p:nvPr>
        </p:nvSpPr>
        <p:spPr>
          <a:xfrm>
            <a:off x="685800" y="533401"/>
            <a:ext cx="7772400" cy="707886"/>
          </a:xfrm>
          <a:noFill/>
        </p:spPr>
        <p:txBody>
          <a:bodyPr anchor="t">
            <a:spAutoFit/>
          </a:bodyPr>
          <a:lstStyle/>
          <a:p>
            <a:pPr>
              <a:spcBef>
                <a:spcPct val="50000"/>
              </a:spcBef>
            </a:pPr>
            <a:r>
              <a:rPr lang="en-US" sz="4000" b="1" dirty="0" err="1">
                <a:solidFill>
                  <a:srgbClr val="FFFF99"/>
                </a:solidFill>
                <a:latin typeface="Arial" panose="020B0604020202020204" pitchFamily="34" charset="0"/>
                <a:ea typeface="ＭＳ Ｐゴシック" charset="0"/>
                <a:cs typeface="Arial" panose="020B0604020202020204" pitchFamily="34" charset="0"/>
              </a:rPr>
              <a:t>Pengangkatan</a:t>
            </a:r>
            <a:r>
              <a:rPr lang="en-US" sz="4000" b="1" dirty="0">
                <a:solidFill>
                  <a:srgbClr val="FFFF99"/>
                </a:solidFill>
                <a:latin typeface="Arial" panose="020B0604020202020204" pitchFamily="34" charset="0"/>
                <a:ea typeface="ＭＳ Ｐゴシック" charset="0"/>
                <a:cs typeface="Arial" panose="020B0604020202020204" pitchFamily="34" charset="0"/>
              </a:rPr>
              <a:t> </a:t>
            </a:r>
            <a:r>
              <a:rPr lang="ru-RU" sz="4000" b="1" dirty="0">
                <a:solidFill>
                  <a:srgbClr val="FFFF99"/>
                </a:solidFill>
                <a:latin typeface="Arial" panose="020B0604020202020204" pitchFamily="34" charset="0"/>
                <a:ea typeface="ＭＳ Ｐゴシック" charset="0"/>
                <a:cs typeface="Arial" panose="020B0604020202020204" pitchFamily="34" charset="0"/>
              </a:rPr>
              <a:t>"</a:t>
            </a:r>
            <a:r>
              <a:rPr lang="en-US" sz="4000" b="1" dirty="0">
                <a:solidFill>
                  <a:srgbClr val="FFFF99"/>
                </a:solidFill>
                <a:latin typeface="Arial" panose="020B0604020202020204" pitchFamily="34" charset="0"/>
                <a:ea typeface="ＭＳ Ｐゴシック" charset="0"/>
                <a:cs typeface="Arial" panose="020B0604020202020204" pitchFamily="34" charset="0"/>
              </a:rPr>
              <a:t>Pre-</a:t>
            </a:r>
            <a:r>
              <a:rPr lang="en-US" sz="4000" b="1" dirty="0" err="1">
                <a:solidFill>
                  <a:srgbClr val="FFFF99"/>
                </a:solidFill>
                <a:latin typeface="Arial" panose="020B0604020202020204" pitchFamily="34" charset="0"/>
                <a:ea typeface="ＭＳ Ｐゴシック" charset="0"/>
                <a:cs typeface="Arial" panose="020B0604020202020204" pitchFamily="34" charset="0"/>
              </a:rPr>
              <a:t>Trib</a:t>
            </a:r>
            <a:r>
              <a:rPr lang="ru-RU" sz="4000" b="1" dirty="0">
                <a:solidFill>
                  <a:srgbClr val="FFFF99"/>
                </a:solidFill>
                <a:latin typeface="Arial" panose="020B0604020202020204" pitchFamily="34" charset="0"/>
                <a:ea typeface="ＭＳ Ｐゴシック" charset="0"/>
                <a:cs typeface="Arial" panose="020B0604020202020204" pitchFamily="34" charset="0"/>
              </a:rPr>
              <a:t>"</a:t>
            </a:r>
            <a:r>
              <a:rPr lang="en-US" sz="4000" b="1" dirty="0">
                <a:solidFill>
                  <a:srgbClr val="FFFF99"/>
                </a:solidFill>
                <a:latin typeface="Arial" panose="020B0604020202020204" pitchFamily="34" charset="0"/>
                <a:ea typeface="ＭＳ Ｐゴシック" charset="0"/>
                <a:cs typeface="Arial" panose="020B0604020202020204" pitchFamily="34" charset="0"/>
              </a:rPr>
              <a:t> </a:t>
            </a:r>
          </a:p>
        </p:txBody>
      </p:sp>
      <p:sp>
        <p:nvSpPr>
          <p:cNvPr id="142352" name="Text Box 18"/>
          <p:cNvSpPr txBox="1">
            <a:spLocks noChangeArrowheads="1"/>
          </p:cNvSpPr>
          <p:nvPr/>
        </p:nvSpPr>
        <p:spPr bwMode="auto">
          <a:xfrm>
            <a:off x="9525002" y="-781049"/>
            <a:ext cx="95410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spcBef>
                <a:spcPct val="0"/>
              </a:spcBef>
              <a:spcAft>
                <a:spcPct val="0"/>
              </a:spcAft>
            </a:pPr>
            <a:r>
              <a:rPr lang="en-US" sz="3600" b="1">
                <a:solidFill>
                  <a:srgbClr val="FFFFFF"/>
                </a:solidFill>
                <a:latin typeface="Arial" panose="020B0604020202020204" pitchFamily="34" charset="0"/>
                <a:cs typeface="Arial" panose="020B0604020202020204" pitchFamily="34" charset="0"/>
              </a:rPr>
              <a:t>208</a:t>
            </a:r>
            <a:endParaRPr lang="en-US" sz="3600" b="1">
              <a:solidFill>
                <a:srgbClr val="000000"/>
              </a:solidFill>
              <a:latin typeface="Arial" panose="020B0604020202020204" pitchFamily="34" charset="0"/>
              <a:cs typeface="Arial" panose="020B0604020202020204" pitchFamily="34" charset="0"/>
            </a:endParaRPr>
          </a:p>
        </p:txBody>
      </p:sp>
      <p:sp>
        <p:nvSpPr>
          <p:cNvPr id="17" name="Text Box 1041"/>
          <p:cNvSpPr txBox="1">
            <a:spLocks noChangeArrowheads="1"/>
          </p:cNvSpPr>
          <p:nvPr/>
        </p:nvSpPr>
        <p:spPr bwMode="auto">
          <a:xfrm>
            <a:off x="8288356" y="77723"/>
            <a:ext cx="70208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r>
              <a:rPr lang="en-US" b="1" dirty="0">
                <a:solidFill>
                  <a:srgbClr val="FFFFFF"/>
                </a:solidFill>
                <a:latin typeface="Arial"/>
                <a:cs typeface="Arial"/>
              </a:rPr>
              <a:t>209</a:t>
            </a:r>
          </a:p>
          <a:p>
            <a:pPr algn="r" defTabSz="914400" eaLnBrk="0" fontAlgn="base" hangingPunct="0">
              <a:spcBef>
                <a:spcPct val="0"/>
              </a:spcBef>
              <a:spcAft>
                <a:spcPct val="0"/>
              </a:spcAft>
            </a:pPr>
            <a:r>
              <a:rPr lang="en-US" b="1" dirty="0">
                <a:solidFill>
                  <a:srgbClr val="FFFFFF"/>
                </a:solidFill>
                <a:latin typeface="Arial"/>
                <a:cs typeface="Arial"/>
              </a:rPr>
              <a:t>361</a:t>
            </a:r>
            <a:endParaRPr lang="en-US" b="1" dirty="0">
              <a:solidFill>
                <a:srgbClr val="000000"/>
              </a:solidFill>
              <a:latin typeface="Arial"/>
              <a:cs typeface="Arial"/>
            </a:endParaRPr>
          </a:p>
        </p:txBody>
      </p:sp>
    </p:spTree>
    <p:extLst>
      <p:ext uri="{BB962C8B-B14F-4D97-AF65-F5344CB8AC3E}">
        <p14:creationId xmlns:p14="http://schemas.microsoft.com/office/powerpoint/2010/main" val="227553898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110359" y="498209"/>
            <a:ext cx="8861924" cy="874713"/>
          </a:xfrm>
          <a:solidFill>
            <a:schemeClr val="accent2"/>
          </a:solidFill>
        </p:spPr>
        <p:txBody>
          <a:bodyPr/>
          <a:lstStyle/>
          <a:p>
            <a:r>
              <a:rPr lang="en-US" dirty="0" err="1">
                <a:solidFill>
                  <a:schemeClr val="bg1"/>
                </a:solidFill>
                <a:latin typeface="Arial" charset="0"/>
                <a:ea typeface="ＭＳ Ｐゴシック" charset="0"/>
                <a:cs typeface="Arial" charset="0"/>
              </a:rPr>
              <a:t>Mengapa</a:t>
            </a:r>
            <a:r>
              <a:rPr lang="en-US" dirty="0">
                <a:solidFill>
                  <a:schemeClr val="bg1"/>
                </a:solidFill>
                <a:latin typeface="Arial" charset="0"/>
                <a:ea typeface="ＭＳ Ｐゴシック" charset="0"/>
                <a:cs typeface="Arial" charset="0"/>
              </a:rPr>
              <a:t> </a:t>
            </a:r>
            <a:r>
              <a:rPr lang="en-US" dirty="0" err="1">
                <a:solidFill>
                  <a:schemeClr val="bg1"/>
                </a:solidFill>
                <a:latin typeface="Arial" charset="0"/>
                <a:ea typeface="ＭＳ Ｐゴシック" charset="0"/>
                <a:cs typeface="Arial" charset="0"/>
              </a:rPr>
              <a:t>saya</a:t>
            </a:r>
            <a:r>
              <a:rPr lang="en-US" dirty="0">
                <a:solidFill>
                  <a:schemeClr val="bg1"/>
                </a:solidFill>
                <a:latin typeface="Arial" charset="0"/>
                <a:ea typeface="ＭＳ Ｐゴシック" charset="0"/>
                <a:cs typeface="Arial" charset="0"/>
              </a:rPr>
              <a:t> </a:t>
            </a:r>
            <a:r>
              <a:rPr lang="en-US" dirty="0" err="1">
                <a:solidFill>
                  <a:schemeClr val="bg1"/>
                </a:solidFill>
                <a:latin typeface="Arial" charset="0"/>
                <a:ea typeface="ＭＳ Ｐゴシック" charset="0"/>
                <a:cs typeface="Arial" charset="0"/>
              </a:rPr>
              <a:t>termasuk</a:t>
            </a:r>
            <a:r>
              <a:rPr lang="en-US" dirty="0">
                <a:solidFill>
                  <a:schemeClr val="bg1"/>
                </a:solidFill>
                <a:latin typeface="Arial" charset="0"/>
                <a:ea typeface="ＭＳ Ｐゴシック" charset="0"/>
                <a:cs typeface="Arial" charset="0"/>
              </a:rPr>
              <a:t> Pre-</a:t>
            </a:r>
            <a:r>
              <a:rPr lang="en-US" dirty="0" err="1">
                <a:solidFill>
                  <a:schemeClr val="bg1"/>
                </a:solidFill>
                <a:latin typeface="Arial" charset="0"/>
                <a:ea typeface="ＭＳ Ｐゴシック" charset="0"/>
                <a:cs typeface="Arial" charset="0"/>
              </a:rPr>
              <a:t>trib</a:t>
            </a:r>
            <a:r>
              <a:rPr lang="en-US" dirty="0">
                <a:solidFill>
                  <a:schemeClr val="bg1"/>
                </a:solidFill>
                <a:latin typeface="Arial" charset="0"/>
                <a:ea typeface="ＭＳ Ｐゴシック" charset="0"/>
                <a:cs typeface="Arial" charset="0"/>
              </a:rPr>
              <a:t>?</a:t>
            </a:r>
          </a:p>
        </p:txBody>
      </p:sp>
      <p:sp>
        <p:nvSpPr>
          <p:cNvPr id="681988" name="Rectangle 4"/>
          <p:cNvSpPr>
            <a:spLocks noChangeArrowheads="1"/>
          </p:cNvSpPr>
          <p:nvPr/>
        </p:nvSpPr>
        <p:spPr bwMode="auto">
          <a:xfrm>
            <a:off x="110359" y="2112579"/>
            <a:ext cx="8861924" cy="3733800"/>
          </a:xfrm>
          <a:prstGeom prst="rect">
            <a:avLst/>
          </a:prstGeom>
          <a:noFill/>
          <a:ln w="9525">
            <a:noFill/>
            <a:miter lim="800000"/>
            <a:headEnd/>
            <a:tailEnd/>
          </a:ln>
        </p:spPr>
        <p:txBody>
          <a:bodyPr/>
          <a:lstStyle/>
          <a:p>
            <a:pPr marL="742913" indent="-742913" eaLnBrk="0" fontAlgn="base" hangingPunct="0">
              <a:spcBef>
                <a:spcPct val="20000"/>
              </a:spcBef>
              <a:spcAft>
                <a:spcPct val="0"/>
              </a:spcAft>
              <a:buFont typeface="Times New Roman" charset="0"/>
              <a:buAutoNum type="arabicPeriod"/>
              <a:defRPr/>
            </a:pPr>
            <a:r>
              <a:rPr lang="en-US" sz="3600" b="1" dirty="0">
                <a:solidFill>
                  <a:srgbClr val="FFFFFF"/>
                </a:solidFill>
                <a:effectLst>
                  <a:outerShdw blurRad="38100" dist="38100" dir="2700000" algn="tl">
                    <a:srgbClr val="000000"/>
                  </a:outerShdw>
                </a:effectLst>
                <a:latin typeface="Arial" charset="0"/>
                <a:ea typeface="ＭＳ Ｐゴシック" charset="0"/>
                <a:cs typeface="Arial" charset="0"/>
              </a:rPr>
              <a:t>Orang </a:t>
            </a:r>
            <a:r>
              <a:rPr lang="en-US" sz="3600" b="1" dirty="0" err="1">
                <a:solidFill>
                  <a:srgbClr val="FFFFFF"/>
                </a:solidFill>
                <a:effectLst>
                  <a:outerShdw blurRad="38100" dist="38100" dir="2700000" algn="tl">
                    <a:srgbClr val="000000"/>
                  </a:outerShdw>
                </a:effectLst>
                <a:latin typeface="Arial" charset="0"/>
                <a:ea typeface="ＭＳ Ｐゴシック" charset="0"/>
                <a:cs typeface="Arial" charset="0"/>
              </a:rPr>
              <a:t>percaya</a:t>
            </a:r>
            <a:r>
              <a:rPr lang="en-US" sz="3600" b="1" dirty="0">
                <a:solidFill>
                  <a:srgbClr val="FFFFFF"/>
                </a:solidFill>
                <a:effectLst>
                  <a:outerShdw blurRad="38100" dist="38100" dir="2700000" algn="tl">
                    <a:srgbClr val="000000"/>
                  </a:outerShdw>
                </a:effectLst>
                <a:latin typeface="Arial" charset="0"/>
                <a:ea typeface="ＭＳ Ｐゴシック" charset="0"/>
                <a:cs typeface="Arial" charset="0"/>
              </a:rPr>
              <a:t> akan </a:t>
            </a:r>
            <a:r>
              <a:rPr lang="en-US" sz="3600" b="1" dirty="0" err="1">
                <a:solidFill>
                  <a:srgbClr val="FFFFFF"/>
                </a:solidFill>
                <a:effectLst>
                  <a:outerShdw blurRad="38100" dist="38100" dir="2700000" algn="tl">
                    <a:srgbClr val="000000"/>
                  </a:outerShdw>
                </a:effectLst>
                <a:latin typeface="Arial" charset="0"/>
                <a:ea typeface="ＭＳ Ｐゴシック" charset="0"/>
                <a:cs typeface="Arial" charset="0"/>
              </a:rPr>
              <a:t>dijaga</a:t>
            </a:r>
            <a:r>
              <a:rPr lang="en-US" sz="3600" b="1" dirty="0">
                <a:solidFill>
                  <a:srgbClr val="FFFFFF"/>
                </a:solidFill>
                <a:effectLst>
                  <a:outerShdw blurRad="38100" dist="38100" dir="2700000" algn="tl">
                    <a:srgbClr val="000000"/>
                  </a:outerShdw>
                </a:effectLst>
                <a:latin typeface="Arial" charset="0"/>
                <a:ea typeface="ＭＳ Ｐゴシック" charset="0"/>
                <a:cs typeface="Arial" charset="0"/>
              </a:rPr>
              <a:t> dari (</a:t>
            </a:r>
            <a:r>
              <a:rPr lang="en-US" sz="3600" b="1" i="1" dirty="0">
                <a:solidFill>
                  <a:srgbClr val="FFFFFF"/>
                </a:solidFill>
                <a:effectLst>
                  <a:outerShdw blurRad="38100" dist="38100" dir="2700000" algn="tl">
                    <a:srgbClr val="000000"/>
                  </a:outerShdw>
                </a:effectLst>
                <a:latin typeface="Arial" charset="0"/>
                <a:ea typeface="ＭＳ Ｐゴシック" charset="0"/>
                <a:cs typeface="Arial" charset="0"/>
              </a:rPr>
              <a:t>ek</a:t>
            </a:r>
            <a:r>
              <a:rPr lang="en-US" sz="36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ru-RU" sz="36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3600" b="1" dirty="0" err="1">
                <a:solidFill>
                  <a:srgbClr val="FFFFFF"/>
                </a:solidFill>
                <a:effectLst>
                  <a:outerShdw blurRad="38100" dist="38100" dir="2700000" algn="tl">
                    <a:srgbClr val="000000"/>
                  </a:outerShdw>
                </a:effectLst>
                <a:latin typeface="Arial" charset="0"/>
                <a:ea typeface="ＭＳ Ｐゴシック" charset="0"/>
                <a:cs typeface="Arial" charset="0"/>
              </a:rPr>
              <a:t>waktu</a:t>
            </a:r>
            <a:r>
              <a:rPr lang="ru-RU" sz="36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36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600" b="1" dirty="0" err="1">
                <a:solidFill>
                  <a:srgbClr val="FFFFFF"/>
                </a:solidFill>
                <a:effectLst>
                  <a:outerShdw blurRad="38100" dist="38100" dir="2700000" algn="tl">
                    <a:srgbClr val="000000"/>
                  </a:outerShdw>
                </a:effectLst>
                <a:latin typeface="Arial" charset="0"/>
                <a:ea typeface="ＭＳ Ｐゴシック" charset="0"/>
                <a:cs typeface="Arial" charset="0"/>
              </a:rPr>
              <a:t>ini</a:t>
            </a:r>
            <a:r>
              <a:rPr lang="en-US" sz="36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600" b="1" dirty="0" err="1">
                <a:solidFill>
                  <a:srgbClr val="FFFFFF"/>
                </a:solidFill>
                <a:effectLst>
                  <a:outerShdw blurRad="38100" dist="38100" dir="2700000" algn="tl">
                    <a:srgbClr val="000000"/>
                  </a:outerShdw>
                </a:effectLst>
                <a:latin typeface="Arial" charset="0"/>
                <a:ea typeface="ＭＳ Ｐゴシック" charset="0"/>
                <a:cs typeface="Arial" charset="0"/>
              </a:rPr>
              <a:t>atau</a:t>
            </a:r>
            <a:r>
              <a:rPr lang="en-US" sz="36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600" b="1" dirty="0" err="1">
                <a:solidFill>
                  <a:srgbClr val="FFFFFF"/>
                </a:solidFill>
                <a:effectLst>
                  <a:outerShdw blurRad="38100" dist="38100" dir="2700000" algn="tl">
                    <a:srgbClr val="000000"/>
                  </a:outerShdw>
                </a:effectLst>
                <a:latin typeface="Arial" charset="0"/>
                <a:ea typeface="ＭＳ Ｐゴシック" charset="0"/>
                <a:cs typeface="Arial" charset="0"/>
              </a:rPr>
              <a:t>periode</a:t>
            </a:r>
            <a:r>
              <a:rPr lang="en-US" sz="36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600" b="1" dirty="0" err="1">
                <a:solidFill>
                  <a:srgbClr val="FFFFFF"/>
                </a:solidFill>
                <a:effectLst>
                  <a:outerShdw blurRad="38100" dist="38100" dir="2700000" algn="tl">
                    <a:srgbClr val="000000"/>
                  </a:outerShdw>
                </a:effectLst>
                <a:latin typeface="Arial" charset="0"/>
                <a:ea typeface="ＭＳ Ｐゴシック" charset="0"/>
                <a:cs typeface="Arial" charset="0"/>
              </a:rPr>
              <a:t>masa</a:t>
            </a:r>
            <a:r>
              <a:rPr lang="en-US" sz="3600" b="1" dirty="0">
                <a:solidFill>
                  <a:srgbClr val="FFFFFF"/>
                </a:solidFill>
                <a:effectLst>
                  <a:outerShdw blurRad="38100" dist="38100" dir="2700000" algn="tl">
                    <a:srgbClr val="000000"/>
                  </a:outerShdw>
                </a:effectLst>
                <a:latin typeface="Arial" charset="0"/>
                <a:ea typeface="ＭＳ Ｐゴシック" charset="0"/>
                <a:cs typeface="Arial" charset="0"/>
              </a:rPr>
              <a:t> (Why 3:10).</a:t>
            </a:r>
          </a:p>
        </p:txBody>
      </p:sp>
      <p:sp>
        <p:nvSpPr>
          <p:cNvPr id="140292" name="Text Box 18"/>
          <p:cNvSpPr txBox="1">
            <a:spLocks noChangeArrowheads="1"/>
          </p:cNvSpPr>
          <p:nvPr/>
        </p:nvSpPr>
        <p:spPr bwMode="auto">
          <a:xfrm>
            <a:off x="9525001" y="-781048"/>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b="1">
                <a:solidFill>
                  <a:srgbClr val="FFFFFF"/>
                </a:solidFill>
                <a:latin typeface="Arial" charset="0"/>
                <a:cs typeface="Arial" charset="0"/>
              </a:rPr>
              <a:t>209</a:t>
            </a:r>
            <a:endParaRPr lang="en-US" b="1">
              <a:solidFill>
                <a:srgbClr val="000000"/>
              </a:solidFill>
              <a:latin typeface="Arial" charset="0"/>
              <a:cs typeface="Arial" charset="0"/>
            </a:endParaRPr>
          </a:p>
        </p:txBody>
      </p:sp>
      <p:sp>
        <p:nvSpPr>
          <p:cNvPr id="5" name="Text Box 1041"/>
          <p:cNvSpPr txBox="1">
            <a:spLocks noChangeArrowheads="1"/>
          </p:cNvSpPr>
          <p:nvPr/>
        </p:nvSpPr>
        <p:spPr bwMode="auto">
          <a:xfrm>
            <a:off x="8291211" y="77723"/>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r>
              <a:rPr lang="en-US" b="1" dirty="0">
                <a:solidFill>
                  <a:srgbClr val="FFFFFF"/>
                </a:solidFill>
                <a:latin typeface="Arial"/>
                <a:cs typeface="Arial"/>
              </a:rPr>
              <a:t>209</a:t>
            </a:r>
          </a:p>
        </p:txBody>
      </p:sp>
    </p:spTree>
    <p:extLst>
      <p:ext uri="{BB962C8B-B14F-4D97-AF65-F5344CB8AC3E}">
        <p14:creationId xmlns:p14="http://schemas.microsoft.com/office/powerpoint/2010/main" val="1958559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54978"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254979"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254980" name="Text Box 4"/>
          <p:cNvSpPr txBox="1">
            <a:spLocks noChangeArrowheads="1"/>
          </p:cNvSpPr>
          <p:nvPr/>
        </p:nvSpPr>
        <p:spPr bwMode="auto">
          <a:xfrm rot="-5400000">
            <a:off x="-654841" y="3754332"/>
            <a:ext cx="311626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3600" b="1">
                <a:solidFill>
                  <a:srgbClr val="FFFFFF"/>
                </a:solidFill>
                <a:latin typeface="Arial" panose="020B0604020202020204" pitchFamily="34" charset="0"/>
                <a:cs typeface="Arial" panose="020B0604020202020204" pitchFamily="34" charset="0"/>
              </a:rPr>
              <a:t>Masa Gereja</a:t>
            </a:r>
          </a:p>
        </p:txBody>
      </p:sp>
      <p:sp>
        <p:nvSpPr>
          <p:cNvPr id="254981" name="Text Box 6"/>
          <p:cNvSpPr txBox="1">
            <a:spLocks noChangeArrowheads="1"/>
          </p:cNvSpPr>
          <p:nvPr/>
        </p:nvSpPr>
        <p:spPr bwMode="auto">
          <a:xfrm>
            <a:off x="460924" y="1994946"/>
            <a:ext cx="2975956"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3200" b="1" dirty="0" err="1">
                <a:solidFill>
                  <a:srgbClr val="00B0F0"/>
                </a:solidFill>
                <a:latin typeface="Arial" panose="020B0604020202020204" pitchFamily="34" charset="0"/>
                <a:cs typeface="Arial" panose="020B0604020202020204" pitchFamily="34" charset="0"/>
              </a:rPr>
              <a:t>Pengangkatan</a:t>
            </a:r>
            <a:endParaRPr lang="en-US" sz="3200" b="1" dirty="0">
              <a:solidFill>
                <a:srgbClr val="00B0F0"/>
              </a:solidFill>
              <a:latin typeface="Arial" panose="020B0604020202020204" pitchFamily="34" charset="0"/>
              <a:cs typeface="Arial" panose="020B0604020202020204" pitchFamily="34" charset="0"/>
            </a:endParaRPr>
          </a:p>
        </p:txBody>
      </p:sp>
      <p:sp>
        <p:nvSpPr>
          <p:cNvPr id="254982" name="Text Box 7"/>
          <p:cNvSpPr txBox="1">
            <a:spLocks noChangeArrowheads="1"/>
          </p:cNvSpPr>
          <p:nvPr/>
        </p:nvSpPr>
        <p:spPr bwMode="auto">
          <a:xfrm>
            <a:off x="1828800" y="3276602"/>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3600" b="1" dirty="0" err="1">
                <a:solidFill>
                  <a:srgbClr val="FFFFFF"/>
                </a:solidFill>
                <a:latin typeface="Arial" panose="020B0604020202020204" pitchFamily="34" charset="0"/>
                <a:cs typeface="Arial" panose="020B0604020202020204" pitchFamily="34" charset="0"/>
              </a:rPr>
              <a:t>Tribulasi</a:t>
            </a:r>
            <a:endParaRPr lang="en-US" sz="3600" b="1" dirty="0">
              <a:solidFill>
                <a:srgbClr val="000000"/>
              </a:solidFill>
              <a:latin typeface="Arial" panose="020B0604020202020204" pitchFamily="34" charset="0"/>
              <a:cs typeface="Arial" panose="020B0604020202020204" pitchFamily="34" charset="0"/>
            </a:endParaRPr>
          </a:p>
        </p:txBody>
      </p:sp>
      <p:sp>
        <p:nvSpPr>
          <p:cNvPr id="254983" name="Text Box 8"/>
          <p:cNvSpPr txBox="1">
            <a:spLocks noChangeArrowheads="1"/>
          </p:cNvSpPr>
          <p:nvPr/>
        </p:nvSpPr>
        <p:spPr bwMode="auto">
          <a:xfrm>
            <a:off x="1708150" y="4267202"/>
            <a:ext cx="255905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3600" b="1" dirty="0">
                <a:solidFill>
                  <a:srgbClr val="FFFF00"/>
                </a:solidFill>
                <a:latin typeface="Arial" panose="020B0604020202020204" pitchFamily="34" charset="0"/>
                <a:cs typeface="Arial" panose="020B0604020202020204" pitchFamily="34" charset="0"/>
              </a:rPr>
              <a:t>7 </a:t>
            </a:r>
            <a:r>
              <a:rPr lang="en-US" sz="3600" b="1" dirty="0" err="1">
                <a:solidFill>
                  <a:srgbClr val="FFFF00"/>
                </a:solidFill>
                <a:latin typeface="Arial" panose="020B0604020202020204" pitchFamily="34" charset="0"/>
                <a:cs typeface="Arial" panose="020B0604020202020204" pitchFamily="34" charset="0"/>
              </a:rPr>
              <a:t>tahun</a:t>
            </a:r>
            <a:endParaRPr lang="en-US" sz="3600" b="1" dirty="0">
              <a:solidFill>
                <a:srgbClr val="FFFF00"/>
              </a:solidFill>
              <a:latin typeface="Arial" panose="020B0604020202020204" pitchFamily="34" charset="0"/>
              <a:cs typeface="Arial" panose="020B0604020202020204" pitchFamily="34" charset="0"/>
            </a:endParaRPr>
          </a:p>
        </p:txBody>
      </p:sp>
      <p:sp>
        <p:nvSpPr>
          <p:cNvPr id="254984" name="Text Box 9"/>
          <p:cNvSpPr txBox="1">
            <a:spLocks noChangeArrowheads="1"/>
          </p:cNvSpPr>
          <p:nvPr/>
        </p:nvSpPr>
        <p:spPr bwMode="auto">
          <a:xfrm>
            <a:off x="4724400" y="3276601"/>
            <a:ext cx="2971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3600" b="1">
                <a:solidFill>
                  <a:srgbClr val="FFFFFF"/>
                </a:solidFill>
                <a:latin typeface="Arial" panose="020B0604020202020204" pitchFamily="34" charset="0"/>
                <a:cs typeface="Arial" panose="020B0604020202020204" pitchFamily="34" charset="0"/>
              </a:rPr>
              <a:t>Milenium</a:t>
            </a:r>
            <a:endParaRPr lang="en-US" sz="3600" b="1">
              <a:solidFill>
                <a:srgbClr val="000000"/>
              </a:solidFill>
              <a:latin typeface="Arial" panose="020B0604020202020204" pitchFamily="34" charset="0"/>
              <a:cs typeface="Arial" panose="020B0604020202020204" pitchFamily="34" charset="0"/>
            </a:endParaRPr>
          </a:p>
        </p:txBody>
      </p:sp>
      <p:sp>
        <p:nvSpPr>
          <p:cNvPr id="254985" name="Text Box 10"/>
          <p:cNvSpPr txBox="1">
            <a:spLocks noChangeArrowheads="1"/>
          </p:cNvSpPr>
          <p:nvPr/>
        </p:nvSpPr>
        <p:spPr bwMode="auto">
          <a:xfrm>
            <a:off x="4724400" y="4267203"/>
            <a:ext cx="2971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3600" b="1" dirty="0">
                <a:solidFill>
                  <a:srgbClr val="FFFF00"/>
                </a:solidFill>
                <a:latin typeface="Arial" panose="020B0604020202020204" pitchFamily="34" charset="0"/>
                <a:cs typeface="Arial" panose="020B0604020202020204" pitchFamily="34" charset="0"/>
              </a:rPr>
              <a:t>1000 </a:t>
            </a:r>
            <a:r>
              <a:rPr lang="en-US" sz="3600" b="1" dirty="0" err="1">
                <a:solidFill>
                  <a:srgbClr val="FFFF00"/>
                </a:solidFill>
                <a:latin typeface="Arial" panose="020B0604020202020204" pitchFamily="34" charset="0"/>
                <a:cs typeface="Arial" panose="020B0604020202020204" pitchFamily="34" charset="0"/>
              </a:rPr>
              <a:t>tahun</a:t>
            </a:r>
            <a:endParaRPr lang="en-US" sz="3600" b="1" dirty="0">
              <a:solidFill>
                <a:srgbClr val="FFFF00"/>
              </a:solidFill>
              <a:latin typeface="Arial" panose="020B0604020202020204" pitchFamily="34" charset="0"/>
              <a:cs typeface="Arial" panose="020B0604020202020204" pitchFamily="34" charset="0"/>
            </a:endParaRPr>
          </a:p>
        </p:txBody>
      </p:sp>
      <p:sp>
        <p:nvSpPr>
          <p:cNvPr id="254986" name="Text Box 11"/>
          <p:cNvSpPr txBox="1">
            <a:spLocks noChangeArrowheads="1"/>
          </p:cNvSpPr>
          <p:nvPr/>
        </p:nvSpPr>
        <p:spPr bwMode="auto">
          <a:xfrm rot="5400000" flipH="1">
            <a:off x="5918730" y="3913258"/>
            <a:ext cx="4951413"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4000" b="1" dirty="0" err="1">
                <a:solidFill>
                  <a:srgbClr val="FFCC00"/>
                </a:solidFill>
                <a:latin typeface="Arial" panose="020B0604020202020204" pitchFamily="34" charset="0"/>
                <a:cs typeface="Arial" panose="020B0604020202020204" pitchFamily="34" charset="0"/>
              </a:rPr>
              <a:t>Kerajaan</a:t>
            </a:r>
            <a:r>
              <a:rPr lang="en-US" sz="4000" b="1" dirty="0">
                <a:solidFill>
                  <a:srgbClr val="FFCC00"/>
                </a:solidFill>
                <a:latin typeface="Arial" panose="020B0604020202020204" pitchFamily="34" charset="0"/>
                <a:cs typeface="Arial" panose="020B0604020202020204" pitchFamily="34" charset="0"/>
              </a:rPr>
              <a:t> </a:t>
            </a:r>
            <a:r>
              <a:rPr lang="en-US" sz="4000" b="1" dirty="0" err="1">
                <a:solidFill>
                  <a:srgbClr val="FFCC00"/>
                </a:solidFill>
                <a:latin typeface="Arial" panose="020B0604020202020204" pitchFamily="34" charset="0"/>
                <a:cs typeface="Arial" panose="020B0604020202020204" pitchFamily="34" charset="0"/>
              </a:rPr>
              <a:t>Kekal</a:t>
            </a:r>
            <a:endParaRPr lang="en-US" sz="4000" b="1" dirty="0">
              <a:solidFill>
                <a:srgbClr val="FFCC00"/>
              </a:solidFill>
              <a:latin typeface="Arial" panose="020B0604020202020204" pitchFamily="34" charset="0"/>
              <a:cs typeface="Arial" panose="020B0604020202020204" pitchFamily="34" charset="0"/>
            </a:endParaRPr>
          </a:p>
        </p:txBody>
      </p:sp>
      <p:sp>
        <p:nvSpPr>
          <p:cNvPr id="254987" name="Text Box 12"/>
          <p:cNvSpPr txBox="1">
            <a:spLocks noChangeArrowheads="1"/>
          </p:cNvSpPr>
          <p:nvPr/>
        </p:nvSpPr>
        <p:spPr bwMode="auto">
          <a:xfrm rot="5381629">
            <a:off x="6545263" y="4985894"/>
            <a:ext cx="26670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spcBef>
                <a:spcPct val="50000"/>
              </a:spcBef>
              <a:spcAft>
                <a:spcPct val="0"/>
              </a:spcAft>
            </a:pPr>
            <a:r>
              <a:rPr lang="en-US" sz="3200" b="1">
                <a:solidFill>
                  <a:srgbClr val="FF0066"/>
                </a:solidFill>
                <a:latin typeface="Arial" panose="020B0604020202020204" pitchFamily="34" charset="0"/>
                <a:cs typeface="Arial" panose="020B0604020202020204" pitchFamily="34" charset="0"/>
              </a:rPr>
              <a:t>Penghakiman</a:t>
            </a:r>
            <a:endParaRPr lang="en-US" sz="3200" b="1">
              <a:solidFill>
                <a:srgbClr val="000000"/>
              </a:solidFill>
              <a:latin typeface="Arial" panose="020B0604020202020204" pitchFamily="34" charset="0"/>
              <a:cs typeface="Arial" panose="020B0604020202020204" pitchFamily="34" charset="0"/>
            </a:endParaRPr>
          </a:p>
        </p:txBody>
      </p:sp>
      <p:sp>
        <p:nvSpPr>
          <p:cNvPr id="254988"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254989" name="Line 14"/>
          <p:cNvSpPr>
            <a:spLocks noChangeShapeType="1"/>
          </p:cNvSpPr>
          <p:nvPr/>
        </p:nvSpPr>
        <p:spPr bwMode="auto">
          <a:xfrm flipV="1">
            <a:off x="1447800" y="3295651"/>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254990" name="Rectangle 15"/>
          <p:cNvSpPr>
            <a:spLocks noGrp="1" noChangeArrowheads="1"/>
          </p:cNvSpPr>
          <p:nvPr>
            <p:ph type="title" idx="4294967295"/>
          </p:nvPr>
        </p:nvSpPr>
        <p:spPr>
          <a:xfrm>
            <a:off x="685800" y="533401"/>
            <a:ext cx="7772400" cy="707886"/>
          </a:xfrm>
        </p:spPr>
        <p:txBody>
          <a:bodyPr anchor="t">
            <a:spAutoFit/>
          </a:bodyPr>
          <a:lstStyle/>
          <a:p>
            <a:pPr>
              <a:spcBef>
                <a:spcPct val="50000"/>
              </a:spcBef>
            </a:pPr>
            <a:r>
              <a:rPr lang="en-US" sz="4000" b="1" dirty="0" err="1">
                <a:solidFill>
                  <a:srgbClr val="FFFF99"/>
                </a:solidFill>
                <a:latin typeface="Arial" panose="020B0604020202020204" pitchFamily="34" charset="0"/>
                <a:ea typeface="ＭＳ Ｐゴシック" charset="0"/>
                <a:cs typeface="Arial" panose="020B0604020202020204" pitchFamily="34" charset="0"/>
              </a:rPr>
              <a:t>Pengangkatan</a:t>
            </a:r>
            <a:r>
              <a:rPr lang="en-US" sz="4000" b="1" dirty="0">
                <a:solidFill>
                  <a:srgbClr val="FFFF99"/>
                </a:solidFill>
                <a:latin typeface="Arial" panose="020B0604020202020204" pitchFamily="34" charset="0"/>
                <a:ea typeface="ＭＳ Ｐゴシック" charset="0"/>
                <a:cs typeface="Arial" panose="020B0604020202020204" pitchFamily="34" charset="0"/>
              </a:rPr>
              <a:t> </a:t>
            </a:r>
            <a:r>
              <a:rPr lang="ru-RU" sz="4000" b="1" dirty="0">
                <a:solidFill>
                  <a:srgbClr val="FFFF99"/>
                </a:solidFill>
                <a:latin typeface="Arial" panose="020B0604020202020204" pitchFamily="34" charset="0"/>
                <a:ea typeface="ＭＳ Ｐゴシック" charset="0"/>
                <a:cs typeface="Arial" panose="020B0604020202020204" pitchFamily="34" charset="0"/>
              </a:rPr>
              <a:t>"</a:t>
            </a:r>
            <a:r>
              <a:rPr lang="en-US" sz="4000" b="1" dirty="0">
                <a:solidFill>
                  <a:srgbClr val="FFFF99"/>
                </a:solidFill>
                <a:latin typeface="Arial" panose="020B0604020202020204" pitchFamily="34" charset="0"/>
                <a:ea typeface="ＭＳ Ｐゴシック" charset="0"/>
                <a:cs typeface="Arial" panose="020B0604020202020204" pitchFamily="34" charset="0"/>
              </a:rPr>
              <a:t>Pre-</a:t>
            </a:r>
            <a:r>
              <a:rPr lang="en-US" sz="4000" b="1" dirty="0" err="1">
                <a:solidFill>
                  <a:srgbClr val="FFFF99"/>
                </a:solidFill>
                <a:latin typeface="Arial" panose="020B0604020202020204" pitchFamily="34" charset="0"/>
                <a:ea typeface="ＭＳ Ｐゴシック" charset="0"/>
                <a:cs typeface="Arial" panose="020B0604020202020204" pitchFamily="34" charset="0"/>
              </a:rPr>
              <a:t>Trib</a:t>
            </a:r>
            <a:r>
              <a:rPr lang="ru-RU" sz="4000" b="1" dirty="0">
                <a:solidFill>
                  <a:srgbClr val="FFFF99"/>
                </a:solidFill>
                <a:latin typeface="Arial" panose="020B0604020202020204" pitchFamily="34" charset="0"/>
                <a:ea typeface="ＭＳ Ｐゴシック" charset="0"/>
                <a:cs typeface="Arial" panose="020B0604020202020204" pitchFamily="34" charset="0"/>
              </a:rPr>
              <a:t>"</a:t>
            </a:r>
            <a:r>
              <a:rPr lang="en-US" sz="4000" b="1" dirty="0">
                <a:solidFill>
                  <a:srgbClr val="FFFF99"/>
                </a:solidFill>
                <a:latin typeface="Arial" panose="020B0604020202020204" pitchFamily="34" charset="0"/>
                <a:ea typeface="ＭＳ Ｐゴシック" charset="0"/>
                <a:cs typeface="Arial" panose="020B0604020202020204" pitchFamily="34" charset="0"/>
              </a:rPr>
              <a:t> </a:t>
            </a:r>
          </a:p>
        </p:txBody>
      </p:sp>
      <p:sp>
        <p:nvSpPr>
          <p:cNvPr id="245777" name="Text Box 17"/>
          <p:cNvSpPr txBox="1">
            <a:spLocks noChangeArrowheads="1"/>
          </p:cNvSpPr>
          <p:nvPr/>
        </p:nvSpPr>
        <p:spPr bwMode="auto">
          <a:xfrm>
            <a:off x="3294925" y="1484314"/>
            <a:ext cx="2543577"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3200" b="1" dirty="0" err="1">
                <a:solidFill>
                  <a:srgbClr val="00CCFF"/>
                </a:solidFill>
                <a:latin typeface="Arial" panose="020B0604020202020204" pitchFamily="34" charset="0"/>
                <a:cs typeface="Arial" panose="020B0604020202020204" pitchFamily="34" charset="0"/>
              </a:rPr>
              <a:t>Kedatangan</a:t>
            </a:r>
            <a:r>
              <a:rPr lang="en-US" sz="3200" b="1" dirty="0">
                <a:solidFill>
                  <a:srgbClr val="00CCFF"/>
                </a:solidFill>
                <a:latin typeface="Arial" panose="020B0604020202020204" pitchFamily="34" charset="0"/>
                <a:cs typeface="Arial" panose="020B0604020202020204" pitchFamily="34" charset="0"/>
              </a:rPr>
              <a:t> </a:t>
            </a:r>
            <a:r>
              <a:rPr lang="en-US" sz="3200" b="1" dirty="0" err="1">
                <a:solidFill>
                  <a:srgbClr val="00CCFF"/>
                </a:solidFill>
                <a:latin typeface="Arial" panose="020B0604020202020204" pitchFamily="34" charset="0"/>
                <a:cs typeface="Arial" panose="020B0604020202020204" pitchFamily="34" charset="0"/>
              </a:rPr>
              <a:t>Kedua</a:t>
            </a:r>
            <a:endParaRPr lang="en-US" sz="3200" b="1" dirty="0">
              <a:solidFill>
                <a:srgbClr val="000000"/>
              </a:solidFill>
              <a:latin typeface="Arial" panose="020B0604020202020204" pitchFamily="34" charset="0"/>
              <a:cs typeface="Arial" panose="020B0604020202020204" pitchFamily="34" charset="0"/>
            </a:endParaRPr>
          </a:p>
        </p:txBody>
      </p:sp>
      <p:sp>
        <p:nvSpPr>
          <p:cNvPr id="254993" name="Text Box 18"/>
          <p:cNvSpPr txBox="1">
            <a:spLocks noChangeArrowheads="1"/>
          </p:cNvSpPr>
          <p:nvPr/>
        </p:nvSpPr>
        <p:spPr bwMode="auto">
          <a:xfrm>
            <a:off x="9525002" y="-781049"/>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spcBef>
                <a:spcPct val="0"/>
              </a:spcBef>
              <a:spcAft>
                <a:spcPct val="0"/>
              </a:spcAft>
            </a:pPr>
            <a:r>
              <a:rPr lang="en-US" b="1">
                <a:solidFill>
                  <a:srgbClr val="FFFFFF"/>
                </a:solidFill>
                <a:latin typeface="Arial" panose="020B0604020202020204" pitchFamily="34" charset="0"/>
                <a:cs typeface="Arial" panose="020B0604020202020204" pitchFamily="34" charset="0"/>
              </a:rPr>
              <a:t>208</a:t>
            </a:r>
            <a:endParaRPr lang="en-US" b="1">
              <a:solidFill>
                <a:srgbClr val="000000"/>
              </a:solidFill>
              <a:latin typeface="Arial" panose="020B0604020202020204" pitchFamily="34" charset="0"/>
              <a:cs typeface="Arial" panose="020B0604020202020204" pitchFamily="34" charset="0"/>
            </a:endParaRPr>
          </a:p>
        </p:txBody>
      </p:sp>
      <p:sp>
        <p:nvSpPr>
          <p:cNvPr id="254991" name="Text Box 5"/>
          <p:cNvSpPr txBox="1">
            <a:spLocks noChangeArrowheads="1"/>
          </p:cNvSpPr>
          <p:nvPr/>
        </p:nvSpPr>
        <p:spPr bwMode="auto">
          <a:xfrm>
            <a:off x="5337146" y="1291442"/>
            <a:ext cx="3810000" cy="5262979"/>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ru-RU" sz="3200" b="1" dirty="0">
                <a:solidFill>
                  <a:srgbClr val="FFFFFF"/>
                </a:solidFill>
                <a:latin typeface="Arial" panose="020B0604020202020204" pitchFamily="34" charset="0"/>
                <a:cs typeface="Arial" panose="020B0604020202020204" pitchFamily="34" charset="0"/>
              </a:rPr>
              <a:t>"</a:t>
            </a:r>
            <a:r>
              <a:rPr lang="en-US" sz="3200" b="1" dirty="0">
                <a:solidFill>
                  <a:srgbClr val="FFFFFF"/>
                </a:solidFill>
                <a:latin typeface="Arial" panose="020B0604020202020204" pitchFamily="34" charset="0"/>
                <a:cs typeface="Arial" panose="020B0604020202020204" pitchFamily="34" charset="0"/>
              </a:rPr>
              <a:t>Aku akan </a:t>
            </a:r>
            <a:r>
              <a:rPr lang="en-US" sz="3200" b="1" dirty="0" err="1">
                <a:solidFill>
                  <a:srgbClr val="FFFFFF"/>
                </a:solidFill>
                <a:latin typeface="Arial" panose="020B0604020202020204" pitchFamily="34" charset="0"/>
                <a:cs typeface="Arial" panose="020B0604020202020204" pitchFamily="34" charset="0"/>
              </a:rPr>
              <a:t>melindungi</a:t>
            </a:r>
            <a:r>
              <a:rPr lang="en-US" sz="3200" b="1" dirty="0">
                <a:solidFill>
                  <a:srgbClr val="FFFFFF"/>
                </a:solidFill>
                <a:latin typeface="Arial" panose="020B0604020202020204" pitchFamily="34" charset="0"/>
                <a:cs typeface="Arial" panose="020B0604020202020204" pitchFamily="34" charset="0"/>
              </a:rPr>
              <a:t> engkau dari (</a:t>
            </a:r>
            <a:r>
              <a:rPr lang="en-US" sz="3200" b="1" i="1" dirty="0">
                <a:solidFill>
                  <a:srgbClr val="FFFFFF"/>
                </a:solidFill>
                <a:latin typeface="Arial" panose="020B0604020202020204" pitchFamily="34" charset="0"/>
                <a:cs typeface="Arial" panose="020B0604020202020204" pitchFamily="34" charset="0"/>
              </a:rPr>
              <a:t>ek</a:t>
            </a:r>
            <a:r>
              <a:rPr lang="en-US" sz="3200" b="1" dirty="0">
                <a:solidFill>
                  <a:srgbClr val="FFFFFF"/>
                </a:solidFill>
                <a:latin typeface="Arial" panose="020B0604020202020204" pitchFamily="34" charset="0"/>
                <a:cs typeface="Arial" panose="020B0604020202020204" pitchFamily="34" charset="0"/>
              </a:rPr>
              <a:t>) </a:t>
            </a:r>
            <a:r>
              <a:rPr lang="en-US" sz="3200" b="1" dirty="0" err="1">
                <a:solidFill>
                  <a:srgbClr val="FFFFFF"/>
                </a:solidFill>
                <a:latin typeface="Arial" panose="020B0604020202020204" pitchFamily="34" charset="0"/>
                <a:cs typeface="Arial" panose="020B0604020202020204" pitchFamily="34" charset="0"/>
              </a:rPr>
              <a:t>hari</a:t>
            </a:r>
            <a:r>
              <a:rPr lang="en-US" sz="3200" b="1" dirty="0">
                <a:solidFill>
                  <a:srgbClr val="FFFFFF"/>
                </a:solidFill>
                <a:latin typeface="Arial" panose="020B0604020202020204" pitchFamily="34" charset="0"/>
                <a:cs typeface="Arial" panose="020B0604020202020204" pitchFamily="34" charset="0"/>
              </a:rPr>
              <a:t> </a:t>
            </a:r>
            <a:r>
              <a:rPr lang="en-US" sz="3200" b="1" dirty="0" err="1">
                <a:solidFill>
                  <a:srgbClr val="FFFFFF"/>
                </a:solidFill>
                <a:latin typeface="Arial" panose="020B0604020202020204" pitchFamily="34" charset="0"/>
                <a:cs typeface="Arial" panose="020B0604020202020204" pitchFamily="34" charset="0"/>
              </a:rPr>
              <a:t>pencobaan</a:t>
            </a:r>
            <a:r>
              <a:rPr lang="en-US" sz="3200" b="1" dirty="0">
                <a:solidFill>
                  <a:srgbClr val="FFFFFF"/>
                </a:solidFill>
                <a:latin typeface="Arial" panose="020B0604020202020204" pitchFamily="34" charset="0"/>
                <a:cs typeface="Arial" panose="020B0604020202020204" pitchFamily="34" charset="0"/>
              </a:rPr>
              <a:t> yang akan </a:t>
            </a:r>
            <a:r>
              <a:rPr lang="en-US" sz="3200" b="1" dirty="0" err="1">
                <a:solidFill>
                  <a:srgbClr val="FFFFFF"/>
                </a:solidFill>
                <a:latin typeface="Arial" panose="020B0604020202020204" pitchFamily="34" charset="0"/>
                <a:cs typeface="Arial" panose="020B0604020202020204" pitchFamily="34" charset="0"/>
              </a:rPr>
              <a:t>datang</a:t>
            </a:r>
            <a:r>
              <a:rPr lang="en-US" sz="3200" b="1" dirty="0">
                <a:solidFill>
                  <a:srgbClr val="FFFFFF"/>
                </a:solidFill>
                <a:latin typeface="Arial" panose="020B0604020202020204" pitchFamily="34" charset="0"/>
                <a:cs typeface="Arial" panose="020B0604020202020204" pitchFamily="34" charset="0"/>
              </a:rPr>
              <a:t> </a:t>
            </a:r>
            <a:r>
              <a:rPr lang="en-US" sz="3200" b="1" dirty="0" err="1">
                <a:solidFill>
                  <a:srgbClr val="FFFFFF"/>
                </a:solidFill>
                <a:latin typeface="Arial" panose="020B0604020202020204" pitchFamily="34" charset="0"/>
                <a:cs typeface="Arial" panose="020B0604020202020204" pitchFamily="34" charset="0"/>
              </a:rPr>
              <a:t>atas</a:t>
            </a:r>
            <a:r>
              <a:rPr lang="en-US" sz="3200" b="1" dirty="0">
                <a:solidFill>
                  <a:srgbClr val="FFFFFF"/>
                </a:solidFill>
                <a:latin typeface="Arial" panose="020B0604020202020204" pitchFamily="34" charset="0"/>
                <a:cs typeface="Arial" panose="020B0604020202020204" pitchFamily="34" charset="0"/>
              </a:rPr>
              <a:t> </a:t>
            </a:r>
            <a:r>
              <a:rPr lang="en-US" sz="3200" b="1" dirty="0" err="1">
                <a:solidFill>
                  <a:srgbClr val="FFFFFF"/>
                </a:solidFill>
                <a:latin typeface="Arial" panose="020B0604020202020204" pitchFamily="34" charset="0"/>
                <a:cs typeface="Arial" panose="020B0604020202020204" pitchFamily="34" charset="0"/>
              </a:rPr>
              <a:t>seluruh</a:t>
            </a:r>
            <a:r>
              <a:rPr lang="en-US" sz="3200" b="1" dirty="0">
                <a:solidFill>
                  <a:srgbClr val="FFFFFF"/>
                </a:solidFill>
                <a:latin typeface="Arial" panose="020B0604020202020204" pitchFamily="34" charset="0"/>
                <a:cs typeface="Arial" panose="020B0604020202020204" pitchFamily="34" charset="0"/>
              </a:rPr>
              <a:t> dunia untuk </a:t>
            </a:r>
            <a:r>
              <a:rPr lang="en-US" sz="3200" b="1" dirty="0" err="1">
                <a:solidFill>
                  <a:srgbClr val="FFFFFF"/>
                </a:solidFill>
                <a:latin typeface="Arial" panose="020B0604020202020204" pitchFamily="34" charset="0"/>
                <a:cs typeface="Arial" panose="020B0604020202020204" pitchFamily="34" charset="0"/>
              </a:rPr>
              <a:t>mencobai</a:t>
            </a:r>
            <a:r>
              <a:rPr lang="en-US" sz="3200" b="1" dirty="0">
                <a:solidFill>
                  <a:srgbClr val="FFFFFF"/>
                </a:solidFill>
                <a:latin typeface="Arial" panose="020B0604020202020204" pitchFamily="34" charset="0"/>
                <a:cs typeface="Arial" panose="020B0604020202020204" pitchFamily="34" charset="0"/>
              </a:rPr>
              <a:t> </a:t>
            </a:r>
            <a:r>
              <a:rPr lang="en-US" sz="3200" b="1" dirty="0" err="1">
                <a:solidFill>
                  <a:srgbClr val="FFFFFF"/>
                </a:solidFill>
                <a:latin typeface="Arial" panose="020B0604020202020204" pitchFamily="34" charset="0"/>
                <a:cs typeface="Arial" panose="020B0604020202020204" pitchFamily="34" charset="0"/>
              </a:rPr>
              <a:t>mereka</a:t>
            </a:r>
            <a:r>
              <a:rPr lang="en-US" sz="3200" b="1" dirty="0">
                <a:solidFill>
                  <a:srgbClr val="FFFFFF"/>
                </a:solidFill>
                <a:latin typeface="Arial" panose="020B0604020202020204" pitchFamily="34" charset="0"/>
                <a:cs typeface="Arial" panose="020B0604020202020204" pitchFamily="34" charset="0"/>
              </a:rPr>
              <a:t> yang diam di bumi</a:t>
            </a:r>
            <a:r>
              <a:rPr lang="ru-RU" sz="3200" b="1" dirty="0">
                <a:solidFill>
                  <a:srgbClr val="FFFFFF"/>
                </a:solidFill>
                <a:latin typeface="Arial" panose="020B0604020202020204" pitchFamily="34" charset="0"/>
                <a:cs typeface="Arial" panose="020B0604020202020204" pitchFamily="34" charset="0"/>
              </a:rPr>
              <a:t>"</a:t>
            </a:r>
            <a:r>
              <a:rPr lang="en-US" sz="3200" b="1" dirty="0">
                <a:solidFill>
                  <a:srgbClr val="FFFFFF"/>
                </a:solidFill>
                <a:latin typeface="Arial" panose="020B0604020202020204" pitchFamily="34" charset="0"/>
                <a:cs typeface="Arial" panose="020B0604020202020204" pitchFamily="34" charset="0"/>
              </a:rPr>
              <a:t> </a:t>
            </a:r>
          </a:p>
          <a:p>
            <a:pPr algn="ctr" fontAlgn="base">
              <a:spcBef>
                <a:spcPct val="50000"/>
              </a:spcBef>
              <a:spcAft>
                <a:spcPct val="0"/>
              </a:spcAft>
            </a:pPr>
            <a:r>
              <a:rPr lang="en-US" sz="3200" b="1" dirty="0">
                <a:solidFill>
                  <a:srgbClr val="FFFFFF"/>
                </a:solidFill>
                <a:latin typeface="Arial" panose="020B0604020202020204" pitchFamily="34" charset="0"/>
                <a:cs typeface="Arial" panose="020B0604020202020204" pitchFamily="34" charset="0"/>
              </a:rPr>
              <a:t>(Why 3:10)</a:t>
            </a:r>
          </a:p>
        </p:txBody>
      </p:sp>
      <p:sp>
        <p:nvSpPr>
          <p:cNvPr id="18" name="Text Box 1041"/>
          <p:cNvSpPr txBox="1">
            <a:spLocks noChangeArrowheads="1"/>
          </p:cNvSpPr>
          <p:nvPr/>
        </p:nvSpPr>
        <p:spPr bwMode="auto">
          <a:xfrm>
            <a:off x="8288356" y="77723"/>
            <a:ext cx="70208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r>
              <a:rPr lang="en-US" b="1" dirty="0">
                <a:solidFill>
                  <a:srgbClr val="FFFFFF"/>
                </a:solidFill>
                <a:latin typeface="Arial"/>
                <a:cs typeface="Arial"/>
              </a:rPr>
              <a:t>209</a:t>
            </a:r>
          </a:p>
          <a:p>
            <a:pPr algn="r" defTabSz="914400" eaLnBrk="0" fontAlgn="base" hangingPunct="0">
              <a:spcBef>
                <a:spcPct val="0"/>
              </a:spcBef>
              <a:spcAft>
                <a:spcPct val="0"/>
              </a:spcAft>
            </a:pPr>
            <a:r>
              <a:rPr lang="en-US" b="1" dirty="0">
                <a:solidFill>
                  <a:srgbClr val="FFFFFF"/>
                </a:solidFill>
                <a:latin typeface="Arial"/>
                <a:cs typeface="Arial"/>
              </a:rPr>
              <a:t>362</a:t>
            </a:r>
            <a:endParaRPr lang="en-US" b="1" dirty="0">
              <a:solidFill>
                <a:srgbClr val="000000"/>
              </a:solidFill>
              <a:latin typeface="Arial"/>
              <a:cs typeface="Arial"/>
            </a:endParaRPr>
          </a:p>
        </p:txBody>
      </p:sp>
    </p:spTree>
    <p:extLst>
      <p:ext uri="{BB962C8B-B14F-4D97-AF65-F5344CB8AC3E}">
        <p14:creationId xmlns:p14="http://schemas.microsoft.com/office/powerpoint/2010/main" val="290605682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2000"/>
                                  </p:stCondLst>
                                  <p:childTnLst>
                                    <p:set>
                                      <p:cBhvr>
                                        <p:cTn id="6" dur="1" fill="hold">
                                          <p:stCondLst>
                                            <p:cond delay="0"/>
                                          </p:stCondLst>
                                        </p:cTn>
                                        <p:tgtEl>
                                          <p:spTgt spid="245777"/>
                                        </p:tgtEl>
                                        <p:attrNameLst>
                                          <p:attrName>style.visibility</p:attrName>
                                        </p:attrNameLst>
                                      </p:cBhvr>
                                      <p:to>
                                        <p:strVal val="visible"/>
                                      </p:to>
                                    </p:set>
                                    <p:anim calcmode="lin" valueType="num">
                                      <p:cBhvr additive="base">
                                        <p:cTn id="7" dur="500" fill="hold"/>
                                        <p:tgtEl>
                                          <p:spTgt spid="245777"/>
                                        </p:tgtEl>
                                        <p:attrNameLst>
                                          <p:attrName>ppt_x</p:attrName>
                                        </p:attrNameLst>
                                      </p:cBhvr>
                                      <p:tavLst>
                                        <p:tav tm="0">
                                          <p:val>
                                            <p:strVal val="#ppt_x"/>
                                          </p:val>
                                        </p:tav>
                                        <p:tav tm="100000">
                                          <p:val>
                                            <p:strVal val="#ppt_x"/>
                                          </p:val>
                                        </p:tav>
                                      </p:tavLst>
                                    </p:anim>
                                    <p:anim calcmode="lin" valueType="num">
                                      <p:cBhvr additive="base">
                                        <p:cTn id="8" dur="500" fill="hold"/>
                                        <p:tgtEl>
                                          <p:spTgt spid="24577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77" grpId="0"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2482" name="Text Box 17"/>
          <p:cNvSpPr txBox="1">
            <a:spLocks noChangeArrowheads="1"/>
          </p:cNvSpPr>
          <p:nvPr/>
        </p:nvSpPr>
        <p:spPr bwMode="auto">
          <a:xfrm>
            <a:off x="3943847" y="1295403"/>
            <a:ext cx="308372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sz="3600" b="1" dirty="0" err="1">
                <a:solidFill>
                  <a:srgbClr val="00CCFF"/>
                </a:solidFill>
                <a:latin typeface="Arial"/>
                <a:cs typeface="Arial"/>
              </a:rPr>
              <a:t>Kedatangan</a:t>
            </a:r>
            <a:r>
              <a:rPr lang="en-US" sz="3600" b="1" dirty="0">
                <a:solidFill>
                  <a:srgbClr val="00CCFF"/>
                </a:solidFill>
                <a:latin typeface="Arial"/>
                <a:cs typeface="Arial"/>
              </a:rPr>
              <a:t> </a:t>
            </a:r>
            <a:r>
              <a:rPr lang="en-US" sz="3600" b="1" dirty="0" err="1">
                <a:solidFill>
                  <a:srgbClr val="00CCFF"/>
                </a:solidFill>
                <a:latin typeface="Arial"/>
                <a:cs typeface="Arial"/>
              </a:rPr>
              <a:t>Kedua</a:t>
            </a:r>
            <a:endParaRPr lang="en-US" sz="3600" b="1" dirty="0">
              <a:solidFill>
                <a:srgbClr val="000000"/>
              </a:solidFill>
              <a:latin typeface="Arial"/>
              <a:cs typeface="Arial"/>
            </a:endParaRPr>
          </a:p>
        </p:txBody>
      </p:sp>
      <p:sp>
        <p:nvSpPr>
          <p:cNvPr id="23" name="Text Box 7"/>
          <p:cNvSpPr txBox="1">
            <a:spLocks noChangeArrowheads="1"/>
          </p:cNvSpPr>
          <p:nvPr/>
        </p:nvSpPr>
        <p:spPr bwMode="auto">
          <a:xfrm>
            <a:off x="-2024" y="4885907"/>
            <a:ext cx="12954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0" fontAlgn="base" hangingPunct="0">
              <a:spcBef>
                <a:spcPct val="50000"/>
              </a:spcBef>
              <a:spcAft>
                <a:spcPct val="0"/>
              </a:spcAft>
            </a:pPr>
            <a:r>
              <a:rPr lang="en-US" sz="3600" b="1" i="1" dirty="0" err="1">
                <a:solidFill>
                  <a:srgbClr val="FFFFFF"/>
                </a:solidFill>
                <a:latin typeface="Arial"/>
                <a:ea typeface="Bwgrkl" charset="0"/>
                <a:cs typeface="Arial"/>
              </a:rPr>
              <a:t>eis</a:t>
            </a:r>
            <a:endParaRPr lang="en-US" sz="3600" b="1" i="1" dirty="0">
              <a:solidFill>
                <a:srgbClr val="000000"/>
              </a:solidFill>
              <a:latin typeface="Arial"/>
              <a:ea typeface="Bwgrkl" charset="0"/>
              <a:cs typeface="Arial"/>
            </a:endParaRPr>
          </a:p>
        </p:txBody>
      </p:sp>
      <p:sp>
        <p:nvSpPr>
          <p:cNvPr id="62467" name="Oval 17"/>
          <p:cNvSpPr>
            <a:spLocks noChangeArrowheads="1"/>
          </p:cNvSpPr>
          <p:nvPr/>
        </p:nvSpPr>
        <p:spPr bwMode="auto">
          <a:xfrm>
            <a:off x="1524000" y="2667000"/>
            <a:ext cx="2971800" cy="2819400"/>
          </a:xfrm>
          <a:prstGeom prst="ellipse">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
        <p:nvSpPr>
          <p:cNvPr id="62468"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
        <p:nvSpPr>
          <p:cNvPr id="62469" name="Line 3"/>
          <p:cNvSpPr>
            <a:spLocks noChangeShapeType="1"/>
          </p:cNvSpPr>
          <p:nvPr/>
        </p:nvSpPr>
        <p:spPr bwMode="auto">
          <a:xfrm>
            <a:off x="4572000" y="2638425"/>
            <a:ext cx="0" cy="13716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
        <p:nvSpPr>
          <p:cNvPr id="62470" name="Text Box 4"/>
          <p:cNvSpPr txBox="1">
            <a:spLocks noChangeArrowheads="1"/>
          </p:cNvSpPr>
          <p:nvPr/>
        </p:nvSpPr>
        <p:spPr bwMode="auto">
          <a:xfrm rot="-5400000">
            <a:off x="-1244035" y="3836607"/>
            <a:ext cx="311626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sz="3600" b="1" dirty="0">
                <a:solidFill>
                  <a:srgbClr val="FFFF00"/>
                </a:solidFill>
                <a:latin typeface="Arial"/>
                <a:cs typeface="Arial"/>
              </a:rPr>
              <a:t> </a:t>
            </a:r>
            <a:r>
              <a:rPr lang="en-US" sz="3600" b="1" dirty="0" err="1">
                <a:solidFill>
                  <a:srgbClr val="FFFF00"/>
                </a:solidFill>
                <a:latin typeface="Arial"/>
                <a:cs typeface="Arial"/>
              </a:rPr>
              <a:t>Masa</a:t>
            </a:r>
            <a:r>
              <a:rPr lang="en-US" sz="3600" b="1" dirty="0">
                <a:solidFill>
                  <a:srgbClr val="FFFF00"/>
                </a:solidFill>
                <a:latin typeface="Arial"/>
                <a:cs typeface="Arial"/>
              </a:rPr>
              <a:t> </a:t>
            </a:r>
            <a:r>
              <a:rPr lang="en-US" sz="3600" b="1" dirty="0" err="1">
                <a:solidFill>
                  <a:srgbClr val="FFFF00"/>
                </a:solidFill>
                <a:latin typeface="Arial"/>
                <a:cs typeface="Arial"/>
              </a:rPr>
              <a:t>Gereja</a:t>
            </a:r>
            <a:endParaRPr lang="en-US" sz="3600" b="1" dirty="0">
              <a:solidFill>
                <a:srgbClr val="FFFF00"/>
              </a:solidFill>
              <a:latin typeface="Arial"/>
              <a:cs typeface="Arial"/>
            </a:endParaRPr>
          </a:p>
        </p:txBody>
      </p:sp>
      <p:sp>
        <p:nvSpPr>
          <p:cNvPr id="62471" name="Text Box 6"/>
          <p:cNvSpPr txBox="1">
            <a:spLocks noChangeArrowheads="1"/>
          </p:cNvSpPr>
          <p:nvPr/>
        </p:nvSpPr>
        <p:spPr bwMode="auto">
          <a:xfrm>
            <a:off x="128994" y="1287139"/>
            <a:ext cx="339909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sz="3600" b="1" dirty="0" err="1">
                <a:solidFill>
                  <a:srgbClr val="00CCFF"/>
                </a:solidFill>
                <a:latin typeface="Arial"/>
                <a:cs typeface="Arial"/>
              </a:rPr>
              <a:t>Pengangkatan</a:t>
            </a:r>
            <a:endParaRPr lang="en-US" sz="3600" b="1" dirty="0">
              <a:solidFill>
                <a:srgbClr val="FFFFFF"/>
              </a:solidFill>
              <a:latin typeface="Arial"/>
              <a:cs typeface="Arial"/>
            </a:endParaRPr>
          </a:p>
        </p:txBody>
      </p:sp>
      <p:sp>
        <p:nvSpPr>
          <p:cNvPr id="62472" name="Text Box 7"/>
          <p:cNvSpPr txBox="1">
            <a:spLocks noChangeArrowheads="1"/>
          </p:cNvSpPr>
          <p:nvPr/>
        </p:nvSpPr>
        <p:spPr bwMode="auto">
          <a:xfrm>
            <a:off x="1199465" y="3276604"/>
            <a:ext cx="337253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sz="3600" b="1" dirty="0" err="1">
                <a:solidFill>
                  <a:srgbClr val="FFFFFF"/>
                </a:solidFill>
                <a:latin typeface="Arial"/>
                <a:cs typeface="Arial"/>
              </a:rPr>
              <a:t>Penganiayaan</a:t>
            </a:r>
            <a:endParaRPr lang="en-US" sz="3600" b="1" dirty="0">
              <a:solidFill>
                <a:srgbClr val="000000"/>
              </a:solidFill>
              <a:latin typeface="Arial"/>
              <a:cs typeface="Arial"/>
            </a:endParaRPr>
          </a:p>
        </p:txBody>
      </p:sp>
      <p:sp>
        <p:nvSpPr>
          <p:cNvPr id="62473" name="Text Box 8"/>
          <p:cNvSpPr txBox="1">
            <a:spLocks noChangeArrowheads="1"/>
          </p:cNvSpPr>
          <p:nvPr/>
        </p:nvSpPr>
        <p:spPr bwMode="auto">
          <a:xfrm>
            <a:off x="1917879" y="4479929"/>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sz="3600" b="1" dirty="0">
                <a:solidFill>
                  <a:srgbClr val="FFFF00"/>
                </a:solidFill>
                <a:latin typeface="Arial"/>
                <a:cs typeface="Arial"/>
              </a:rPr>
              <a:t>7 </a:t>
            </a:r>
            <a:r>
              <a:rPr lang="en-US" sz="3600" b="1" dirty="0" err="1">
                <a:solidFill>
                  <a:srgbClr val="FFFF00"/>
                </a:solidFill>
                <a:latin typeface="Arial"/>
                <a:cs typeface="Arial"/>
              </a:rPr>
              <a:t>tahun</a:t>
            </a:r>
            <a:endParaRPr lang="en-US" sz="3600" b="1" dirty="0">
              <a:solidFill>
                <a:srgbClr val="FFFF00"/>
              </a:solidFill>
              <a:latin typeface="Arial"/>
              <a:cs typeface="Arial"/>
            </a:endParaRPr>
          </a:p>
        </p:txBody>
      </p:sp>
      <p:sp>
        <p:nvSpPr>
          <p:cNvPr id="62474" name="Text Box 9"/>
          <p:cNvSpPr txBox="1">
            <a:spLocks noChangeArrowheads="1"/>
          </p:cNvSpPr>
          <p:nvPr/>
        </p:nvSpPr>
        <p:spPr bwMode="auto">
          <a:xfrm>
            <a:off x="4724400" y="3276604"/>
            <a:ext cx="2971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sz="3600" b="1" dirty="0" err="1">
                <a:solidFill>
                  <a:srgbClr val="FFFFFF"/>
                </a:solidFill>
                <a:latin typeface="Arial"/>
                <a:cs typeface="Arial"/>
              </a:rPr>
              <a:t>Milenium</a:t>
            </a:r>
            <a:endParaRPr lang="en-US" sz="3600" b="1" dirty="0">
              <a:solidFill>
                <a:srgbClr val="000000"/>
              </a:solidFill>
              <a:latin typeface="Arial"/>
              <a:cs typeface="Arial"/>
            </a:endParaRPr>
          </a:p>
        </p:txBody>
      </p:sp>
      <p:sp>
        <p:nvSpPr>
          <p:cNvPr id="62475" name="Text Box 10"/>
          <p:cNvSpPr txBox="1">
            <a:spLocks noChangeArrowheads="1"/>
          </p:cNvSpPr>
          <p:nvPr/>
        </p:nvSpPr>
        <p:spPr bwMode="auto">
          <a:xfrm>
            <a:off x="4953000" y="4479928"/>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sz="3600" b="1" dirty="0">
                <a:solidFill>
                  <a:srgbClr val="FFFF00"/>
                </a:solidFill>
                <a:latin typeface="Arial"/>
                <a:cs typeface="Arial"/>
              </a:rPr>
              <a:t>1000 </a:t>
            </a:r>
            <a:r>
              <a:rPr lang="en-US" sz="3600" b="1" dirty="0" err="1">
                <a:solidFill>
                  <a:srgbClr val="FFFF00"/>
                </a:solidFill>
                <a:latin typeface="Arial"/>
                <a:cs typeface="Arial"/>
              </a:rPr>
              <a:t>tahun</a:t>
            </a:r>
            <a:endParaRPr lang="en-US" sz="3600" b="1" dirty="0">
              <a:solidFill>
                <a:srgbClr val="FFFF00"/>
              </a:solidFill>
              <a:latin typeface="Arial"/>
              <a:cs typeface="Arial"/>
            </a:endParaRPr>
          </a:p>
        </p:txBody>
      </p:sp>
      <p:sp>
        <p:nvSpPr>
          <p:cNvPr id="62476" name="Text Box 11"/>
          <p:cNvSpPr txBox="1">
            <a:spLocks noChangeArrowheads="1"/>
          </p:cNvSpPr>
          <p:nvPr/>
        </p:nvSpPr>
        <p:spPr bwMode="auto">
          <a:xfrm rot="5400000" flipH="1">
            <a:off x="5939394" y="3828882"/>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sz="3600" b="1" dirty="0">
                <a:solidFill>
                  <a:srgbClr val="FFCC00"/>
                </a:solidFill>
                <a:latin typeface="Arial"/>
                <a:cs typeface="Arial"/>
              </a:rPr>
              <a:t>Eternal Kingdom</a:t>
            </a:r>
          </a:p>
        </p:txBody>
      </p:sp>
      <p:sp>
        <p:nvSpPr>
          <p:cNvPr id="62477" name="Text Box 12"/>
          <p:cNvSpPr txBox="1">
            <a:spLocks noChangeArrowheads="1"/>
          </p:cNvSpPr>
          <p:nvPr/>
        </p:nvSpPr>
        <p:spPr bwMode="auto">
          <a:xfrm rot="5381629">
            <a:off x="6621463" y="5125138"/>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50000"/>
              </a:spcBef>
              <a:spcAft>
                <a:spcPct val="0"/>
              </a:spcAft>
            </a:pPr>
            <a:r>
              <a:rPr lang="en-US" sz="3600" b="1">
                <a:solidFill>
                  <a:srgbClr val="FF0066"/>
                </a:solidFill>
                <a:latin typeface="Arial"/>
                <a:cs typeface="Arial"/>
              </a:rPr>
              <a:t>Judgment</a:t>
            </a:r>
            <a:endParaRPr lang="en-US" sz="3600" b="1">
              <a:solidFill>
                <a:srgbClr val="000000"/>
              </a:solidFill>
              <a:latin typeface="Arial"/>
              <a:cs typeface="Arial"/>
            </a:endParaRPr>
          </a:p>
        </p:txBody>
      </p:sp>
      <p:sp>
        <p:nvSpPr>
          <p:cNvPr id="62478" name="Line 13"/>
          <p:cNvSpPr>
            <a:spLocks noChangeShapeType="1"/>
          </p:cNvSpPr>
          <p:nvPr/>
        </p:nvSpPr>
        <p:spPr bwMode="auto">
          <a:xfrm>
            <a:off x="1449388" y="2514600"/>
            <a:ext cx="0" cy="7620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
        <p:nvSpPr>
          <p:cNvPr id="62479" name="Line 14"/>
          <p:cNvSpPr>
            <a:spLocks noChangeShapeType="1"/>
          </p:cNvSpPr>
          <p:nvPr/>
        </p:nvSpPr>
        <p:spPr bwMode="auto">
          <a:xfrm flipV="1">
            <a:off x="1447800" y="3295651"/>
            <a:ext cx="0" cy="7620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
        <p:nvSpPr>
          <p:cNvPr id="62480" name="Rectangle 15"/>
          <p:cNvSpPr>
            <a:spLocks noGrp="1" noChangeArrowheads="1"/>
          </p:cNvSpPr>
          <p:nvPr>
            <p:ph type="title" idx="4294967295"/>
          </p:nvPr>
        </p:nvSpPr>
        <p:spPr>
          <a:xfrm>
            <a:off x="685800" y="533401"/>
            <a:ext cx="7772400" cy="707886"/>
          </a:xfrm>
          <a:noFill/>
        </p:spPr>
        <p:txBody>
          <a:bodyPr anchor="t">
            <a:spAutoFit/>
          </a:bodyPr>
          <a:lstStyle/>
          <a:p>
            <a:pPr>
              <a:spcBef>
                <a:spcPct val="50000"/>
              </a:spcBef>
            </a:pPr>
            <a:r>
              <a:rPr lang="en-US" altLang="ja-JP" sz="4000" b="1" dirty="0" err="1">
                <a:solidFill>
                  <a:srgbClr val="FFFF99"/>
                </a:solidFill>
                <a:ea typeface="ＭＳ Ｐゴシック" charset="0"/>
              </a:rPr>
              <a:t>Pengangkatan</a:t>
            </a:r>
            <a:r>
              <a:rPr lang="en-US" altLang="ja-JP" sz="4000" b="1" dirty="0">
                <a:solidFill>
                  <a:srgbClr val="FFFF99"/>
                </a:solidFill>
                <a:ea typeface="ＭＳ Ｐゴシック" charset="0"/>
              </a:rPr>
              <a:t> </a:t>
            </a:r>
            <a:r>
              <a:rPr lang="ru-RU" altLang="ja-JP" sz="4000" b="1" dirty="0">
                <a:solidFill>
                  <a:srgbClr val="FFFF99"/>
                </a:solidFill>
                <a:ea typeface="ＭＳ Ｐゴシック" charset="0"/>
              </a:rPr>
              <a:t>"</a:t>
            </a:r>
            <a:r>
              <a:rPr lang="en-US" sz="4000" b="1" dirty="0">
                <a:solidFill>
                  <a:srgbClr val="FFFF99"/>
                </a:solidFill>
                <a:ea typeface="ＭＳ Ｐゴシック" charset="0"/>
              </a:rPr>
              <a:t>Pre-</a:t>
            </a:r>
            <a:r>
              <a:rPr lang="en-US" sz="4000" b="1" dirty="0" err="1">
                <a:solidFill>
                  <a:srgbClr val="FFFF99"/>
                </a:solidFill>
                <a:ea typeface="ＭＳ Ｐゴシック" charset="0"/>
              </a:rPr>
              <a:t>Trib</a:t>
            </a:r>
            <a:r>
              <a:rPr lang="ru-RU" altLang="ja-JP" sz="4000" b="1" dirty="0">
                <a:solidFill>
                  <a:srgbClr val="FFFF99"/>
                </a:solidFill>
                <a:ea typeface="ＭＳ Ｐゴシック" charset="0"/>
              </a:rPr>
              <a:t>"</a:t>
            </a:r>
            <a:endParaRPr lang="en-US" sz="4000" b="1" dirty="0">
              <a:solidFill>
                <a:srgbClr val="FFFF99"/>
              </a:solidFill>
              <a:ea typeface="ＭＳ Ｐゴシック" charset="0"/>
            </a:endParaRPr>
          </a:p>
        </p:txBody>
      </p:sp>
      <p:sp>
        <p:nvSpPr>
          <p:cNvPr id="62481" name="Text Box 5"/>
          <p:cNvSpPr txBox="1">
            <a:spLocks noChangeArrowheads="1"/>
          </p:cNvSpPr>
          <p:nvPr/>
        </p:nvSpPr>
        <p:spPr bwMode="auto">
          <a:xfrm>
            <a:off x="5347138" y="1089715"/>
            <a:ext cx="3810000" cy="5262979"/>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altLang="ja-JP" sz="3200" b="1" dirty="0">
                <a:solidFill>
                  <a:srgbClr val="FFFFFF"/>
                </a:solidFill>
                <a:latin typeface="Arial"/>
                <a:cs typeface="Arial"/>
              </a:rPr>
              <a:t>1. </a:t>
            </a:r>
            <a:r>
              <a:rPr lang="ru-RU" altLang="ja-JP" sz="3200" b="1" dirty="0">
                <a:solidFill>
                  <a:srgbClr val="FFFFFF"/>
                </a:solidFill>
                <a:latin typeface="Arial"/>
                <a:cs typeface="Arial"/>
              </a:rPr>
              <a:t>"</a:t>
            </a:r>
            <a:r>
              <a:rPr lang="en-US" sz="3200" b="1" dirty="0" err="1">
                <a:solidFill>
                  <a:srgbClr val="FFFFFF"/>
                </a:solidFill>
                <a:latin typeface="Arial"/>
                <a:cs typeface="Arial"/>
              </a:rPr>
              <a:t>Akupun</a:t>
            </a:r>
            <a:r>
              <a:rPr lang="en-US" sz="3200" b="1" dirty="0">
                <a:solidFill>
                  <a:srgbClr val="FFFFFF"/>
                </a:solidFill>
                <a:latin typeface="Arial"/>
                <a:cs typeface="Arial"/>
              </a:rPr>
              <a:t> akan </a:t>
            </a:r>
            <a:r>
              <a:rPr lang="en-US" sz="3200" b="1" dirty="0" err="1">
                <a:solidFill>
                  <a:srgbClr val="FFFFFF"/>
                </a:solidFill>
                <a:latin typeface="Arial"/>
                <a:cs typeface="Arial"/>
              </a:rPr>
              <a:t>melindungi</a:t>
            </a:r>
            <a:r>
              <a:rPr lang="en-US" sz="3200" b="1" dirty="0">
                <a:solidFill>
                  <a:srgbClr val="FFFFFF"/>
                </a:solidFill>
                <a:latin typeface="Arial"/>
                <a:cs typeface="Arial"/>
              </a:rPr>
              <a:t> engkau dari (</a:t>
            </a:r>
            <a:r>
              <a:rPr lang="en-US" sz="3200" b="1" i="1" dirty="0">
                <a:solidFill>
                  <a:srgbClr val="FFFFFF"/>
                </a:solidFill>
                <a:latin typeface="Arial"/>
                <a:cs typeface="Arial"/>
              </a:rPr>
              <a:t>ek</a:t>
            </a:r>
            <a:r>
              <a:rPr lang="en-US" sz="3200" b="1" dirty="0">
                <a:solidFill>
                  <a:srgbClr val="FFFFFF"/>
                </a:solidFill>
                <a:latin typeface="Arial"/>
                <a:cs typeface="Arial"/>
              </a:rPr>
              <a:t>) </a:t>
            </a:r>
            <a:r>
              <a:rPr lang="en-US" sz="3200" b="1" dirty="0" err="1">
                <a:solidFill>
                  <a:srgbClr val="FFFFFF"/>
                </a:solidFill>
                <a:latin typeface="Arial"/>
                <a:cs typeface="Arial"/>
              </a:rPr>
              <a:t>hari</a:t>
            </a:r>
            <a:r>
              <a:rPr lang="en-US" sz="3200" b="1" dirty="0">
                <a:solidFill>
                  <a:srgbClr val="FFFFFF"/>
                </a:solidFill>
                <a:latin typeface="Arial"/>
                <a:cs typeface="Arial"/>
              </a:rPr>
              <a:t> </a:t>
            </a:r>
            <a:r>
              <a:rPr lang="en-US" sz="3200" b="1" dirty="0" err="1">
                <a:solidFill>
                  <a:srgbClr val="FFFFFF"/>
                </a:solidFill>
                <a:latin typeface="Arial"/>
                <a:cs typeface="Arial"/>
              </a:rPr>
              <a:t>pencobaan</a:t>
            </a:r>
            <a:r>
              <a:rPr lang="en-US" sz="3200" b="1" dirty="0">
                <a:solidFill>
                  <a:srgbClr val="FFFFFF"/>
                </a:solidFill>
                <a:latin typeface="Arial"/>
                <a:cs typeface="Arial"/>
              </a:rPr>
              <a:t> yang akan </a:t>
            </a:r>
            <a:r>
              <a:rPr lang="en-US" sz="3200" b="1" dirty="0" err="1">
                <a:solidFill>
                  <a:srgbClr val="FFFFFF"/>
                </a:solidFill>
                <a:latin typeface="Arial"/>
                <a:cs typeface="Arial"/>
              </a:rPr>
              <a:t>datang</a:t>
            </a:r>
            <a:r>
              <a:rPr lang="en-US" sz="3200" b="1" dirty="0">
                <a:solidFill>
                  <a:srgbClr val="FFFFFF"/>
                </a:solidFill>
                <a:latin typeface="Arial"/>
                <a:cs typeface="Arial"/>
              </a:rPr>
              <a:t> </a:t>
            </a:r>
            <a:r>
              <a:rPr lang="en-US" sz="3200" b="1" dirty="0" err="1">
                <a:solidFill>
                  <a:srgbClr val="FFFFFF"/>
                </a:solidFill>
                <a:latin typeface="Arial"/>
                <a:cs typeface="Arial"/>
              </a:rPr>
              <a:t>atas</a:t>
            </a:r>
            <a:r>
              <a:rPr lang="en-US" sz="3200" b="1" dirty="0">
                <a:solidFill>
                  <a:srgbClr val="FFFFFF"/>
                </a:solidFill>
                <a:latin typeface="Arial"/>
                <a:cs typeface="Arial"/>
              </a:rPr>
              <a:t> </a:t>
            </a:r>
            <a:r>
              <a:rPr lang="en-US" sz="3200" b="1" dirty="0" err="1">
                <a:solidFill>
                  <a:srgbClr val="FFFFFF"/>
                </a:solidFill>
                <a:latin typeface="Arial"/>
                <a:cs typeface="Arial"/>
              </a:rPr>
              <a:t>seluruh</a:t>
            </a:r>
            <a:r>
              <a:rPr lang="en-US" sz="3200" b="1" dirty="0">
                <a:solidFill>
                  <a:srgbClr val="FFFFFF"/>
                </a:solidFill>
                <a:latin typeface="Arial"/>
                <a:cs typeface="Arial"/>
              </a:rPr>
              <a:t> dunia untuk </a:t>
            </a:r>
            <a:r>
              <a:rPr lang="en-US" sz="3200" b="1" dirty="0" err="1">
                <a:solidFill>
                  <a:srgbClr val="FFFFFF"/>
                </a:solidFill>
                <a:latin typeface="Arial"/>
                <a:cs typeface="Arial"/>
              </a:rPr>
              <a:t>mencobai</a:t>
            </a:r>
            <a:r>
              <a:rPr lang="en-US" sz="3200" b="1" dirty="0">
                <a:solidFill>
                  <a:srgbClr val="FFFFFF"/>
                </a:solidFill>
                <a:latin typeface="Arial"/>
                <a:cs typeface="Arial"/>
              </a:rPr>
              <a:t>  </a:t>
            </a:r>
            <a:r>
              <a:rPr lang="en-US" sz="3200" b="1" dirty="0" err="1">
                <a:solidFill>
                  <a:srgbClr val="FFFFFF"/>
                </a:solidFill>
                <a:latin typeface="Arial"/>
                <a:cs typeface="Arial"/>
              </a:rPr>
              <a:t>mereka</a:t>
            </a:r>
            <a:r>
              <a:rPr lang="en-US" sz="3200" b="1" dirty="0">
                <a:solidFill>
                  <a:srgbClr val="FFFFFF"/>
                </a:solidFill>
                <a:latin typeface="Arial"/>
                <a:cs typeface="Arial"/>
              </a:rPr>
              <a:t> yang diam di bumi</a:t>
            </a:r>
            <a:r>
              <a:rPr lang="ru-RU" altLang="ja-JP" sz="3200" b="1" dirty="0">
                <a:solidFill>
                  <a:srgbClr val="FFFFFF"/>
                </a:solidFill>
                <a:latin typeface="Arial"/>
                <a:cs typeface="Arial"/>
              </a:rPr>
              <a:t>"</a:t>
            </a:r>
            <a:r>
              <a:rPr lang="en-US" sz="3200" b="1" dirty="0">
                <a:solidFill>
                  <a:srgbClr val="FFFFFF"/>
                </a:solidFill>
                <a:latin typeface="Arial"/>
                <a:cs typeface="Arial"/>
              </a:rPr>
              <a:t> </a:t>
            </a:r>
          </a:p>
          <a:p>
            <a:pPr algn="ctr" eaLnBrk="0" fontAlgn="base" hangingPunct="0">
              <a:spcBef>
                <a:spcPct val="50000"/>
              </a:spcBef>
              <a:spcAft>
                <a:spcPct val="0"/>
              </a:spcAft>
            </a:pPr>
            <a:r>
              <a:rPr lang="en-US" sz="3200" b="1" dirty="0">
                <a:solidFill>
                  <a:srgbClr val="FFFFFF"/>
                </a:solidFill>
                <a:latin typeface="Arial"/>
                <a:cs typeface="Arial"/>
              </a:rPr>
              <a:t>(</a:t>
            </a:r>
            <a:r>
              <a:rPr lang="en-US" sz="3200" b="1" dirty="0">
                <a:solidFill>
                  <a:srgbClr val="FFFFFF"/>
                </a:solidFill>
                <a:latin typeface="Arial" panose="020B0604020202020204" pitchFamily="34" charset="0"/>
                <a:cs typeface="Arial" panose="020B0604020202020204" pitchFamily="34" charset="0"/>
              </a:rPr>
              <a:t>Why </a:t>
            </a:r>
            <a:r>
              <a:rPr lang="en-US" sz="3200" b="1" dirty="0">
                <a:solidFill>
                  <a:srgbClr val="FFFFFF"/>
                </a:solidFill>
                <a:latin typeface="Arial"/>
                <a:cs typeface="Arial"/>
              </a:rPr>
              <a:t>3:10)</a:t>
            </a:r>
          </a:p>
        </p:txBody>
      </p:sp>
      <p:sp>
        <p:nvSpPr>
          <p:cNvPr id="20" name="Oval 19"/>
          <p:cNvSpPr>
            <a:spLocks noChangeArrowheads="1"/>
          </p:cNvSpPr>
          <p:nvPr/>
        </p:nvSpPr>
        <p:spPr bwMode="auto">
          <a:xfrm>
            <a:off x="1524000" y="2667000"/>
            <a:ext cx="2971800" cy="28194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round/>
                <a:headEnd/>
                <a:tailEnd/>
              </a14:hiddenLine>
            </a:ext>
          </a:extLst>
        </p:spPr>
        <p:txBody>
          <a:bodyPr/>
          <a:lstStyle/>
          <a:p>
            <a:pPr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
        <p:nvSpPr>
          <p:cNvPr id="21" name="Text Box 7"/>
          <p:cNvSpPr txBox="1">
            <a:spLocks noChangeArrowheads="1"/>
          </p:cNvSpPr>
          <p:nvPr/>
        </p:nvSpPr>
        <p:spPr bwMode="auto">
          <a:xfrm>
            <a:off x="382588" y="2714327"/>
            <a:ext cx="1066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sz="3600" b="1" i="1" dirty="0" err="1">
                <a:solidFill>
                  <a:srgbClr val="FFFFFF"/>
                </a:solidFill>
                <a:latin typeface="Arial"/>
                <a:ea typeface="Bwgrkl" charset="0"/>
                <a:cs typeface="Arial"/>
              </a:rPr>
              <a:t>ek</a:t>
            </a:r>
            <a:r>
              <a:rPr lang="en-US" sz="3600" b="1" i="1" dirty="0">
                <a:solidFill>
                  <a:srgbClr val="FFFFFF"/>
                </a:solidFill>
                <a:latin typeface="Arial"/>
                <a:cs typeface="Arial"/>
              </a:rPr>
              <a:t> </a:t>
            </a:r>
            <a:endParaRPr lang="en-US" sz="3600" b="1" i="1" dirty="0">
              <a:solidFill>
                <a:srgbClr val="000000"/>
              </a:solidFill>
              <a:latin typeface="Arial"/>
              <a:ea typeface="Bwgrkl" charset="0"/>
              <a:cs typeface="Arial"/>
            </a:endParaRPr>
          </a:p>
        </p:txBody>
      </p:sp>
      <p:sp>
        <p:nvSpPr>
          <p:cNvPr id="24" name="Notched Right Arrow 23"/>
          <p:cNvSpPr>
            <a:spLocks noChangeArrowheads="1"/>
          </p:cNvSpPr>
          <p:nvPr/>
        </p:nvSpPr>
        <p:spPr bwMode="auto">
          <a:xfrm>
            <a:off x="1242079" y="5126775"/>
            <a:ext cx="1295400" cy="304800"/>
          </a:xfrm>
          <a:prstGeom prst="notchedRightArrow">
            <a:avLst>
              <a:gd name="adj1" fmla="val 50000"/>
              <a:gd name="adj2" fmla="val 49997"/>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
        <p:nvSpPr>
          <p:cNvPr id="25" name="Text Box 7"/>
          <p:cNvSpPr txBox="1">
            <a:spLocks noChangeArrowheads="1"/>
          </p:cNvSpPr>
          <p:nvPr/>
        </p:nvSpPr>
        <p:spPr bwMode="auto">
          <a:xfrm>
            <a:off x="128992" y="3721205"/>
            <a:ext cx="1143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0" fontAlgn="base" hangingPunct="0">
              <a:spcBef>
                <a:spcPct val="50000"/>
              </a:spcBef>
              <a:spcAft>
                <a:spcPct val="0"/>
              </a:spcAft>
            </a:pPr>
            <a:r>
              <a:rPr lang="en-US" sz="3600" b="1" i="1" dirty="0" err="1">
                <a:solidFill>
                  <a:srgbClr val="FFFFFF"/>
                </a:solidFill>
                <a:latin typeface="Arial"/>
                <a:ea typeface="Bwgrkl" charset="0"/>
                <a:cs typeface="Arial"/>
              </a:rPr>
              <a:t>dia</a:t>
            </a:r>
            <a:endParaRPr lang="en-US" sz="3600" b="1" i="1" dirty="0">
              <a:solidFill>
                <a:srgbClr val="000000"/>
              </a:solidFill>
              <a:latin typeface="Arial"/>
              <a:ea typeface="Bwgrkl" charset="0"/>
              <a:cs typeface="Arial"/>
            </a:endParaRPr>
          </a:p>
        </p:txBody>
      </p:sp>
      <p:sp>
        <p:nvSpPr>
          <p:cNvPr id="26" name="Notched Right Arrow 25"/>
          <p:cNvSpPr>
            <a:spLocks noChangeArrowheads="1"/>
          </p:cNvSpPr>
          <p:nvPr/>
        </p:nvSpPr>
        <p:spPr bwMode="auto">
          <a:xfrm>
            <a:off x="1219200" y="3962400"/>
            <a:ext cx="3657600" cy="304800"/>
          </a:xfrm>
          <a:prstGeom prst="notchedRightArrow">
            <a:avLst>
              <a:gd name="adj1" fmla="val 50000"/>
              <a:gd name="adj2" fmla="val 50000"/>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
        <p:nvSpPr>
          <p:cNvPr id="27" name="Text Box 7"/>
          <p:cNvSpPr txBox="1">
            <a:spLocks noChangeArrowheads="1"/>
          </p:cNvSpPr>
          <p:nvPr/>
        </p:nvSpPr>
        <p:spPr bwMode="auto">
          <a:xfrm>
            <a:off x="2308879" y="4861666"/>
            <a:ext cx="14478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ru-RU" altLang="ja-JP" sz="3200" b="1" dirty="0">
                <a:solidFill>
                  <a:srgbClr val="FFFFFF"/>
                </a:solidFill>
                <a:latin typeface="Arial"/>
                <a:cs typeface="Arial"/>
              </a:rPr>
              <a:t>"</a:t>
            </a:r>
            <a:r>
              <a:rPr lang="en-US" altLang="ja-JP" sz="3200" b="1" dirty="0" err="1">
                <a:solidFill>
                  <a:srgbClr val="FFFFFF"/>
                </a:solidFill>
                <a:latin typeface="Arial"/>
                <a:cs typeface="Arial"/>
              </a:rPr>
              <a:t>ke</a:t>
            </a:r>
            <a:r>
              <a:rPr lang="ru-RU" altLang="ja-JP" sz="3200" b="1" dirty="0">
                <a:solidFill>
                  <a:srgbClr val="FFFFFF"/>
                </a:solidFill>
                <a:latin typeface="Arial"/>
                <a:cs typeface="Arial"/>
              </a:rPr>
              <a:t>"</a:t>
            </a:r>
            <a:endParaRPr lang="en-US" sz="3200" b="1" dirty="0">
              <a:solidFill>
                <a:srgbClr val="000000"/>
              </a:solidFill>
              <a:latin typeface="Arial"/>
              <a:cs typeface="Arial"/>
            </a:endParaRPr>
          </a:p>
        </p:txBody>
      </p:sp>
      <p:sp>
        <p:nvSpPr>
          <p:cNvPr id="28" name="Text Box 7"/>
          <p:cNvSpPr txBox="1">
            <a:spLocks noChangeArrowheads="1"/>
          </p:cNvSpPr>
          <p:nvPr/>
        </p:nvSpPr>
        <p:spPr bwMode="auto">
          <a:xfrm>
            <a:off x="1905000" y="4038601"/>
            <a:ext cx="22860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ru-RU" altLang="ja-JP" sz="3200" b="1" dirty="0">
                <a:solidFill>
                  <a:srgbClr val="FFFFFF"/>
                </a:solidFill>
                <a:latin typeface="Arial"/>
                <a:cs typeface="Arial"/>
              </a:rPr>
              <a:t>"</a:t>
            </a:r>
            <a:r>
              <a:rPr lang="en-US" sz="3200" b="1" dirty="0" err="1">
                <a:solidFill>
                  <a:srgbClr val="FFFFFF"/>
                </a:solidFill>
                <a:latin typeface="Arial"/>
                <a:cs typeface="Arial"/>
              </a:rPr>
              <a:t>melalui</a:t>
            </a:r>
            <a:r>
              <a:rPr lang="ru-RU" altLang="ja-JP" sz="3200" b="1" dirty="0">
                <a:solidFill>
                  <a:srgbClr val="FFFFFF"/>
                </a:solidFill>
                <a:latin typeface="Arial"/>
                <a:cs typeface="Arial"/>
              </a:rPr>
              <a:t>"</a:t>
            </a:r>
            <a:endParaRPr lang="en-US" sz="3200" b="1" dirty="0">
              <a:solidFill>
                <a:srgbClr val="000000"/>
              </a:solidFill>
              <a:latin typeface="Arial"/>
              <a:cs typeface="Arial"/>
            </a:endParaRPr>
          </a:p>
        </p:txBody>
      </p:sp>
      <p:sp>
        <p:nvSpPr>
          <p:cNvPr id="29" name="Text Box 7"/>
          <p:cNvSpPr txBox="1">
            <a:spLocks noChangeArrowheads="1"/>
          </p:cNvSpPr>
          <p:nvPr/>
        </p:nvSpPr>
        <p:spPr bwMode="auto">
          <a:xfrm>
            <a:off x="1402044" y="1832596"/>
            <a:ext cx="3036964"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ru-RU" altLang="ja-JP" sz="3200" b="1" dirty="0">
                <a:solidFill>
                  <a:srgbClr val="FFFFFF"/>
                </a:solidFill>
                <a:effectLst>
                  <a:outerShdw blurRad="38100" dist="38100" dir="2700000" algn="tl">
                    <a:srgbClr val="000000"/>
                  </a:outerShdw>
                </a:effectLst>
                <a:latin typeface="Arial"/>
                <a:cs typeface="Arial"/>
              </a:rPr>
              <a:t>"</a:t>
            </a:r>
            <a:r>
              <a:rPr lang="en-US" sz="3200" b="1" dirty="0" err="1">
                <a:solidFill>
                  <a:srgbClr val="FFFFFF"/>
                </a:solidFill>
                <a:effectLst>
                  <a:outerShdw blurRad="38100" dist="38100" dir="2700000" algn="tl">
                    <a:srgbClr val="000000"/>
                  </a:outerShdw>
                </a:effectLst>
                <a:latin typeface="Arial"/>
                <a:cs typeface="Arial"/>
              </a:rPr>
              <a:t>dari</a:t>
            </a:r>
            <a:r>
              <a:rPr lang="en-US" sz="3200" b="1" dirty="0">
                <a:solidFill>
                  <a:srgbClr val="FFFFFF"/>
                </a:solidFill>
                <a:effectLst>
                  <a:outerShdw blurRad="38100" dist="38100" dir="2700000" algn="tl">
                    <a:srgbClr val="000000"/>
                  </a:outerShdw>
                </a:effectLst>
                <a:latin typeface="Arial"/>
                <a:cs typeface="Arial"/>
              </a:rPr>
              <a:t>, di </a:t>
            </a:r>
            <a:r>
              <a:rPr lang="en-US" sz="3200" b="1" dirty="0" err="1">
                <a:solidFill>
                  <a:srgbClr val="FFFFFF"/>
                </a:solidFill>
                <a:effectLst>
                  <a:outerShdw blurRad="38100" dist="38100" dir="2700000" algn="tl">
                    <a:srgbClr val="000000"/>
                  </a:outerShdw>
                </a:effectLst>
                <a:latin typeface="Arial"/>
                <a:cs typeface="Arial"/>
              </a:rPr>
              <a:t>luar</a:t>
            </a:r>
            <a:r>
              <a:rPr lang="en-US" sz="3200" b="1" dirty="0">
                <a:solidFill>
                  <a:srgbClr val="FFFFFF"/>
                </a:solidFill>
                <a:effectLst>
                  <a:outerShdw blurRad="38100" dist="38100" dir="2700000" algn="tl">
                    <a:srgbClr val="000000"/>
                  </a:outerShdw>
                </a:effectLst>
                <a:latin typeface="Arial"/>
                <a:cs typeface="Arial"/>
              </a:rPr>
              <a:t>, </a:t>
            </a:r>
            <a:r>
              <a:rPr lang="en-US" sz="3200" b="1" dirty="0" err="1">
                <a:solidFill>
                  <a:srgbClr val="FFFFFF"/>
                </a:solidFill>
                <a:effectLst>
                  <a:outerShdw blurRad="38100" dist="38100" dir="2700000" algn="tl">
                    <a:srgbClr val="000000"/>
                  </a:outerShdw>
                </a:effectLst>
                <a:latin typeface="Arial"/>
                <a:cs typeface="Arial"/>
              </a:rPr>
              <a:t>jauh</a:t>
            </a:r>
            <a:r>
              <a:rPr lang="en-US" sz="3200" b="1" dirty="0">
                <a:solidFill>
                  <a:srgbClr val="FFFFFF"/>
                </a:solidFill>
                <a:effectLst>
                  <a:outerShdw blurRad="38100" dist="38100" dir="2700000" algn="tl">
                    <a:srgbClr val="000000"/>
                  </a:outerShdw>
                </a:effectLst>
                <a:latin typeface="Arial"/>
                <a:cs typeface="Arial"/>
              </a:rPr>
              <a:t> </a:t>
            </a:r>
            <a:r>
              <a:rPr lang="en-US" sz="3200" b="1" dirty="0" err="1">
                <a:solidFill>
                  <a:srgbClr val="FFFFFF"/>
                </a:solidFill>
                <a:effectLst>
                  <a:outerShdw blurRad="38100" dist="38100" dir="2700000" algn="tl">
                    <a:srgbClr val="000000"/>
                  </a:outerShdw>
                </a:effectLst>
                <a:latin typeface="Arial"/>
                <a:cs typeface="Arial"/>
              </a:rPr>
              <a:t>dari</a:t>
            </a:r>
            <a:r>
              <a:rPr lang="ru-RU" altLang="ja-JP" sz="3200" b="1" dirty="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30" name="Bent Arrow 29"/>
          <p:cNvSpPr/>
          <p:nvPr/>
        </p:nvSpPr>
        <p:spPr bwMode="auto">
          <a:xfrm rot="16200000" flipV="1">
            <a:off x="1028700" y="2424216"/>
            <a:ext cx="990600" cy="609600"/>
          </a:xfrm>
          <a:prstGeom prst="bentArrow">
            <a:avLst/>
          </a:prstGeom>
          <a:solidFill>
            <a:srgbClr val="FFFFFF"/>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000" b="1">
              <a:solidFill>
                <a:srgbClr val="000000"/>
              </a:solidFill>
              <a:latin typeface="Arial"/>
              <a:ea typeface="ＭＳ Ｐゴシック" charset="0"/>
              <a:cs typeface="Arial"/>
            </a:endParaRPr>
          </a:p>
        </p:txBody>
      </p:sp>
      <p:sp>
        <p:nvSpPr>
          <p:cNvPr id="31" name="Text Box 1041"/>
          <p:cNvSpPr txBox="1">
            <a:spLocks noChangeArrowheads="1"/>
          </p:cNvSpPr>
          <p:nvPr/>
        </p:nvSpPr>
        <p:spPr bwMode="auto">
          <a:xfrm>
            <a:off x="9531425" y="-781049"/>
            <a:ext cx="69923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b="1" dirty="0">
                <a:solidFill>
                  <a:srgbClr val="FFFFFF"/>
                </a:solidFill>
                <a:latin typeface="Arial"/>
                <a:cs typeface="Arial"/>
              </a:rPr>
              <a:t>209</a:t>
            </a:r>
            <a:br>
              <a:rPr lang="en-US" b="1" dirty="0">
                <a:solidFill>
                  <a:srgbClr val="FFFFFF"/>
                </a:solidFill>
                <a:latin typeface="Arial"/>
                <a:cs typeface="Arial"/>
              </a:rPr>
            </a:br>
            <a:r>
              <a:rPr lang="en-US" b="1" dirty="0">
                <a:solidFill>
                  <a:srgbClr val="FFFFFF"/>
                </a:solidFill>
                <a:latin typeface="Arial"/>
                <a:cs typeface="Arial"/>
              </a:rPr>
              <a:t>362</a:t>
            </a:r>
            <a:endParaRPr lang="en-US" b="1" dirty="0">
              <a:solidFill>
                <a:srgbClr val="000000"/>
              </a:solidFill>
              <a:latin typeface="Arial"/>
              <a:cs typeface="Arial"/>
            </a:endParaRPr>
          </a:p>
        </p:txBody>
      </p:sp>
      <p:sp>
        <p:nvSpPr>
          <p:cNvPr id="32" name="Text Box 1041"/>
          <p:cNvSpPr txBox="1">
            <a:spLocks noChangeArrowheads="1"/>
          </p:cNvSpPr>
          <p:nvPr/>
        </p:nvSpPr>
        <p:spPr bwMode="auto">
          <a:xfrm>
            <a:off x="8288356" y="77723"/>
            <a:ext cx="70208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r>
              <a:rPr lang="en-US" b="1" dirty="0">
                <a:solidFill>
                  <a:srgbClr val="FFFFFF"/>
                </a:solidFill>
                <a:latin typeface="Arial"/>
                <a:cs typeface="Arial"/>
              </a:rPr>
              <a:t>209</a:t>
            </a:r>
          </a:p>
          <a:p>
            <a:pPr algn="r" defTabSz="914400" eaLnBrk="0" fontAlgn="base" hangingPunct="0">
              <a:spcBef>
                <a:spcPct val="0"/>
              </a:spcBef>
              <a:spcAft>
                <a:spcPct val="0"/>
              </a:spcAft>
            </a:pPr>
            <a:r>
              <a:rPr lang="en-US" b="1" dirty="0">
                <a:solidFill>
                  <a:srgbClr val="FFFFFF"/>
                </a:solidFill>
                <a:latin typeface="Arial"/>
                <a:cs typeface="Arial"/>
              </a:rPr>
              <a:t>362</a:t>
            </a:r>
            <a:endParaRPr lang="en-US" b="1" dirty="0">
              <a:solidFill>
                <a:srgbClr val="000000"/>
              </a:solidFill>
              <a:latin typeface="Arial"/>
              <a:cs typeface="Arial"/>
            </a:endParaRPr>
          </a:p>
        </p:txBody>
      </p:sp>
    </p:spTree>
    <p:extLst>
      <p:ext uri="{BB962C8B-B14F-4D97-AF65-F5344CB8AC3E}">
        <p14:creationId xmlns:p14="http://schemas.microsoft.com/office/powerpoint/2010/main" val="34041900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par>
                          <p:cTn id="13" fill="hold" nodeType="with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par>
                          <p:cTn id="17" fill="hold" nodeType="withGroup">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par>
                          <p:cTn id="26" fill="hold" nodeType="withGroup">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500"/>
                                        <p:tgtEl>
                                          <p:spTgt spid="28"/>
                                        </p:tgtEl>
                                      </p:cBhvr>
                                    </p:animEffect>
                                  </p:childTnLst>
                                </p:cTn>
                              </p:par>
                            </p:childTnLst>
                          </p:cTn>
                        </p:par>
                        <p:par>
                          <p:cTn id="30" fill="hold" nodeType="withGroup">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childTnLst>
                          </p:cTn>
                        </p:par>
                        <p:par>
                          <p:cTn id="39" fill="hold" nodeType="withGroup">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par>
                          <p:cTn id="43" fill="hold" nodeType="withGroup">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0" grpId="0"/>
      <p:bldP spid="21" grpId="0"/>
      <p:bldP spid="24" grpId="0" animBg="1"/>
      <p:bldP spid="25" grpId="0"/>
      <p:bldP spid="26" grpId="0" animBg="1"/>
      <p:bldP spid="27" grpId="0"/>
      <p:bldP spid="28" grpId="0"/>
      <p:bldP spid="29" grpId="0"/>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028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0290" name="Title 1"/>
          <p:cNvSpPr>
            <a:spLocks noGrp="1"/>
          </p:cNvSpPr>
          <p:nvPr>
            <p:ph type="title"/>
          </p:nvPr>
        </p:nvSpPr>
        <p:spPr>
          <a:xfrm>
            <a:off x="-31750" y="-26988"/>
            <a:ext cx="9212263" cy="719138"/>
          </a:xfrm>
        </p:spPr>
        <p:txBody>
          <a:bodyPr/>
          <a:lstStyle/>
          <a:p>
            <a:r>
              <a:rPr lang="en-US" dirty="0">
                <a:latin typeface="Arial" pitchFamily="34" charset="0"/>
                <a:cs typeface="Arial" pitchFamily="34" charset="0"/>
              </a:rPr>
              <a:t>4 </a:t>
            </a:r>
            <a:r>
              <a:rPr lang="en-US" dirty="0" err="1">
                <a:latin typeface="Arial" pitchFamily="34" charset="0"/>
                <a:cs typeface="Arial" pitchFamily="34" charset="0"/>
              </a:rPr>
              <a:t>Pandangan</a:t>
            </a:r>
            <a:r>
              <a:rPr lang="en-US" dirty="0">
                <a:latin typeface="Arial" pitchFamily="34" charset="0"/>
                <a:cs typeface="Arial" pitchFamily="34" charset="0"/>
              </a:rPr>
              <a:t> di Why 2–3</a:t>
            </a:r>
            <a:endParaRPr lang="en-US" dirty="0">
              <a:latin typeface="Arial" charset="0"/>
              <a:ea typeface="ＭＳ Ｐゴシック" charset="0"/>
            </a:endParaRPr>
          </a:p>
        </p:txBody>
      </p:sp>
      <p:sp>
        <p:nvSpPr>
          <p:cNvPr id="780291" name="Diamond 4"/>
          <p:cNvSpPr>
            <a:spLocks noChangeArrowheads="1"/>
          </p:cNvSpPr>
          <p:nvPr/>
        </p:nvSpPr>
        <p:spPr bwMode="auto">
          <a:xfrm>
            <a:off x="2555875" y="3933825"/>
            <a:ext cx="287338" cy="287338"/>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srgbClr val="808080"/>
                </a:solidFill>
                <a:effectLst>
                  <a:outerShdw blurRad="38100" dist="38100" dir="2700000" algn="tl">
                    <a:srgbClr val="000000">
                      <a:alpha val="43137"/>
                    </a:srgbClr>
                  </a:outerShdw>
                </a:effectLst>
                <a:latin typeface="Arial"/>
                <a:ea typeface="ＭＳ Ｐゴシック" charset="0"/>
                <a:cs typeface="Arial"/>
              </a:rPr>
              <a:t>Efesus</a:t>
            </a:r>
            <a:endPar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endParaRPr>
          </a:p>
        </p:txBody>
      </p:sp>
      <p:sp>
        <p:nvSpPr>
          <p:cNvPr id="780293" name="Diamond 8"/>
          <p:cNvSpPr>
            <a:spLocks noChangeArrowheads="1"/>
          </p:cNvSpPr>
          <p:nvPr/>
        </p:nvSpPr>
        <p:spPr bwMode="auto">
          <a:xfrm>
            <a:off x="2843213" y="5157788"/>
            <a:ext cx="288925" cy="287337"/>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0" name="TextBox 9"/>
          <p:cNvSpPr txBox="1"/>
          <p:nvPr/>
        </p:nvSpPr>
        <p:spPr>
          <a:xfrm>
            <a:off x="4716463" y="4941888"/>
            <a:ext cx="1885950" cy="460375"/>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rPr>
              <a:t>Laodikia</a:t>
            </a:r>
          </a:p>
        </p:txBody>
      </p:sp>
      <p:sp>
        <p:nvSpPr>
          <p:cNvPr id="780295" name="Diamond 10"/>
          <p:cNvSpPr>
            <a:spLocks noChangeArrowheads="1"/>
          </p:cNvSpPr>
          <p:nvPr/>
        </p:nvSpPr>
        <p:spPr bwMode="auto">
          <a:xfrm>
            <a:off x="6516688" y="5157788"/>
            <a:ext cx="287337" cy="287337"/>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2" name="TextBox 11"/>
          <p:cNvSpPr txBox="1"/>
          <p:nvPr/>
        </p:nvSpPr>
        <p:spPr>
          <a:xfrm>
            <a:off x="3492500" y="4292600"/>
            <a:ext cx="2390775"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srgbClr val="808080"/>
                </a:solidFill>
                <a:effectLst>
                  <a:outerShdw blurRad="38100" dist="38100" dir="2700000" algn="tl">
                    <a:srgbClr val="000000">
                      <a:alpha val="43137"/>
                    </a:srgbClr>
                  </a:outerShdw>
                </a:effectLst>
                <a:latin typeface="Arial"/>
                <a:ea typeface="ＭＳ Ｐゴシック" charset="0"/>
                <a:cs typeface="Arial"/>
              </a:rPr>
              <a:t>Filadelfia</a:t>
            </a:r>
            <a:endPar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endParaRPr>
          </a:p>
        </p:txBody>
      </p:sp>
      <p:sp>
        <p:nvSpPr>
          <p:cNvPr id="780297" name="Diamond 12"/>
          <p:cNvSpPr>
            <a:spLocks noChangeArrowheads="1"/>
          </p:cNvSpPr>
          <p:nvPr/>
        </p:nvSpPr>
        <p:spPr bwMode="auto">
          <a:xfrm>
            <a:off x="5795963" y="4365625"/>
            <a:ext cx="288925" cy="287338"/>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4" name="TextBox 13"/>
          <p:cNvSpPr txBox="1"/>
          <p:nvPr/>
        </p:nvSpPr>
        <p:spPr>
          <a:xfrm>
            <a:off x="2987675" y="3644900"/>
            <a:ext cx="1671638" cy="461963"/>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rPr>
              <a:t>Sardis</a:t>
            </a:r>
          </a:p>
        </p:txBody>
      </p:sp>
      <p:sp>
        <p:nvSpPr>
          <p:cNvPr id="780299" name="Diamond 14"/>
          <p:cNvSpPr>
            <a:spLocks noChangeArrowheads="1"/>
          </p:cNvSpPr>
          <p:nvPr/>
        </p:nvSpPr>
        <p:spPr bwMode="auto">
          <a:xfrm>
            <a:off x="4572000" y="3789363"/>
            <a:ext cx="287338" cy="287337"/>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 name="TextBox 15"/>
          <p:cNvSpPr txBox="1"/>
          <p:nvPr/>
        </p:nvSpPr>
        <p:spPr>
          <a:xfrm>
            <a:off x="2268538" y="2565400"/>
            <a:ext cx="1885950" cy="461963"/>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rPr>
              <a:t>Tiatira</a:t>
            </a:r>
          </a:p>
        </p:txBody>
      </p:sp>
      <p:sp>
        <p:nvSpPr>
          <p:cNvPr id="780301" name="Diamond 16"/>
          <p:cNvSpPr>
            <a:spLocks noChangeArrowheads="1"/>
          </p:cNvSpPr>
          <p:nvPr/>
        </p:nvSpPr>
        <p:spPr bwMode="auto">
          <a:xfrm>
            <a:off x="4067175" y="2708275"/>
            <a:ext cx="288925" cy="288925"/>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8" name="TextBox 17"/>
          <p:cNvSpPr txBox="1"/>
          <p:nvPr/>
        </p:nvSpPr>
        <p:spPr>
          <a:xfrm>
            <a:off x="900113" y="1916113"/>
            <a:ext cx="1885950" cy="461962"/>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rPr>
              <a:t>Pergamus</a:t>
            </a:r>
          </a:p>
        </p:txBody>
      </p:sp>
      <p:sp>
        <p:nvSpPr>
          <p:cNvPr id="780303" name="Diamond 18"/>
          <p:cNvSpPr>
            <a:spLocks noChangeArrowheads="1"/>
          </p:cNvSpPr>
          <p:nvPr/>
        </p:nvSpPr>
        <p:spPr bwMode="auto">
          <a:xfrm>
            <a:off x="2700338" y="2133600"/>
            <a:ext cx="287337" cy="287338"/>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0" name="TextBox 19"/>
          <p:cNvSpPr txBox="1"/>
          <p:nvPr/>
        </p:nvSpPr>
        <p:spPr>
          <a:xfrm>
            <a:off x="827088" y="3933825"/>
            <a:ext cx="1887537" cy="460375"/>
          </a:xfrm>
          <a:prstGeom prst="rect">
            <a:avLst/>
          </a:prstGeom>
          <a:noFill/>
        </p:spPr>
        <p:txBody>
          <a:bodyPr>
            <a:spAutoFit/>
          </a:bodyPr>
          <a:lstStyle/>
          <a:p>
            <a:pPr algn="r" eaLnBrk="0" fontAlgn="base" hangingPunct="0">
              <a:spcBef>
                <a:spcPct val="0"/>
              </a:spcBef>
              <a:spcAft>
                <a:spcPct val="0"/>
              </a:spcAft>
              <a:defRPr/>
            </a:pPr>
            <a:r>
              <a:rPr lang="en-US" sz="2400" b="1" dirty="0" err="1">
                <a:solidFill>
                  <a:srgbClr val="808080"/>
                </a:solidFill>
                <a:effectLst>
                  <a:outerShdw blurRad="38100" dist="38100" dir="2700000" algn="tl">
                    <a:srgbClr val="000000">
                      <a:alpha val="43137"/>
                    </a:srgbClr>
                  </a:outerShdw>
                </a:effectLst>
                <a:latin typeface="Arial"/>
                <a:ea typeface="ＭＳ Ｐゴシック" charset="0"/>
                <a:cs typeface="Arial"/>
              </a:rPr>
              <a:t>Smirna</a:t>
            </a:r>
            <a:endPar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endParaRP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solidFill>
            <a:schemeClr val="bg2"/>
          </a:solidFill>
          <a:ln w="76200" cmpd="sng">
            <a:solidFill>
              <a:schemeClr val="bg2"/>
            </a:solidFill>
            <a:round/>
            <a:headEnd/>
            <a:tailEnd/>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19"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base" hangingPunct="0">
              <a:spcBef>
                <a:spcPct val="0"/>
              </a:spcBef>
              <a:spcAft>
                <a:spcPct val="0"/>
              </a:spcAft>
            </a:pPr>
            <a:r>
              <a:rPr lang="en-US" b="1" dirty="0">
                <a:solidFill>
                  <a:srgbClr val="FFFFFF"/>
                </a:solidFill>
                <a:latin typeface="Arial" charset="0"/>
                <a:cs typeface="Arial" charset="0"/>
              </a:rPr>
              <a:t>345</a:t>
            </a:r>
          </a:p>
        </p:txBody>
      </p:sp>
      <p:grpSp>
        <p:nvGrpSpPr>
          <p:cNvPr id="63" name="Group 62"/>
          <p:cNvGrpSpPr>
            <a:grpSpLocks noChangeAspect="1"/>
          </p:cNvGrpSpPr>
          <p:nvPr/>
        </p:nvGrpSpPr>
        <p:grpSpPr bwMode="auto">
          <a:xfrm>
            <a:off x="1761059" y="1079378"/>
            <a:ext cx="4139227" cy="4035548"/>
            <a:chOff x="3515788" y="2780929"/>
            <a:chExt cx="1920308" cy="1800200"/>
          </a:xfrm>
        </p:grpSpPr>
        <p:sp>
          <p:nvSpPr>
            <p:cNvPr id="64" name="Oval 25"/>
            <p:cNvSpPr>
              <a:spLocks noChangeArrowheads="1"/>
            </p:cNvSpPr>
            <p:nvPr/>
          </p:nvSpPr>
          <p:spPr bwMode="auto">
            <a:xfrm>
              <a:off x="3563888" y="2780929"/>
              <a:ext cx="1872208" cy="1800200"/>
            </a:xfrm>
            <a:prstGeom prst="ellipse">
              <a:avLst/>
            </a:prstGeom>
            <a:solidFill>
              <a:srgbClr val="FF0000">
                <a:alpha val="67000"/>
              </a:srgbClr>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5" name="TextBox 64"/>
            <p:cNvSpPr txBox="1"/>
            <p:nvPr/>
          </p:nvSpPr>
          <p:spPr>
            <a:xfrm>
              <a:off x="3515788" y="3327021"/>
              <a:ext cx="980208" cy="425613"/>
            </a:xfrm>
            <a:prstGeom prst="rect">
              <a:avLst/>
            </a:prstGeom>
            <a:noFill/>
          </p:spPr>
          <p:txBody>
            <a:bodyPr wrap="square">
              <a:spAutoFit/>
            </a:bodyPr>
            <a:lstStyle/>
            <a:p>
              <a:pPr algn="ctr" fontAlgn="base">
                <a:spcBef>
                  <a:spcPct val="0"/>
                </a:spcBef>
                <a:spcAft>
                  <a:spcPct val="0"/>
                </a:spcAft>
                <a:defRPr/>
              </a:pPr>
              <a:r>
                <a:rPr lang="en-US" sz="2800" b="1" dirty="0" err="1">
                  <a:solidFill>
                    <a:srgbClr val="FFFFFF"/>
                  </a:solidFill>
                  <a:effectLst>
                    <a:outerShdw blurRad="38100" dist="38100" dir="2700000" algn="tl">
                      <a:srgbClr val="808080"/>
                    </a:outerShdw>
                  </a:effectLst>
                  <a:latin typeface="Arial" pitchFamily="34" charset="0"/>
                  <a:cs typeface="Arial" pitchFamily="34" charset="0"/>
                </a:rPr>
                <a:t>Gereja</a:t>
              </a:r>
              <a:r>
                <a:rPr lang="en-US" sz="2800" b="1" dirty="0">
                  <a:solidFill>
                    <a:srgbClr val="FFFFFF"/>
                  </a:solidFill>
                  <a:effectLst>
                    <a:outerShdw blurRad="38100" dist="38100" dir="2700000" algn="tl">
                      <a:srgbClr val="808080"/>
                    </a:outerShdw>
                  </a:effectLst>
                  <a:latin typeface="Arial" pitchFamily="34" charset="0"/>
                  <a:cs typeface="Arial" pitchFamily="34" charset="0"/>
                </a:rPr>
                <a:t> </a:t>
              </a:r>
              <a:r>
                <a:rPr lang="en-US" sz="2800" b="1" dirty="0" err="1">
                  <a:solidFill>
                    <a:srgbClr val="FFFFFF"/>
                  </a:solidFill>
                  <a:effectLst>
                    <a:outerShdw blurRad="38100" dist="38100" dir="2700000" algn="tl">
                      <a:srgbClr val="808080"/>
                    </a:outerShdw>
                  </a:effectLst>
                  <a:latin typeface="Arial" pitchFamily="34" charset="0"/>
                  <a:cs typeface="Arial" pitchFamily="34" charset="0"/>
                </a:rPr>
                <a:t>Bersejarah</a:t>
              </a:r>
              <a:endParaRPr lang="en-US" sz="2800" b="1" dirty="0">
                <a:solidFill>
                  <a:srgbClr val="FFFFFF"/>
                </a:solidFill>
                <a:effectLst>
                  <a:outerShdw blurRad="38100" dist="38100" dir="2700000" algn="tl">
                    <a:srgbClr val="808080"/>
                  </a:outerShdw>
                </a:effectLst>
                <a:latin typeface="Arial" pitchFamily="34" charset="0"/>
                <a:cs typeface="Arial" pitchFamily="34" charset="0"/>
              </a:endParaRPr>
            </a:p>
          </p:txBody>
        </p:sp>
      </p:grpSp>
      <p:grpSp>
        <p:nvGrpSpPr>
          <p:cNvPr id="66" name="Group 65"/>
          <p:cNvGrpSpPr>
            <a:grpSpLocks noChangeAspect="1"/>
          </p:cNvGrpSpPr>
          <p:nvPr/>
        </p:nvGrpSpPr>
        <p:grpSpPr bwMode="auto">
          <a:xfrm>
            <a:off x="4007793" y="1044839"/>
            <a:ext cx="4042053" cy="4035548"/>
            <a:chOff x="3563888" y="2780929"/>
            <a:chExt cx="1875226" cy="1800200"/>
          </a:xfrm>
        </p:grpSpPr>
        <p:sp>
          <p:nvSpPr>
            <p:cNvPr id="67" name="Oval 25"/>
            <p:cNvSpPr>
              <a:spLocks noChangeArrowheads="1"/>
            </p:cNvSpPr>
            <p:nvPr/>
          </p:nvSpPr>
          <p:spPr bwMode="auto">
            <a:xfrm>
              <a:off x="3563888" y="2780929"/>
              <a:ext cx="1872208" cy="1800200"/>
            </a:xfrm>
            <a:prstGeom prst="ellipse">
              <a:avLst/>
            </a:prstGeom>
            <a:solidFill>
              <a:srgbClr val="000090">
                <a:alpha val="67000"/>
              </a:srgbClr>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9" name="TextBox 68"/>
            <p:cNvSpPr txBox="1"/>
            <p:nvPr/>
          </p:nvSpPr>
          <p:spPr>
            <a:xfrm>
              <a:off x="4502180" y="3327021"/>
              <a:ext cx="936934" cy="233401"/>
            </a:xfrm>
            <a:prstGeom prst="rect">
              <a:avLst/>
            </a:prstGeom>
            <a:noFill/>
          </p:spPr>
          <p:txBody>
            <a:bodyPr wrap="square">
              <a:spAutoFit/>
            </a:bodyPr>
            <a:lstStyle/>
            <a:p>
              <a:pPr algn="ctr" eaLnBrk="0" fontAlgn="base" hangingPunct="0">
                <a:spcBef>
                  <a:spcPct val="0"/>
                </a:spcBef>
                <a:spcAft>
                  <a:spcPct val="0"/>
                </a:spcAft>
                <a:defRPr/>
              </a:pPr>
              <a:endPar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sp>
        <p:nvSpPr>
          <p:cNvPr id="70" name="TextBox 69"/>
          <p:cNvSpPr txBox="1"/>
          <p:nvPr/>
        </p:nvSpPr>
        <p:spPr bwMode="auto">
          <a:xfrm>
            <a:off x="3625831" y="2286081"/>
            <a:ext cx="2793260" cy="954107"/>
          </a:xfrm>
          <a:prstGeom prst="rect">
            <a:avLst/>
          </a:prstGeom>
          <a:noFill/>
        </p:spPr>
        <p:txBody>
          <a:bodyPr wrap="square">
            <a:spAutoFit/>
          </a:bodyPr>
          <a:lstStyle/>
          <a:p>
            <a:pPr algn="ctr" fontAlgn="base">
              <a:spcBef>
                <a:spcPct val="0"/>
              </a:spcBef>
              <a:spcAft>
                <a:spcPct val="0"/>
              </a:spcAft>
              <a:defRPr/>
            </a:pPr>
            <a:r>
              <a:rPr lang="en-US" sz="2800" b="1" dirty="0" err="1">
                <a:solidFill>
                  <a:srgbClr val="FFFFFF"/>
                </a:solidFill>
                <a:effectLst>
                  <a:outerShdw blurRad="38100" dist="38100" dir="2700000" algn="tl">
                    <a:srgbClr val="808080"/>
                  </a:outerShdw>
                </a:effectLst>
                <a:latin typeface="Arial" pitchFamily="34" charset="0"/>
                <a:cs typeface="Arial" pitchFamily="34" charset="0"/>
              </a:rPr>
              <a:t>Kenabian</a:t>
            </a:r>
            <a:r>
              <a:rPr lang="en-US" sz="2800" b="1" dirty="0">
                <a:solidFill>
                  <a:srgbClr val="FFFFFF"/>
                </a:solidFill>
                <a:effectLst>
                  <a:outerShdw blurRad="38100" dist="38100" dir="2700000" algn="tl">
                    <a:srgbClr val="808080"/>
                  </a:outerShdw>
                </a:effectLst>
                <a:latin typeface="Arial" pitchFamily="34" charset="0"/>
                <a:cs typeface="Arial" pitchFamily="34" charset="0"/>
              </a:rPr>
              <a:t> </a:t>
            </a:r>
            <a:r>
              <a:rPr lang="en-US" sz="2800" b="1" dirty="0" err="1">
                <a:solidFill>
                  <a:srgbClr val="FFFFFF"/>
                </a:solidFill>
                <a:effectLst>
                  <a:outerShdw blurRad="38100" dist="38100" dir="2700000" algn="tl">
                    <a:srgbClr val="808080"/>
                  </a:outerShdw>
                </a:effectLst>
                <a:latin typeface="Arial" pitchFamily="34" charset="0"/>
                <a:cs typeface="Arial" pitchFamily="34" charset="0"/>
              </a:rPr>
              <a:t>Bersejarah</a:t>
            </a:r>
            <a:endParaRPr lang="en-US" sz="2800" b="1" dirty="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71" name="TextBox 70"/>
          <p:cNvSpPr txBox="1"/>
          <p:nvPr/>
        </p:nvSpPr>
        <p:spPr bwMode="auto">
          <a:xfrm>
            <a:off x="3142548" y="5655541"/>
            <a:ext cx="3066640" cy="954107"/>
          </a:xfrm>
          <a:prstGeom prst="rect">
            <a:avLst/>
          </a:prstGeom>
          <a:noFill/>
        </p:spPr>
        <p:txBody>
          <a:bodyPr wrap="square">
            <a:spAutoFit/>
          </a:bodyPr>
          <a:lstStyle/>
          <a:p>
            <a:pPr algn="ctr" eaLnBrk="0" fontAlgn="base" hangingPunct="0">
              <a:spcBef>
                <a:spcPct val="0"/>
              </a:spcBef>
              <a:spcAft>
                <a:spcPct val="0"/>
              </a:spcAft>
              <a:defRPr/>
            </a:pPr>
            <a:r>
              <a:rPr lang="en-US" sz="2800" b="1" dirty="0" err="1">
                <a:solidFill>
                  <a:srgbClr val="FFFFFF"/>
                </a:solidFill>
                <a:effectLst>
                  <a:outerShdw blurRad="38100" dist="38100" dir="2700000" algn="tl">
                    <a:srgbClr val="000000">
                      <a:alpha val="43137"/>
                    </a:srgbClr>
                  </a:outerShdw>
                </a:effectLst>
                <a:latin typeface="Arial"/>
                <a:ea typeface="ＭＳ Ｐゴシック" charset="0"/>
                <a:cs typeface="Arial"/>
              </a:rPr>
              <a:t>Khas</a:t>
            </a:r>
            <a:endPar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a:p>
            <a:pPr algn="ctr" eaLnBrk="0" fontAlgn="base" hangingPunct="0">
              <a:spcBef>
                <a:spcPct val="0"/>
              </a:spcBef>
              <a:spcAft>
                <a:spcPct val="0"/>
              </a:spcAft>
              <a:defRPr/>
            </a:pPr>
            <a:r>
              <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rPr>
              <a:t>(</a:t>
            </a:r>
            <a:r>
              <a:rPr lang="en-US" sz="2800" b="1" dirty="0" err="1">
                <a:solidFill>
                  <a:srgbClr val="FFFFFF"/>
                </a:solidFill>
                <a:effectLst>
                  <a:outerShdw blurRad="38100" dist="38100" dir="2700000" algn="tl">
                    <a:srgbClr val="000000">
                      <a:alpha val="43137"/>
                    </a:srgbClr>
                  </a:outerShdw>
                </a:effectLst>
                <a:latin typeface="Arial"/>
                <a:ea typeface="ＭＳ Ｐゴシック" charset="0"/>
                <a:cs typeface="Arial"/>
              </a:rPr>
              <a:t>Wakil</a:t>
            </a:r>
            <a:r>
              <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rPr>
              <a:t>)</a:t>
            </a:r>
          </a:p>
        </p:txBody>
      </p:sp>
      <p:sp>
        <p:nvSpPr>
          <p:cNvPr id="33" name="TextBox 32"/>
          <p:cNvSpPr txBox="1"/>
          <p:nvPr/>
        </p:nvSpPr>
        <p:spPr bwMode="auto">
          <a:xfrm>
            <a:off x="5930333" y="2282015"/>
            <a:ext cx="2176883" cy="954107"/>
          </a:xfrm>
          <a:prstGeom prst="rect">
            <a:avLst/>
          </a:prstGeom>
          <a:noFill/>
        </p:spPr>
        <p:txBody>
          <a:bodyPr wrap="square">
            <a:spAutoFit/>
          </a:bodyPr>
          <a:lstStyle/>
          <a:p>
            <a:pPr algn="ctr" fontAlgn="base">
              <a:spcBef>
                <a:spcPct val="0"/>
              </a:spcBef>
              <a:spcAft>
                <a:spcPct val="0"/>
              </a:spcAft>
              <a:defRPr/>
            </a:pPr>
            <a:r>
              <a:rPr lang="en-US" sz="2800" b="1" dirty="0" err="1">
                <a:solidFill>
                  <a:srgbClr val="FFFFFF"/>
                </a:solidFill>
                <a:effectLst>
                  <a:outerShdw blurRad="38100" dist="38100" dir="2700000" algn="tl">
                    <a:srgbClr val="808080"/>
                  </a:outerShdw>
                </a:effectLst>
                <a:latin typeface="Arial" pitchFamily="34" charset="0"/>
                <a:cs typeface="Arial" pitchFamily="34" charset="0"/>
              </a:rPr>
              <a:t>Pandangan</a:t>
            </a:r>
            <a:r>
              <a:rPr lang="en-US" sz="2800" b="1" dirty="0">
                <a:solidFill>
                  <a:srgbClr val="FFFFFF"/>
                </a:solidFill>
                <a:effectLst>
                  <a:outerShdw blurRad="38100" dist="38100" dir="2700000" algn="tl">
                    <a:srgbClr val="808080"/>
                  </a:outerShdw>
                </a:effectLst>
                <a:latin typeface="Arial" pitchFamily="34" charset="0"/>
                <a:cs typeface="Arial" pitchFamily="34" charset="0"/>
              </a:rPr>
              <a:t> </a:t>
            </a:r>
            <a:r>
              <a:rPr lang="en-US" sz="2800" b="1" dirty="0" err="1">
                <a:solidFill>
                  <a:srgbClr val="FFFFFF"/>
                </a:solidFill>
                <a:effectLst>
                  <a:outerShdw blurRad="38100" dist="38100" dir="2700000" algn="tl">
                    <a:srgbClr val="808080"/>
                  </a:outerShdw>
                </a:effectLst>
                <a:latin typeface="Arial" pitchFamily="34" charset="0"/>
                <a:cs typeface="Arial" pitchFamily="34" charset="0"/>
              </a:rPr>
              <a:t>Kenabian</a:t>
            </a:r>
            <a:endParaRPr lang="en-US" sz="2800" b="1" dirty="0">
              <a:solidFill>
                <a:srgbClr val="FFFFFF"/>
              </a:solidFill>
              <a:effectLst>
                <a:outerShdw blurRad="38100" dist="38100" dir="2700000" algn="tl">
                  <a:srgbClr val="808080"/>
                </a:outerShdw>
              </a:effectLst>
              <a:latin typeface="Arial" pitchFamily="34" charset="0"/>
              <a:cs typeface="Arial" pitchFamily="34" charset="0"/>
            </a:endParaRPr>
          </a:p>
        </p:txBody>
      </p:sp>
    </p:spTree>
    <p:extLst>
      <p:ext uri="{BB962C8B-B14F-4D97-AF65-F5344CB8AC3E}">
        <p14:creationId xmlns:p14="http://schemas.microsoft.com/office/powerpoint/2010/main" val="424528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500" fill="hold"/>
                                        <p:tgtEl>
                                          <p:spTgt spid="66"/>
                                        </p:tgtEl>
                                        <p:attrNameLst>
                                          <p:attrName>ppt_w</p:attrName>
                                        </p:attrNameLst>
                                      </p:cBhvr>
                                      <p:tavLst>
                                        <p:tav tm="0">
                                          <p:val>
                                            <p:fltVal val="0"/>
                                          </p:val>
                                        </p:tav>
                                        <p:tav tm="100000">
                                          <p:val>
                                            <p:strVal val="#ppt_w"/>
                                          </p:val>
                                        </p:tav>
                                      </p:tavLst>
                                    </p:anim>
                                    <p:anim calcmode="lin" valueType="num">
                                      <p:cBhvr>
                                        <p:cTn id="15" dur="500" fill="hold"/>
                                        <p:tgtEl>
                                          <p:spTgt spid="66"/>
                                        </p:tgtEl>
                                        <p:attrNameLst>
                                          <p:attrName>ppt_h</p:attrName>
                                        </p:attrNameLst>
                                      </p:cBhvr>
                                      <p:tavLst>
                                        <p:tav tm="0">
                                          <p:val>
                                            <p:fltVal val="0"/>
                                          </p:val>
                                        </p:tav>
                                        <p:tav tm="100000">
                                          <p:val>
                                            <p:strVal val="#ppt_h"/>
                                          </p:val>
                                        </p:tav>
                                      </p:tavLst>
                                    </p:anim>
                                    <p:animEffect transition="in" filter="fade">
                                      <p:cBhvr>
                                        <p:cTn id="16" dur="500"/>
                                        <p:tgtEl>
                                          <p:spTgt spid="66"/>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blinds(horizontal)">
                                      <p:cBhvr>
                                        <p:cTn id="23" dur="500"/>
                                        <p:tgtEl>
                                          <p:spTgt spid="70"/>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blinds(horizontal)">
                                      <p:cBhvr>
                                        <p:cTn id="2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33"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4514" name="Oval 17"/>
          <p:cNvSpPr>
            <a:spLocks noChangeArrowheads="1"/>
          </p:cNvSpPr>
          <p:nvPr/>
        </p:nvSpPr>
        <p:spPr bwMode="auto">
          <a:xfrm>
            <a:off x="1524000" y="2825760"/>
            <a:ext cx="2971800" cy="2819400"/>
          </a:xfrm>
          <a:prstGeom prst="ellipse">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
        <p:nvSpPr>
          <p:cNvPr id="64515" name="Line 3"/>
          <p:cNvSpPr>
            <a:spLocks noChangeShapeType="1"/>
          </p:cNvSpPr>
          <p:nvPr/>
        </p:nvSpPr>
        <p:spPr bwMode="auto">
          <a:xfrm>
            <a:off x="4572000" y="2797185"/>
            <a:ext cx="0" cy="13716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
        <p:nvSpPr>
          <p:cNvPr id="64516" name="Text Box 7"/>
          <p:cNvSpPr txBox="1">
            <a:spLocks noChangeArrowheads="1"/>
          </p:cNvSpPr>
          <p:nvPr/>
        </p:nvSpPr>
        <p:spPr bwMode="auto">
          <a:xfrm>
            <a:off x="1598940" y="3435360"/>
            <a:ext cx="2821924"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sz="3600" b="1" dirty="0" err="1">
                <a:solidFill>
                  <a:srgbClr val="FFFFFF"/>
                </a:solidFill>
                <a:latin typeface="Arial"/>
                <a:cs typeface="Arial"/>
              </a:rPr>
              <a:t>wilayah</a:t>
            </a:r>
            <a:r>
              <a:rPr lang="en-US" sz="3600" b="1" dirty="0">
                <a:solidFill>
                  <a:srgbClr val="FFFFFF"/>
                </a:solidFill>
                <a:latin typeface="Arial"/>
                <a:cs typeface="Arial"/>
              </a:rPr>
              <a:t> </a:t>
            </a:r>
            <a:r>
              <a:rPr lang="ru-RU" altLang="ja-JP" sz="3600" b="1" dirty="0">
                <a:solidFill>
                  <a:srgbClr val="FFFFFF"/>
                </a:solidFill>
                <a:latin typeface="Arial"/>
                <a:cs typeface="Arial"/>
              </a:rPr>
              <a:t>"</a:t>
            </a:r>
            <a:r>
              <a:rPr lang="en-US" sz="3600" b="1" dirty="0" err="1">
                <a:solidFill>
                  <a:srgbClr val="FFFFFF"/>
                </a:solidFill>
                <a:latin typeface="Arial"/>
                <a:cs typeface="Arial"/>
              </a:rPr>
              <a:t>kejahatan</a:t>
            </a:r>
            <a:r>
              <a:rPr lang="ru-RU" altLang="ja-JP" sz="3600" b="1" dirty="0">
                <a:solidFill>
                  <a:srgbClr val="FFFFFF"/>
                </a:solidFill>
                <a:latin typeface="Arial"/>
                <a:cs typeface="Arial"/>
              </a:rPr>
              <a:t>"</a:t>
            </a:r>
            <a:endParaRPr lang="en-US" sz="3600" b="1" dirty="0">
              <a:solidFill>
                <a:srgbClr val="000000"/>
              </a:solidFill>
              <a:latin typeface="Arial"/>
              <a:cs typeface="Arial"/>
            </a:endParaRPr>
          </a:p>
        </p:txBody>
      </p:sp>
      <p:sp>
        <p:nvSpPr>
          <p:cNvPr id="64517" name="Line 13"/>
          <p:cNvSpPr>
            <a:spLocks noChangeShapeType="1"/>
          </p:cNvSpPr>
          <p:nvPr/>
        </p:nvSpPr>
        <p:spPr bwMode="auto">
          <a:xfrm>
            <a:off x="1449388" y="2673360"/>
            <a:ext cx="0" cy="7620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
        <p:nvSpPr>
          <p:cNvPr id="64518" name="Line 14"/>
          <p:cNvSpPr>
            <a:spLocks noChangeShapeType="1"/>
          </p:cNvSpPr>
          <p:nvPr/>
        </p:nvSpPr>
        <p:spPr bwMode="auto">
          <a:xfrm flipV="1">
            <a:off x="1447800" y="3454411"/>
            <a:ext cx="0" cy="7620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
        <p:nvSpPr>
          <p:cNvPr id="64519" name="Rectangle 15"/>
          <p:cNvSpPr>
            <a:spLocks noGrp="1" noChangeArrowheads="1"/>
          </p:cNvSpPr>
          <p:nvPr>
            <p:ph type="title" idx="4294967295"/>
          </p:nvPr>
        </p:nvSpPr>
        <p:spPr>
          <a:xfrm>
            <a:off x="0" y="83096"/>
            <a:ext cx="8643299" cy="1323439"/>
          </a:xfrm>
          <a:noFill/>
        </p:spPr>
        <p:txBody>
          <a:bodyPr wrap="square" anchor="t">
            <a:spAutoFit/>
          </a:bodyPr>
          <a:lstStyle/>
          <a:p>
            <a:pPr>
              <a:spcBef>
                <a:spcPct val="50000"/>
              </a:spcBef>
            </a:pPr>
            <a:r>
              <a:rPr lang="en-US" sz="4000" b="1" dirty="0" err="1">
                <a:solidFill>
                  <a:srgbClr val="FFFF99"/>
                </a:solidFill>
                <a:ea typeface="ＭＳ Ｐゴシック" charset="0"/>
              </a:rPr>
              <a:t>Satu-satunya</a:t>
            </a:r>
            <a:r>
              <a:rPr lang="en-US" sz="4000" b="1" dirty="0">
                <a:solidFill>
                  <a:srgbClr val="FFFF99"/>
                </a:solidFill>
                <a:ea typeface="ＭＳ Ｐゴシック" charset="0"/>
              </a:rPr>
              <a:t> </a:t>
            </a:r>
            <a:r>
              <a:rPr lang="en-US" sz="4000" b="1" dirty="0" err="1">
                <a:solidFill>
                  <a:srgbClr val="FFFF99"/>
                </a:solidFill>
                <a:ea typeface="ＭＳ Ｐゴシック" charset="0"/>
              </a:rPr>
              <a:t>kemunculan</a:t>
            </a:r>
            <a:r>
              <a:rPr lang="en-US" sz="4000" b="1" dirty="0">
                <a:solidFill>
                  <a:srgbClr val="FFFF99"/>
                </a:solidFill>
                <a:ea typeface="ＭＳ Ｐゴシック" charset="0"/>
              </a:rPr>
              <a:t> </a:t>
            </a:r>
            <a:r>
              <a:rPr lang="ru-RU" altLang="ja-JP" sz="4000" b="1" dirty="0">
                <a:solidFill>
                  <a:srgbClr val="FFFF99"/>
                </a:solidFill>
                <a:ea typeface="ＭＳ Ｐゴシック" charset="0"/>
              </a:rPr>
              <a:t>"</a:t>
            </a:r>
            <a:r>
              <a:rPr lang="en-US" sz="4000" b="1" dirty="0" err="1">
                <a:solidFill>
                  <a:srgbClr val="FFFF99"/>
                </a:solidFill>
                <a:ea typeface="ＭＳ Ｐゴシック" charset="0"/>
              </a:rPr>
              <a:t>Melindungi</a:t>
            </a:r>
            <a:r>
              <a:rPr lang="en-US" sz="4000" b="1" dirty="0">
                <a:solidFill>
                  <a:srgbClr val="FFFF99"/>
                </a:solidFill>
                <a:ea typeface="ＭＳ Ｐゴシック" charset="0"/>
              </a:rPr>
              <a:t> Dari</a:t>
            </a:r>
            <a:r>
              <a:rPr lang="ru-RU" altLang="ja-JP" sz="4000" b="1" dirty="0">
                <a:solidFill>
                  <a:srgbClr val="FFFF99"/>
                </a:solidFill>
                <a:ea typeface="ＭＳ Ｐゴシック" charset="0"/>
              </a:rPr>
              <a:t>"</a:t>
            </a:r>
            <a:r>
              <a:rPr lang="en-US" sz="4000" b="1" dirty="0">
                <a:solidFill>
                  <a:srgbClr val="FFFF99"/>
                </a:solidFill>
                <a:ea typeface="ＭＳ Ｐゴシック" charset="0"/>
              </a:rPr>
              <a:t> (</a:t>
            </a:r>
            <a:r>
              <a:rPr lang="en-US" sz="4000" b="1" i="1" dirty="0" err="1">
                <a:solidFill>
                  <a:srgbClr val="FFFFFF"/>
                </a:solidFill>
              </a:rPr>
              <a:t>tereso</a:t>
            </a:r>
            <a:r>
              <a:rPr lang="en-US" sz="4000" b="1" i="1" dirty="0">
                <a:solidFill>
                  <a:srgbClr val="FFFFFF"/>
                </a:solidFill>
              </a:rPr>
              <a:t> </a:t>
            </a:r>
            <a:r>
              <a:rPr lang="en-US" sz="4000" b="1" i="1" dirty="0" err="1">
                <a:solidFill>
                  <a:srgbClr val="FFFFFF"/>
                </a:solidFill>
              </a:rPr>
              <a:t>ek</a:t>
            </a:r>
            <a:r>
              <a:rPr lang="en-US" sz="4000" b="1" dirty="0">
                <a:solidFill>
                  <a:srgbClr val="FFFF99"/>
                </a:solidFill>
                <a:ea typeface="ＭＳ Ｐゴシック" charset="0"/>
              </a:rPr>
              <a:t>) di PB</a:t>
            </a:r>
          </a:p>
        </p:txBody>
      </p:sp>
      <p:sp>
        <p:nvSpPr>
          <p:cNvPr id="64520" name="Text Box 5"/>
          <p:cNvSpPr txBox="1">
            <a:spLocks noChangeArrowheads="1"/>
          </p:cNvSpPr>
          <p:nvPr/>
        </p:nvSpPr>
        <p:spPr bwMode="auto">
          <a:xfrm>
            <a:off x="4896497" y="1649253"/>
            <a:ext cx="4247503" cy="353943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altLang="ja-JP" sz="2800" b="1" dirty="0">
                <a:solidFill>
                  <a:srgbClr val="FFFFFF"/>
                </a:solidFill>
                <a:latin typeface="Arial"/>
                <a:cs typeface="Arial"/>
              </a:rPr>
              <a:t>1. </a:t>
            </a:r>
            <a:r>
              <a:rPr lang="ru-RU" altLang="ja-JP" sz="2800" b="1" dirty="0">
                <a:solidFill>
                  <a:srgbClr val="FFFFFF"/>
                </a:solidFill>
                <a:latin typeface="Arial"/>
                <a:cs typeface="Arial"/>
              </a:rPr>
              <a:t>"</a:t>
            </a:r>
            <a:r>
              <a:rPr lang="en-US" altLang="ja-JP" sz="2800" b="1" dirty="0" err="1">
                <a:solidFill>
                  <a:srgbClr val="FFFFFF"/>
                </a:solidFill>
                <a:latin typeface="Arial"/>
                <a:cs typeface="Arial"/>
              </a:rPr>
              <a:t>Aku</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tidak</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meminta</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supaya</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Engkau</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mengambil</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mereka</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dari</a:t>
            </a:r>
            <a:r>
              <a:rPr lang="en-US" altLang="ja-JP" sz="2800" b="1" dirty="0">
                <a:solidFill>
                  <a:srgbClr val="FFFFFF"/>
                </a:solidFill>
                <a:latin typeface="Arial"/>
                <a:cs typeface="Arial"/>
              </a:rPr>
              <a:t> </a:t>
            </a:r>
            <a:r>
              <a:rPr lang="en-US" sz="2800" b="1" dirty="0">
                <a:solidFill>
                  <a:srgbClr val="FFFFFF"/>
                </a:solidFill>
                <a:latin typeface="Arial"/>
                <a:cs typeface="Arial"/>
              </a:rPr>
              <a:t>(</a:t>
            </a:r>
            <a:r>
              <a:rPr lang="en-US" sz="2800" b="1" i="1" dirty="0" err="1">
                <a:solidFill>
                  <a:srgbClr val="FFFFFF"/>
                </a:solidFill>
                <a:latin typeface="Arial"/>
                <a:cs typeface="Arial"/>
              </a:rPr>
              <a:t>ek</a:t>
            </a:r>
            <a:r>
              <a:rPr lang="en-US" sz="2800" b="1" dirty="0">
                <a:solidFill>
                  <a:srgbClr val="FFFFFF"/>
                </a:solidFill>
                <a:latin typeface="Arial"/>
                <a:cs typeface="Arial"/>
              </a:rPr>
              <a:t>) </a:t>
            </a:r>
            <a:r>
              <a:rPr lang="en-US" altLang="ja-JP" sz="2800" b="1" dirty="0" err="1">
                <a:solidFill>
                  <a:srgbClr val="FFFFFF"/>
                </a:solidFill>
                <a:latin typeface="Arial"/>
                <a:cs typeface="Arial"/>
              </a:rPr>
              <a:t>dunia</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tetapi</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supaya</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Engkau</a:t>
            </a:r>
            <a:r>
              <a:rPr lang="en-US" altLang="ja-JP" sz="2800" b="1" dirty="0">
                <a:solidFill>
                  <a:srgbClr val="FFFFFF"/>
                </a:solidFill>
                <a:latin typeface="Arial"/>
                <a:cs typeface="Arial"/>
              </a:rPr>
              <a:t> </a:t>
            </a:r>
            <a:r>
              <a:rPr lang="en-US" altLang="ja-JP" sz="2800" b="1" dirty="0" err="1">
                <a:solidFill>
                  <a:srgbClr val="FFFF00"/>
                </a:solidFill>
                <a:latin typeface="Arial"/>
                <a:cs typeface="Arial"/>
              </a:rPr>
              <a:t>melindungi</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mereka</a:t>
            </a:r>
            <a:r>
              <a:rPr lang="en-US" altLang="ja-JP" sz="2800" b="1" dirty="0">
                <a:solidFill>
                  <a:srgbClr val="FFFFFF"/>
                </a:solidFill>
                <a:latin typeface="Arial"/>
                <a:cs typeface="Arial"/>
              </a:rPr>
              <a:t> </a:t>
            </a:r>
            <a:r>
              <a:rPr lang="en-US" altLang="ja-JP" sz="2800" b="1" dirty="0" err="1">
                <a:solidFill>
                  <a:srgbClr val="FFFF00"/>
                </a:solidFill>
                <a:latin typeface="Arial"/>
                <a:cs typeface="Arial"/>
              </a:rPr>
              <a:t>dari</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pada</a:t>
            </a:r>
            <a:r>
              <a:rPr lang="en-US" altLang="ja-JP" sz="2800" b="1" dirty="0">
                <a:solidFill>
                  <a:srgbClr val="FFFFFF"/>
                </a:solidFill>
                <a:latin typeface="Arial"/>
                <a:cs typeface="Arial"/>
              </a:rPr>
              <a:t> </a:t>
            </a:r>
            <a:r>
              <a:rPr lang="en-US" sz="2800" b="1" dirty="0">
                <a:solidFill>
                  <a:srgbClr val="FFFFFF"/>
                </a:solidFill>
                <a:latin typeface="Arial"/>
                <a:cs typeface="Arial"/>
              </a:rPr>
              <a:t>(</a:t>
            </a:r>
            <a:r>
              <a:rPr lang="en-US" sz="2800" b="1" i="1" dirty="0" err="1">
                <a:solidFill>
                  <a:srgbClr val="FFFFFF"/>
                </a:solidFill>
                <a:latin typeface="Arial"/>
                <a:cs typeface="Arial"/>
              </a:rPr>
              <a:t>ek</a:t>
            </a:r>
            <a:r>
              <a:rPr lang="en-US" sz="2800" b="1" dirty="0">
                <a:solidFill>
                  <a:srgbClr val="FFFFFF"/>
                </a:solidFill>
                <a:latin typeface="Arial"/>
                <a:cs typeface="Arial"/>
              </a:rPr>
              <a:t>) </a:t>
            </a:r>
            <a:r>
              <a:rPr lang="en-US" altLang="ja-JP" sz="2800" b="1" dirty="0">
                <a:solidFill>
                  <a:srgbClr val="FFFFFF"/>
                </a:solidFill>
                <a:latin typeface="Arial"/>
                <a:cs typeface="Arial"/>
              </a:rPr>
              <a:t>yang </a:t>
            </a:r>
            <a:r>
              <a:rPr lang="en-US" altLang="ja-JP" sz="2800" b="1" dirty="0" err="1">
                <a:solidFill>
                  <a:srgbClr val="FFFFFF"/>
                </a:solidFill>
                <a:latin typeface="Arial"/>
                <a:cs typeface="Arial"/>
              </a:rPr>
              <a:t>jahat</a:t>
            </a:r>
            <a:r>
              <a:rPr lang="ru-RU" altLang="ja-JP" sz="2800" b="1" dirty="0">
                <a:solidFill>
                  <a:srgbClr val="FFFFFF"/>
                </a:solidFill>
                <a:latin typeface="Arial"/>
                <a:cs typeface="Arial"/>
              </a:rPr>
              <a:t>"</a:t>
            </a:r>
            <a:br>
              <a:rPr lang="en-US" sz="2800" b="1" dirty="0">
                <a:solidFill>
                  <a:srgbClr val="FFFFFF"/>
                </a:solidFill>
                <a:latin typeface="Arial"/>
                <a:cs typeface="Arial"/>
              </a:rPr>
            </a:br>
            <a:r>
              <a:rPr lang="en-US" sz="2800" b="1" dirty="0">
                <a:solidFill>
                  <a:srgbClr val="FFFFFF"/>
                </a:solidFill>
                <a:latin typeface="Arial"/>
                <a:cs typeface="Arial"/>
              </a:rPr>
              <a:t>(</a:t>
            </a:r>
            <a:r>
              <a:rPr lang="en-US" sz="2800" b="1" dirty="0" err="1">
                <a:solidFill>
                  <a:srgbClr val="FFFFFF"/>
                </a:solidFill>
                <a:latin typeface="Arial"/>
                <a:cs typeface="Arial"/>
              </a:rPr>
              <a:t>Yoh</a:t>
            </a:r>
            <a:r>
              <a:rPr lang="en-US" sz="2800" b="1" dirty="0">
                <a:solidFill>
                  <a:srgbClr val="FFFFFF"/>
                </a:solidFill>
                <a:latin typeface="Arial"/>
                <a:cs typeface="Arial"/>
              </a:rPr>
              <a:t> 17:15)</a:t>
            </a:r>
          </a:p>
        </p:txBody>
      </p:sp>
      <p:sp>
        <p:nvSpPr>
          <p:cNvPr id="20" name="Oval 19"/>
          <p:cNvSpPr>
            <a:spLocks noChangeArrowheads="1"/>
          </p:cNvSpPr>
          <p:nvPr/>
        </p:nvSpPr>
        <p:spPr bwMode="auto">
          <a:xfrm>
            <a:off x="1524000" y="2825760"/>
            <a:ext cx="2971800" cy="28194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round/>
                <a:headEnd/>
                <a:tailEnd/>
              </a14:hiddenLine>
            </a:ext>
          </a:extLst>
        </p:spPr>
        <p:txBody>
          <a:bodyPr/>
          <a:lstStyle/>
          <a:p>
            <a:pPr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
        <p:nvSpPr>
          <p:cNvPr id="21" name="Text Box 7"/>
          <p:cNvSpPr txBox="1">
            <a:spLocks noChangeArrowheads="1"/>
          </p:cNvSpPr>
          <p:nvPr/>
        </p:nvSpPr>
        <p:spPr bwMode="auto">
          <a:xfrm>
            <a:off x="141443" y="4564424"/>
            <a:ext cx="1066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sz="3600" b="1" i="1" dirty="0" err="1">
                <a:solidFill>
                  <a:srgbClr val="FFFFFF"/>
                </a:solidFill>
                <a:latin typeface="Arial"/>
                <a:ea typeface="Bwgrkl" charset="0"/>
                <a:cs typeface="Arial"/>
              </a:rPr>
              <a:t>ek</a:t>
            </a:r>
            <a:r>
              <a:rPr lang="en-US" sz="3600" b="1" i="1" dirty="0">
                <a:solidFill>
                  <a:srgbClr val="FFFFFF"/>
                </a:solidFill>
                <a:latin typeface="Arial"/>
                <a:cs typeface="Arial"/>
              </a:rPr>
              <a:t> </a:t>
            </a:r>
            <a:endParaRPr lang="en-US" sz="3600" b="1" i="1" dirty="0">
              <a:solidFill>
                <a:srgbClr val="000000"/>
              </a:solidFill>
              <a:latin typeface="Arial"/>
              <a:ea typeface="Bwgrkl" charset="0"/>
              <a:cs typeface="Arial"/>
            </a:endParaRPr>
          </a:p>
        </p:txBody>
      </p:sp>
      <p:sp>
        <p:nvSpPr>
          <p:cNvPr id="29" name="Text Box 7"/>
          <p:cNvSpPr txBox="1">
            <a:spLocks noChangeArrowheads="1"/>
          </p:cNvSpPr>
          <p:nvPr/>
        </p:nvSpPr>
        <p:spPr bwMode="auto">
          <a:xfrm>
            <a:off x="1219200" y="5511813"/>
            <a:ext cx="35052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ru-RU" altLang="ja-JP" sz="3200" b="1" dirty="0">
                <a:solidFill>
                  <a:srgbClr val="FFFFFF"/>
                </a:solidFill>
                <a:effectLst>
                  <a:outerShdw blurRad="38100" dist="38100" dir="2700000" algn="tl">
                    <a:srgbClr val="000000"/>
                  </a:outerShdw>
                </a:effectLst>
                <a:latin typeface="Arial"/>
                <a:cs typeface="Arial"/>
              </a:rPr>
              <a:t>"</a:t>
            </a:r>
            <a:r>
              <a:rPr lang="en-US" sz="3200" b="1" dirty="0" err="1">
                <a:solidFill>
                  <a:srgbClr val="FFFFFF"/>
                </a:solidFill>
                <a:effectLst>
                  <a:outerShdw blurRad="38100" dist="38100" dir="2700000" algn="tl">
                    <a:srgbClr val="000000"/>
                  </a:outerShdw>
                </a:effectLst>
                <a:latin typeface="Arial"/>
                <a:cs typeface="Arial"/>
              </a:rPr>
              <a:t>dari</a:t>
            </a:r>
            <a:r>
              <a:rPr lang="en-US" sz="3200" b="1" dirty="0">
                <a:solidFill>
                  <a:srgbClr val="FFFFFF"/>
                </a:solidFill>
                <a:effectLst>
                  <a:outerShdw blurRad="38100" dist="38100" dir="2700000" algn="tl">
                    <a:srgbClr val="000000"/>
                  </a:outerShdw>
                </a:effectLst>
                <a:latin typeface="Arial"/>
                <a:cs typeface="Arial"/>
              </a:rPr>
              <a:t>, di </a:t>
            </a:r>
            <a:r>
              <a:rPr lang="en-US" sz="3200" b="1" dirty="0" err="1">
                <a:solidFill>
                  <a:srgbClr val="FFFFFF"/>
                </a:solidFill>
                <a:effectLst>
                  <a:outerShdw blurRad="38100" dist="38100" dir="2700000" algn="tl">
                    <a:srgbClr val="000000"/>
                  </a:outerShdw>
                </a:effectLst>
                <a:latin typeface="Arial"/>
                <a:cs typeface="Arial"/>
              </a:rPr>
              <a:t>luar</a:t>
            </a:r>
            <a:r>
              <a:rPr lang="en-US" sz="3200" b="1" dirty="0">
                <a:solidFill>
                  <a:srgbClr val="FFFFFF"/>
                </a:solidFill>
                <a:effectLst>
                  <a:outerShdw blurRad="38100" dist="38100" dir="2700000" algn="tl">
                    <a:srgbClr val="000000"/>
                  </a:outerShdw>
                </a:effectLst>
                <a:latin typeface="Arial"/>
                <a:cs typeface="Arial"/>
              </a:rPr>
              <a:t>, </a:t>
            </a:r>
            <a:r>
              <a:rPr lang="en-US" sz="3200" b="1" dirty="0" err="1">
                <a:solidFill>
                  <a:srgbClr val="FFFFFF"/>
                </a:solidFill>
                <a:effectLst>
                  <a:outerShdw blurRad="38100" dist="38100" dir="2700000" algn="tl">
                    <a:srgbClr val="000000"/>
                  </a:outerShdw>
                </a:effectLst>
                <a:latin typeface="Arial"/>
                <a:cs typeface="Arial"/>
              </a:rPr>
              <a:t>jauh</a:t>
            </a:r>
            <a:r>
              <a:rPr lang="en-US" sz="3200" b="1" dirty="0">
                <a:solidFill>
                  <a:srgbClr val="FFFFFF"/>
                </a:solidFill>
                <a:effectLst>
                  <a:outerShdw blurRad="38100" dist="38100" dir="2700000" algn="tl">
                    <a:srgbClr val="000000"/>
                  </a:outerShdw>
                </a:effectLst>
                <a:latin typeface="Arial"/>
                <a:cs typeface="Arial"/>
              </a:rPr>
              <a:t> </a:t>
            </a:r>
            <a:r>
              <a:rPr lang="en-US" sz="3200" b="1" dirty="0" err="1">
                <a:solidFill>
                  <a:srgbClr val="FFFFFF"/>
                </a:solidFill>
                <a:effectLst>
                  <a:outerShdw blurRad="38100" dist="38100" dir="2700000" algn="tl">
                    <a:srgbClr val="000000"/>
                  </a:outerShdw>
                </a:effectLst>
                <a:latin typeface="Arial"/>
                <a:cs typeface="Arial"/>
              </a:rPr>
              <a:t>dari</a:t>
            </a:r>
            <a:r>
              <a:rPr lang="ru-RU" altLang="ja-JP" sz="3200" b="1" dirty="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30" name="Bent Arrow 29"/>
          <p:cNvSpPr/>
          <p:nvPr/>
        </p:nvSpPr>
        <p:spPr bwMode="auto">
          <a:xfrm rot="5400000">
            <a:off x="800100" y="5073660"/>
            <a:ext cx="990600" cy="609600"/>
          </a:xfrm>
          <a:prstGeom prst="bentArrow">
            <a:avLst/>
          </a:prstGeom>
          <a:solidFill>
            <a:srgbClr val="FFFFFF"/>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000" b="1">
              <a:solidFill>
                <a:srgbClr val="000000"/>
              </a:solidFill>
              <a:latin typeface="Arial"/>
              <a:ea typeface="ＭＳ Ｐゴシック" charset="0"/>
              <a:cs typeface="Arial"/>
            </a:endParaRPr>
          </a:p>
        </p:txBody>
      </p:sp>
      <p:sp>
        <p:nvSpPr>
          <p:cNvPr id="15" name="Text Box 7"/>
          <p:cNvSpPr txBox="1">
            <a:spLocks noChangeArrowheads="1"/>
          </p:cNvSpPr>
          <p:nvPr/>
        </p:nvSpPr>
        <p:spPr bwMode="auto">
          <a:xfrm>
            <a:off x="0" y="1660726"/>
            <a:ext cx="4879327" cy="1200329"/>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b="1" dirty="0" err="1">
                <a:solidFill>
                  <a:srgbClr val="FFFFFF"/>
                </a:solidFill>
                <a:latin typeface="Arial"/>
                <a:cs typeface="Arial"/>
              </a:rPr>
              <a:t>Gagasan</a:t>
            </a:r>
            <a:r>
              <a:rPr lang="en-US" b="1" dirty="0">
                <a:solidFill>
                  <a:srgbClr val="FFFFFF"/>
                </a:solidFill>
                <a:latin typeface="Arial"/>
                <a:cs typeface="Arial"/>
              </a:rPr>
              <a:t> </a:t>
            </a:r>
            <a:r>
              <a:rPr lang="en-US" b="1" dirty="0" err="1">
                <a:solidFill>
                  <a:srgbClr val="FFFFFF"/>
                </a:solidFill>
                <a:latin typeface="Arial"/>
                <a:cs typeface="Arial"/>
              </a:rPr>
              <a:t>tentang</a:t>
            </a:r>
            <a:r>
              <a:rPr lang="en-US" b="1" dirty="0">
                <a:solidFill>
                  <a:srgbClr val="FFFFFF"/>
                </a:solidFill>
                <a:latin typeface="Arial"/>
                <a:cs typeface="Arial"/>
              </a:rPr>
              <a:t> </a:t>
            </a:r>
            <a:r>
              <a:rPr lang="en-US" b="1" dirty="0" err="1">
                <a:solidFill>
                  <a:srgbClr val="FFFFFF"/>
                </a:solidFill>
                <a:latin typeface="Arial"/>
                <a:cs typeface="Arial"/>
              </a:rPr>
              <a:t>dibawa</a:t>
            </a:r>
            <a:r>
              <a:rPr lang="en-US" b="1" dirty="0">
                <a:solidFill>
                  <a:srgbClr val="FFFFFF"/>
                </a:solidFill>
                <a:latin typeface="Arial"/>
                <a:cs typeface="Arial"/>
              </a:rPr>
              <a:t> </a:t>
            </a:r>
            <a:r>
              <a:rPr lang="en-US" b="1" dirty="0" err="1">
                <a:solidFill>
                  <a:srgbClr val="FFFFFF"/>
                </a:solidFill>
                <a:latin typeface="Arial"/>
                <a:cs typeface="Arial"/>
              </a:rPr>
              <a:t>keluar</a:t>
            </a:r>
            <a:r>
              <a:rPr lang="en-US" b="1" dirty="0">
                <a:solidFill>
                  <a:srgbClr val="FFFFFF"/>
                </a:solidFill>
                <a:latin typeface="Arial"/>
                <a:cs typeface="Arial"/>
              </a:rPr>
              <a:t> </a:t>
            </a:r>
            <a:r>
              <a:rPr lang="en-US" b="1" dirty="0" err="1">
                <a:solidFill>
                  <a:srgbClr val="FFFFFF"/>
                </a:solidFill>
                <a:latin typeface="Arial"/>
                <a:cs typeface="Arial"/>
              </a:rPr>
              <a:t>dari</a:t>
            </a:r>
            <a:r>
              <a:rPr lang="en-US" b="1" dirty="0">
                <a:solidFill>
                  <a:srgbClr val="FFFFFF"/>
                </a:solidFill>
                <a:latin typeface="Arial"/>
                <a:cs typeface="Arial"/>
              </a:rPr>
              <a:t> </a:t>
            </a:r>
            <a:r>
              <a:rPr lang="en-US" b="1" dirty="0" err="1">
                <a:solidFill>
                  <a:srgbClr val="FFFFFF"/>
                </a:solidFill>
                <a:latin typeface="Arial"/>
                <a:cs typeface="Arial"/>
              </a:rPr>
              <a:t>dunia</a:t>
            </a:r>
            <a:r>
              <a:rPr lang="en-US" b="1" dirty="0">
                <a:solidFill>
                  <a:srgbClr val="FFFFFF"/>
                </a:solidFill>
                <a:latin typeface="Arial"/>
                <a:cs typeface="Arial"/>
              </a:rPr>
              <a:t> </a:t>
            </a:r>
            <a:r>
              <a:rPr lang="en-US" b="1" dirty="0" err="1">
                <a:solidFill>
                  <a:srgbClr val="FFFFFF"/>
                </a:solidFill>
                <a:latin typeface="Arial"/>
                <a:cs typeface="Arial"/>
              </a:rPr>
              <a:t>berhubungan</a:t>
            </a:r>
            <a:r>
              <a:rPr lang="en-US" b="1" dirty="0">
                <a:solidFill>
                  <a:srgbClr val="FFFFFF"/>
                </a:solidFill>
                <a:latin typeface="Arial"/>
                <a:cs typeface="Arial"/>
              </a:rPr>
              <a:t> </a:t>
            </a:r>
            <a:r>
              <a:rPr lang="en-US" b="1" dirty="0" err="1">
                <a:solidFill>
                  <a:srgbClr val="FFFFFF"/>
                </a:solidFill>
                <a:latin typeface="Arial"/>
                <a:cs typeface="Arial"/>
              </a:rPr>
              <a:t>dengan</a:t>
            </a:r>
            <a:r>
              <a:rPr lang="en-US" b="1" dirty="0">
                <a:solidFill>
                  <a:srgbClr val="FFFFFF"/>
                </a:solidFill>
                <a:latin typeface="Arial"/>
                <a:cs typeface="Arial"/>
              </a:rPr>
              <a:t> </a:t>
            </a:r>
            <a:r>
              <a:rPr lang="en-US" b="1" dirty="0" err="1">
                <a:solidFill>
                  <a:srgbClr val="FFFF00"/>
                </a:solidFill>
                <a:latin typeface="Arial"/>
                <a:cs typeface="Arial"/>
              </a:rPr>
              <a:t>dimusnahkan</a:t>
            </a:r>
            <a:r>
              <a:rPr lang="en-US" b="1" dirty="0">
                <a:solidFill>
                  <a:srgbClr val="FFFF00"/>
                </a:solidFill>
                <a:latin typeface="Arial"/>
                <a:cs typeface="Arial"/>
              </a:rPr>
              <a:t> </a:t>
            </a:r>
            <a:r>
              <a:rPr lang="en-US" b="1" dirty="0" err="1">
                <a:solidFill>
                  <a:schemeClr val="bg1"/>
                </a:solidFill>
                <a:latin typeface="Arial"/>
                <a:cs typeface="Arial"/>
              </a:rPr>
              <a:t>dari</a:t>
            </a:r>
            <a:r>
              <a:rPr lang="en-US" b="1" dirty="0">
                <a:solidFill>
                  <a:schemeClr val="bg1"/>
                </a:solidFill>
                <a:latin typeface="Arial"/>
                <a:cs typeface="Arial"/>
              </a:rPr>
              <a:t> </a:t>
            </a:r>
            <a:r>
              <a:rPr lang="en-US" b="1" dirty="0" err="1">
                <a:solidFill>
                  <a:schemeClr val="bg1"/>
                </a:solidFill>
                <a:latin typeface="Arial"/>
                <a:cs typeface="Arial"/>
              </a:rPr>
              <a:t>dunia</a:t>
            </a:r>
            <a:endParaRPr lang="en-US" b="1" dirty="0">
              <a:solidFill>
                <a:schemeClr val="bg1"/>
              </a:solidFill>
              <a:latin typeface="Arial"/>
              <a:cs typeface="Arial"/>
            </a:endParaRPr>
          </a:p>
        </p:txBody>
      </p:sp>
      <p:sp>
        <p:nvSpPr>
          <p:cNvPr id="16" name="Text Box 1041"/>
          <p:cNvSpPr txBox="1">
            <a:spLocks noChangeArrowheads="1"/>
          </p:cNvSpPr>
          <p:nvPr/>
        </p:nvSpPr>
        <p:spPr bwMode="auto">
          <a:xfrm>
            <a:off x="9588823" y="-857249"/>
            <a:ext cx="69923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b="1" dirty="0">
                <a:solidFill>
                  <a:srgbClr val="FFFFFF"/>
                </a:solidFill>
                <a:latin typeface="Arial"/>
                <a:cs typeface="Arial"/>
              </a:rPr>
              <a:t>209</a:t>
            </a:r>
            <a:br>
              <a:rPr lang="en-US" b="1" dirty="0">
                <a:solidFill>
                  <a:srgbClr val="FFFFFF"/>
                </a:solidFill>
                <a:latin typeface="Arial"/>
                <a:cs typeface="Arial"/>
              </a:rPr>
            </a:br>
            <a:r>
              <a:rPr lang="en-US" b="1" dirty="0">
                <a:solidFill>
                  <a:srgbClr val="FFFFFF"/>
                </a:solidFill>
                <a:latin typeface="Arial"/>
                <a:cs typeface="Arial"/>
              </a:rPr>
              <a:t>362</a:t>
            </a:r>
            <a:endParaRPr lang="en-US" b="1" dirty="0">
              <a:solidFill>
                <a:srgbClr val="000000"/>
              </a:solidFill>
              <a:latin typeface="Arial"/>
              <a:cs typeface="Arial"/>
            </a:endParaRPr>
          </a:p>
        </p:txBody>
      </p:sp>
      <p:sp>
        <p:nvSpPr>
          <p:cNvPr id="31" name="Text Box 7"/>
          <p:cNvSpPr txBox="1">
            <a:spLocks noChangeArrowheads="1"/>
          </p:cNvSpPr>
          <p:nvPr/>
        </p:nvSpPr>
        <p:spPr bwMode="auto">
          <a:xfrm>
            <a:off x="4419603" y="5435610"/>
            <a:ext cx="4724397" cy="1323439"/>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SG" sz="2000" b="1" dirty="0" err="1">
                <a:solidFill>
                  <a:srgbClr val="FFFFFF"/>
                </a:solidFill>
                <a:latin typeface="Arial"/>
                <a:cs typeface="Arial"/>
              </a:rPr>
              <a:t>Tidak</a:t>
            </a:r>
            <a:r>
              <a:rPr lang="en-SG" sz="2000" b="1" dirty="0">
                <a:solidFill>
                  <a:srgbClr val="FFFFFF"/>
                </a:solidFill>
                <a:latin typeface="Arial"/>
                <a:cs typeface="Arial"/>
              </a:rPr>
              <a:t> </a:t>
            </a:r>
            <a:r>
              <a:rPr lang="en-SG" sz="2000" b="1" dirty="0" err="1">
                <a:solidFill>
                  <a:srgbClr val="FFFFFF"/>
                </a:solidFill>
                <a:latin typeface="Arial"/>
                <a:cs typeface="Arial"/>
              </a:rPr>
              <a:t>berada</a:t>
            </a:r>
            <a:r>
              <a:rPr lang="en-SG" sz="2000" b="1" dirty="0">
                <a:solidFill>
                  <a:srgbClr val="FFFFFF"/>
                </a:solidFill>
                <a:latin typeface="Arial"/>
                <a:cs typeface="Arial"/>
              </a:rPr>
              <a:t> di </a:t>
            </a:r>
            <a:r>
              <a:rPr lang="en-SG" sz="2000" b="1" dirty="0" err="1">
                <a:solidFill>
                  <a:srgbClr val="FFFFFF"/>
                </a:solidFill>
                <a:latin typeface="Arial"/>
                <a:cs typeface="Arial"/>
              </a:rPr>
              <a:t>wilayah</a:t>
            </a:r>
            <a:r>
              <a:rPr lang="en-SG" sz="2000" b="1" dirty="0">
                <a:solidFill>
                  <a:srgbClr val="FFFFFF"/>
                </a:solidFill>
                <a:latin typeface="Arial"/>
                <a:cs typeface="Arial"/>
              </a:rPr>
              <a:t> Satan</a:t>
            </a:r>
            <a:br>
              <a:rPr lang="en-US" sz="2000" b="1" dirty="0">
                <a:solidFill>
                  <a:srgbClr val="FFFFFF"/>
                </a:solidFill>
                <a:latin typeface="Arial"/>
                <a:cs typeface="Arial"/>
              </a:rPr>
            </a:br>
            <a:r>
              <a:rPr lang="en-US" sz="2000" b="1" dirty="0" err="1">
                <a:solidFill>
                  <a:srgbClr val="FFFFFF"/>
                </a:solidFill>
                <a:latin typeface="Arial"/>
                <a:cs typeface="Arial"/>
              </a:rPr>
              <a:t>sama</a:t>
            </a:r>
            <a:r>
              <a:rPr lang="en-US" sz="2000" b="1" dirty="0">
                <a:solidFill>
                  <a:srgbClr val="FFFFFF"/>
                </a:solidFill>
                <a:latin typeface="Arial"/>
                <a:cs typeface="Arial"/>
              </a:rPr>
              <a:t> </a:t>
            </a:r>
            <a:r>
              <a:rPr lang="en-US" sz="2000" b="1" dirty="0" err="1">
                <a:solidFill>
                  <a:srgbClr val="FFFFFF"/>
                </a:solidFill>
                <a:latin typeface="Arial"/>
                <a:cs typeface="Arial"/>
              </a:rPr>
              <a:t>dengan</a:t>
            </a:r>
            <a:br>
              <a:rPr lang="en-US" sz="2000" b="1" dirty="0">
                <a:solidFill>
                  <a:srgbClr val="FFFFFF"/>
                </a:solidFill>
                <a:latin typeface="Arial"/>
                <a:cs typeface="Arial"/>
              </a:rPr>
            </a:br>
            <a:r>
              <a:rPr lang="en-US" sz="2000" b="1" dirty="0" err="1">
                <a:solidFill>
                  <a:srgbClr val="FFFFFF"/>
                </a:solidFill>
                <a:latin typeface="Arial"/>
                <a:cs typeface="Arial"/>
              </a:rPr>
              <a:t>tidak</a:t>
            </a:r>
            <a:r>
              <a:rPr lang="en-US" sz="2000" b="1" dirty="0">
                <a:solidFill>
                  <a:srgbClr val="FFFFFF"/>
                </a:solidFill>
                <a:latin typeface="Arial"/>
                <a:cs typeface="Arial"/>
              </a:rPr>
              <a:t> </a:t>
            </a:r>
            <a:r>
              <a:rPr lang="en-US" sz="2000" b="1" dirty="0" err="1">
                <a:solidFill>
                  <a:srgbClr val="FFFFFF"/>
                </a:solidFill>
                <a:latin typeface="Arial"/>
                <a:cs typeface="Arial"/>
              </a:rPr>
              <a:t>berada</a:t>
            </a:r>
            <a:r>
              <a:rPr lang="en-US" sz="2000" b="1" dirty="0">
                <a:solidFill>
                  <a:srgbClr val="FFFFFF"/>
                </a:solidFill>
                <a:latin typeface="Arial"/>
                <a:cs typeface="Arial"/>
              </a:rPr>
              <a:t> </a:t>
            </a:r>
            <a:r>
              <a:rPr lang="en-US" sz="2000" b="1" dirty="0" err="1">
                <a:solidFill>
                  <a:srgbClr val="FFFFFF"/>
                </a:solidFill>
                <a:latin typeface="Arial"/>
                <a:cs typeface="Arial"/>
              </a:rPr>
              <a:t>pada</a:t>
            </a:r>
            <a:r>
              <a:rPr lang="en-US" sz="2000" b="1" dirty="0">
                <a:solidFill>
                  <a:srgbClr val="FFFFFF"/>
                </a:solidFill>
                <a:latin typeface="Arial"/>
                <a:cs typeface="Arial"/>
              </a:rPr>
              <a:t> </a:t>
            </a:r>
            <a:r>
              <a:rPr lang="en-US" sz="2000" b="1" dirty="0" err="1">
                <a:solidFill>
                  <a:srgbClr val="FFFFFF"/>
                </a:solidFill>
                <a:latin typeface="Arial"/>
                <a:cs typeface="Arial"/>
              </a:rPr>
              <a:t>masa</a:t>
            </a:r>
            <a:r>
              <a:rPr lang="en-US" sz="2000" b="1" dirty="0">
                <a:solidFill>
                  <a:srgbClr val="FFFFFF"/>
                </a:solidFill>
                <a:latin typeface="Arial"/>
                <a:cs typeface="Arial"/>
              </a:rPr>
              <a:t> </a:t>
            </a:r>
            <a:r>
              <a:rPr lang="en-US" sz="2000" b="1" dirty="0" err="1">
                <a:solidFill>
                  <a:srgbClr val="FFFFFF"/>
                </a:solidFill>
                <a:latin typeface="Arial"/>
                <a:cs typeface="Arial"/>
              </a:rPr>
              <a:t>penganiayaan</a:t>
            </a:r>
            <a:endParaRPr lang="en-US" sz="2000" b="1" dirty="0">
              <a:solidFill>
                <a:srgbClr val="000000"/>
              </a:solidFill>
              <a:latin typeface="Arial"/>
              <a:cs typeface="Arial"/>
            </a:endParaRPr>
          </a:p>
        </p:txBody>
      </p:sp>
      <p:sp>
        <p:nvSpPr>
          <p:cNvPr id="17" name="Text Box 1041"/>
          <p:cNvSpPr txBox="1">
            <a:spLocks noChangeArrowheads="1"/>
          </p:cNvSpPr>
          <p:nvPr/>
        </p:nvSpPr>
        <p:spPr bwMode="auto">
          <a:xfrm>
            <a:off x="8445822" y="0"/>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209</a:t>
            </a:r>
            <a:br>
              <a:rPr lang="en-US" b="1" dirty="0">
                <a:solidFill>
                  <a:srgbClr val="FFFFFF"/>
                </a:solidFill>
                <a:latin typeface="Arial"/>
                <a:cs typeface="Arial"/>
              </a:rPr>
            </a:br>
            <a:r>
              <a:rPr lang="en-US" b="1" dirty="0">
                <a:solidFill>
                  <a:srgbClr val="FFFFFF"/>
                </a:solidFill>
                <a:latin typeface="Arial"/>
                <a:cs typeface="Arial"/>
              </a:rPr>
              <a:t>362</a:t>
            </a:r>
            <a:endParaRPr lang="en-US" b="1" dirty="0">
              <a:solidFill>
                <a:srgbClr val="000000"/>
              </a:solidFill>
              <a:latin typeface="Arial"/>
              <a:cs typeface="Arial"/>
            </a:endParaRPr>
          </a:p>
        </p:txBody>
      </p:sp>
    </p:spTree>
    <p:extLst>
      <p:ext uri="{BB962C8B-B14F-4D97-AF65-F5344CB8AC3E}">
        <p14:creationId xmlns:p14="http://schemas.microsoft.com/office/powerpoint/2010/main" val="304817243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9" grpId="0"/>
      <p:bldP spid="30" grpId="0" animBg="1"/>
      <p:bldP spid="15" grpId="0" animBg="1"/>
      <p:bldP spid="31"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41"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23" name="Right Arrow 22"/>
          <p:cNvSpPr>
            <a:spLocks noChangeArrowheads="1"/>
          </p:cNvSpPr>
          <p:nvPr/>
        </p:nvSpPr>
        <p:spPr bwMode="auto">
          <a:xfrm>
            <a:off x="5029200" y="3733800"/>
            <a:ext cx="3810000" cy="685800"/>
          </a:xfrm>
          <a:prstGeom prst="rightArrow">
            <a:avLst>
              <a:gd name="adj1" fmla="val 50000"/>
              <a:gd name="adj2" fmla="val 50000"/>
            </a:avLst>
          </a:prstGeom>
          <a:solidFill>
            <a:srgbClr val="FFFF00"/>
          </a:soli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2"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 name="Text Box 4"/>
          <p:cNvSpPr txBox="1">
            <a:spLocks noChangeArrowheads="1"/>
          </p:cNvSpPr>
          <p:nvPr/>
        </p:nvSpPr>
        <p:spPr bwMode="auto">
          <a:xfrm rot="-5400000">
            <a:off x="-654841" y="3752745"/>
            <a:ext cx="3116263"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sz="3600" b="1" dirty="0" err="1">
                <a:solidFill>
                  <a:srgbClr val="FFFFFF"/>
                </a:solidFill>
                <a:latin typeface="Arial"/>
                <a:cs typeface="Arial"/>
              </a:rPr>
              <a:t>Masa</a:t>
            </a:r>
            <a:r>
              <a:rPr lang="en-US" sz="3600" b="1" dirty="0">
                <a:solidFill>
                  <a:srgbClr val="FFFFFF"/>
                </a:solidFill>
                <a:latin typeface="Arial"/>
                <a:cs typeface="Arial"/>
              </a:rPr>
              <a:t> </a:t>
            </a:r>
            <a:r>
              <a:rPr lang="en-US" sz="3600" b="1" dirty="0" err="1">
                <a:solidFill>
                  <a:srgbClr val="FFFFFF"/>
                </a:solidFill>
                <a:latin typeface="Arial"/>
                <a:cs typeface="Arial"/>
              </a:rPr>
              <a:t>Gereja</a:t>
            </a:r>
            <a:endParaRPr lang="en-US" sz="3600" dirty="0">
              <a:solidFill>
                <a:srgbClr val="FFFFFF"/>
              </a:solidFill>
              <a:latin typeface="Arial"/>
              <a:cs typeface="Arial"/>
            </a:endParaRPr>
          </a:p>
        </p:txBody>
      </p:sp>
      <p:sp>
        <p:nvSpPr>
          <p:cNvPr id="44" name="Text Box 6"/>
          <p:cNvSpPr txBox="1">
            <a:spLocks noChangeArrowheads="1"/>
          </p:cNvSpPr>
          <p:nvPr/>
        </p:nvSpPr>
        <p:spPr bwMode="auto">
          <a:xfrm>
            <a:off x="343687" y="1886647"/>
            <a:ext cx="3565299"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sz="3600" b="1" dirty="0" err="1">
                <a:solidFill>
                  <a:srgbClr val="00CCFF"/>
                </a:solidFill>
                <a:latin typeface="Arial"/>
                <a:cs typeface="Arial"/>
              </a:rPr>
              <a:t>Pengangkatan</a:t>
            </a:r>
            <a:endParaRPr lang="en-US" sz="3600" dirty="0">
              <a:solidFill>
                <a:srgbClr val="FFFFFF"/>
              </a:solidFill>
              <a:latin typeface="Arial"/>
              <a:cs typeface="Arial"/>
            </a:endParaRPr>
          </a:p>
        </p:txBody>
      </p:sp>
      <p:sp>
        <p:nvSpPr>
          <p:cNvPr id="45" name="Text Box 7"/>
          <p:cNvSpPr txBox="1">
            <a:spLocks noChangeArrowheads="1"/>
          </p:cNvSpPr>
          <p:nvPr/>
        </p:nvSpPr>
        <p:spPr bwMode="auto">
          <a:xfrm>
            <a:off x="1447801" y="3276604"/>
            <a:ext cx="3180664"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sz="3600" dirty="0" err="1">
                <a:solidFill>
                  <a:srgbClr val="FFFFFF"/>
                </a:solidFill>
                <a:latin typeface="Arial"/>
                <a:cs typeface="Arial"/>
              </a:rPr>
              <a:t>Penganiayaan</a:t>
            </a:r>
            <a:endParaRPr lang="en-US" sz="3600" dirty="0">
              <a:solidFill>
                <a:srgbClr val="000000"/>
              </a:solidFill>
              <a:latin typeface="Arial"/>
              <a:cs typeface="Arial"/>
            </a:endParaRPr>
          </a:p>
        </p:txBody>
      </p:sp>
      <p:sp>
        <p:nvSpPr>
          <p:cNvPr id="46" name="Text Box 8"/>
          <p:cNvSpPr txBox="1">
            <a:spLocks noChangeArrowheads="1"/>
          </p:cNvSpPr>
          <p:nvPr/>
        </p:nvSpPr>
        <p:spPr bwMode="auto">
          <a:xfrm>
            <a:off x="1905000" y="4267204"/>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sz="3600" dirty="0">
                <a:solidFill>
                  <a:srgbClr val="FFFF00"/>
                </a:solidFill>
                <a:latin typeface="Arial"/>
                <a:cs typeface="Arial"/>
              </a:rPr>
              <a:t>7 </a:t>
            </a:r>
            <a:r>
              <a:rPr lang="en-US" sz="3600" dirty="0" err="1">
                <a:solidFill>
                  <a:srgbClr val="FFFF00"/>
                </a:solidFill>
                <a:latin typeface="Arial"/>
                <a:cs typeface="Arial"/>
              </a:rPr>
              <a:t>tahun</a:t>
            </a:r>
            <a:endParaRPr lang="en-US" sz="3600" dirty="0">
              <a:solidFill>
                <a:srgbClr val="FFFF00"/>
              </a:solidFill>
              <a:latin typeface="Arial"/>
              <a:cs typeface="Arial"/>
            </a:endParaRPr>
          </a:p>
        </p:txBody>
      </p:sp>
      <p:sp>
        <p:nvSpPr>
          <p:cNvPr id="47" name="Text Box 9"/>
          <p:cNvSpPr txBox="1">
            <a:spLocks noChangeArrowheads="1"/>
          </p:cNvSpPr>
          <p:nvPr/>
        </p:nvSpPr>
        <p:spPr bwMode="auto">
          <a:xfrm>
            <a:off x="4724400" y="3276604"/>
            <a:ext cx="2971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sz="3600" dirty="0" err="1">
                <a:solidFill>
                  <a:srgbClr val="FFFFFF"/>
                </a:solidFill>
                <a:latin typeface="Arial"/>
                <a:cs typeface="Arial"/>
              </a:rPr>
              <a:t>Milenium</a:t>
            </a:r>
            <a:endParaRPr lang="en-US" sz="3600" dirty="0">
              <a:solidFill>
                <a:srgbClr val="000000"/>
              </a:solidFill>
              <a:latin typeface="Arial"/>
              <a:cs typeface="Arial"/>
            </a:endParaRPr>
          </a:p>
        </p:txBody>
      </p:sp>
      <p:sp>
        <p:nvSpPr>
          <p:cNvPr id="48" name="Text Box 10"/>
          <p:cNvSpPr txBox="1">
            <a:spLocks noChangeArrowheads="1"/>
          </p:cNvSpPr>
          <p:nvPr/>
        </p:nvSpPr>
        <p:spPr bwMode="auto">
          <a:xfrm>
            <a:off x="4953000" y="4267204"/>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sz="3600" dirty="0">
                <a:solidFill>
                  <a:srgbClr val="FFFF00"/>
                </a:solidFill>
                <a:latin typeface="Arial"/>
                <a:cs typeface="Arial"/>
              </a:rPr>
              <a:t>1000 </a:t>
            </a:r>
            <a:r>
              <a:rPr lang="en-US" sz="3600" dirty="0" err="1">
                <a:solidFill>
                  <a:srgbClr val="FFFF00"/>
                </a:solidFill>
                <a:latin typeface="Arial"/>
                <a:cs typeface="Arial"/>
              </a:rPr>
              <a:t>tahun</a:t>
            </a:r>
            <a:endParaRPr lang="en-US" sz="3600" dirty="0">
              <a:solidFill>
                <a:srgbClr val="FFFF00"/>
              </a:solidFill>
              <a:latin typeface="Arial"/>
              <a:cs typeface="Arial"/>
            </a:endParaRPr>
          </a:p>
        </p:txBody>
      </p:sp>
      <p:sp>
        <p:nvSpPr>
          <p:cNvPr id="49" name="Text Box 11"/>
          <p:cNvSpPr txBox="1">
            <a:spLocks noChangeArrowheads="1"/>
          </p:cNvSpPr>
          <p:nvPr/>
        </p:nvSpPr>
        <p:spPr bwMode="auto">
          <a:xfrm rot="5400000" flipH="1">
            <a:off x="5936128" y="3866128"/>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sz="3600" b="1" dirty="0" err="1">
                <a:solidFill>
                  <a:srgbClr val="FFCC00"/>
                </a:solidFill>
                <a:latin typeface="Arial"/>
                <a:cs typeface="Arial"/>
              </a:rPr>
              <a:t>Kerajaan</a:t>
            </a:r>
            <a:r>
              <a:rPr lang="en-US" sz="3600" b="1" dirty="0">
                <a:solidFill>
                  <a:srgbClr val="FFCC00"/>
                </a:solidFill>
                <a:latin typeface="Arial"/>
                <a:cs typeface="Arial"/>
              </a:rPr>
              <a:t> </a:t>
            </a:r>
            <a:r>
              <a:rPr lang="en-US" sz="3600" b="1" dirty="0" err="1">
                <a:solidFill>
                  <a:srgbClr val="FFCC00"/>
                </a:solidFill>
                <a:latin typeface="Arial"/>
                <a:cs typeface="Arial"/>
              </a:rPr>
              <a:t>Kekal</a:t>
            </a:r>
            <a:endParaRPr lang="en-US" sz="3600" dirty="0">
              <a:solidFill>
                <a:srgbClr val="FFCC00"/>
              </a:solidFill>
              <a:latin typeface="Arial"/>
              <a:cs typeface="Arial"/>
            </a:endParaRPr>
          </a:p>
        </p:txBody>
      </p:sp>
      <p:sp>
        <p:nvSpPr>
          <p:cNvPr id="50" name="Text Box 12"/>
          <p:cNvSpPr txBox="1">
            <a:spLocks noChangeArrowheads="1"/>
          </p:cNvSpPr>
          <p:nvPr/>
        </p:nvSpPr>
        <p:spPr bwMode="auto">
          <a:xfrm rot="5381629">
            <a:off x="6209655" y="5600709"/>
            <a:ext cx="334264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50000"/>
              </a:spcBef>
              <a:spcAft>
                <a:spcPct val="0"/>
              </a:spcAft>
            </a:pPr>
            <a:r>
              <a:rPr lang="en-US" sz="2800" b="1" dirty="0" err="1">
                <a:solidFill>
                  <a:srgbClr val="FF0066"/>
                </a:solidFill>
                <a:latin typeface="Arial"/>
                <a:cs typeface="Arial"/>
              </a:rPr>
              <a:t>Penghakiman</a:t>
            </a:r>
            <a:endParaRPr lang="en-US" sz="2800" b="1" dirty="0">
              <a:solidFill>
                <a:srgbClr val="000000"/>
              </a:solidFill>
              <a:latin typeface="Arial"/>
              <a:cs typeface="Arial"/>
            </a:endParaRPr>
          </a:p>
        </p:txBody>
      </p:sp>
      <p:sp>
        <p:nvSpPr>
          <p:cNvPr id="51"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52" name="Line 14"/>
          <p:cNvSpPr>
            <a:spLocks noChangeShapeType="1"/>
          </p:cNvSpPr>
          <p:nvPr/>
        </p:nvSpPr>
        <p:spPr bwMode="auto">
          <a:xfrm flipV="1">
            <a:off x="1447800" y="3295651"/>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53" name="Rectangle 15"/>
          <p:cNvSpPr txBox="1">
            <a:spLocks noChangeArrowheads="1"/>
          </p:cNvSpPr>
          <p:nvPr/>
        </p:nvSpPr>
        <p:spPr bwMode="auto">
          <a:xfrm>
            <a:off x="685800" y="533400"/>
            <a:ext cx="77724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a:lstStyle>
          <a:p>
            <a:pPr>
              <a:spcBef>
                <a:spcPct val="50000"/>
              </a:spcBef>
            </a:pPr>
            <a:r>
              <a:rPr lang="en-US" altLang="ja-JP" sz="4000" b="1" kern="0" dirty="0" err="1">
                <a:solidFill>
                  <a:srgbClr val="FFFF99"/>
                </a:solidFill>
                <a:ea typeface="ＭＳ Ｐゴシック" charset="0"/>
              </a:rPr>
              <a:t>Pengangkatan</a:t>
            </a:r>
            <a:r>
              <a:rPr lang="en-US" altLang="ja-JP" sz="4000" b="1" kern="0" dirty="0">
                <a:solidFill>
                  <a:srgbClr val="FFFF99"/>
                </a:solidFill>
                <a:ea typeface="ＭＳ Ｐゴシック" charset="0"/>
              </a:rPr>
              <a:t> </a:t>
            </a:r>
            <a:r>
              <a:rPr lang="ru-RU" altLang="ja-JP" sz="4000" b="1" kern="0" dirty="0">
                <a:solidFill>
                  <a:srgbClr val="FFFF99"/>
                </a:solidFill>
                <a:ea typeface="ＭＳ Ｐゴシック" charset="0"/>
              </a:rPr>
              <a:t>"</a:t>
            </a:r>
            <a:r>
              <a:rPr lang="en-US" sz="4000" b="1" kern="0" dirty="0">
                <a:solidFill>
                  <a:srgbClr val="FFFF99"/>
                </a:solidFill>
                <a:ea typeface="ＭＳ Ｐゴシック" charset="0"/>
              </a:rPr>
              <a:t>Pre-</a:t>
            </a:r>
            <a:r>
              <a:rPr lang="en-US" sz="4000" b="1" kern="0" dirty="0" err="1">
                <a:solidFill>
                  <a:srgbClr val="FFFF99"/>
                </a:solidFill>
                <a:ea typeface="ＭＳ Ｐゴシック" charset="0"/>
              </a:rPr>
              <a:t>Trib</a:t>
            </a:r>
            <a:r>
              <a:rPr lang="ru-RU" altLang="ja-JP" sz="4000" b="1" kern="0" dirty="0">
                <a:solidFill>
                  <a:srgbClr val="FFFF99"/>
                </a:solidFill>
                <a:ea typeface="ＭＳ Ｐゴシック" charset="0"/>
              </a:rPr>
              <a:t>"</a:t>
            </a:r>
            <a:endParaRPr lang="en-US" sz="4000" b="1" kern="0" dirty="0">
              <a:solidFill>
                <a:srgbClr val="FFFF99"/>
              </a:solidFill>
              <a:ea typeface="ＭＳ Ｐゴシック" charset="0"/>
            </a:endParaRPr>
          </a:p>
        </p:txBody>
      </p:sp>
      <p:sp>
        <p:nvSpPr>
          <p:cNvPr id="54" name="Text Box 17"/>
          <p:cNvSpPr txBox="1">
            <a:spLocks noChangeArrowheads="1"/>
          </p:cNvSpPr>
          <p:nvPr/>
        </p:nvSpPr>
        <p:spPr bwMode="auto">
          <a:xfrm>
            <a:off x="3055253" y="1295403"/>
            <a:ext cx="3136683"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sz="3600" b="1" dirty="0" err="1">
                <a:solidFill>
                  <a:srgbClr val="00CCFF"/>
                </a:solidFill>
                <a:latin typeface="Arial"/>
                <a:cs typeface="Arial"/>
              </a:rPr>
              <a:t>Kedatangan</a:t>
            </a:r>
            <a:r>
              <a:rPr lang="en-US" sz="3600" b="1" dirty="0">
                <a:solidFill>
                  <a:srgbClr val="00CCFF"/>
                </a:solidFill>
                <a:latin typeface="Arial"/>
                <a:cs typeface="Arial"/>
              </a:rPr>
              <a:t> </a:t>
            </a:r>
            <a:r>
              <a:rPr lang="en-US" sz="3600" b="1" dirty="0" err="1">
                <a:solidFill>
                  <a:srgbClr val="00CCFF"/>
                </a:solidFill>
                <a:latin typeface="Arial"/>
                <a:cs typeface="Arial"/>
              </a:rPr>
              <a:t>Kedua</a:t>
            </a:r>
            <a:endParaRPr lang="en-US" sz="3600" dirty="0">
              <a:solidFill>
                <a:srgbClr val="000000"/>
              </a:solidFill>
              <a:latin typeface="Arial"/>
              <a:cs typeface="Arial"/>
            </a:endParaRPr>
          </a:p>
        </p:txBody>
      </p:sp>
      <p:sp>
        <p:nvSpPr>
          <p:cNvPr id="55" name="Bent Arrow 54"/>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sz="2000">
              <a:solidFill>
                <a:srgbClr val="000000"/>
              </a:solidFill>
              <a:latin typeface="Arial"/>
              <a:ea typeface="ＭＳ Ｐゴシック" charset="0"/>
              <a:cs typeface="Arial"/>
            </a:endParaRPr>
          </a:p>
        </p:txBody>
      </p:sp>
      <p:sp>
        <p:nvSpPr>
          <p:cNvPr id="57" name="Text Box 1041"/>
          <p:cNvSpPr txBox="1">
            <a:spLocks noChangeArrowheads="1"/>
          </p:cNvSpPr>
          <p:nvPr/>
        </p:nvSpPr>
        <p:spPr bwMode="auto">
          <a:xfrm>
            <a:off x="9531425" y="-781048"/>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b="1" dirty="0">
                <a:solidFill>
                  <a:srgbClr val="FFFFFF"/>
                </a:solidFill>
                <a:latin typeface="Arial"/>
                <a:cs typeface="Arial"/>
              </a:rPr>
              <a:t>209</a:t>
            </a:r>
            <a:endParaRPr lang="en-US" b="1" dirty="0">
              <a:solidFill>
                <a:srgbClr val="000000"/>
              </a:solidFill>
              <a:latin typeface="Arial"/>
              <a:cs typeface="Arial"/>
            </a:endParaRPr>
          </a:p>
        </p:txBody>
      </p:sp>
      <p:sp>
        <p:nvSpPr>
          <p:cNvPr id="21" name="Text Box 5"/>
          <p:cNvSpPr txBox="1">
            <a:spLocks noChangeArrowheads="1"/>
          </p:cNvSpPr>
          <p:nvPr/>
        </p:nvSpPr>
        <p:spPr bwMode="auto">
          <a:xfrm>
            <a:off x="0" y="4643440"/>
            <a:ext cx="5410200" cy="181588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sz="2800" b="1" dirty="0" err="1">
                <a:solidFill>
                  <a:srgbClr val="FFFFFF"/>
                </a:solidFill>
                <a:latin typeface="Arial"/>
                <a:cs typeface="Arial"/>
              </a:rPr>
              <a:t>Setiap</a:t>
            </a:r>
            <a:r>
              <a:rPr lang="en-US" sz="2800" b="1" dirty="0">
                <a:solidFill>
                  <a:srgbClr val="FFFFFF"/>
                </a:solidFill>
                <a:latin typeface="Arial"/>
                <a:cs typeface="Arial"/>
              </a:rPr>
              <a:t> kali </a:t>
            </a:r>
            <a:r>
              <a:rPr lang="ru-RU" altLang="ja-JP" sz="2800" b="1" dirty="0">
                <a:solidFill>
                  <a:srgbClr val="FFFFFF"/>
                </a:solidFill>
                <a:latin typeface="Arial"/>
                <a:cs typeface="Arial"/>
              </a:rPr>
              <a:t>"</a:t>
            </a:r>
            <a:r>
              <a:rPr lang="en-US" altLang="ja-JP" sz="2800" b="1" dirty="0" err="1">
                <a:solidFill>
                  <a:srgbClr val="FFFFFF"/>
                </a:solidFill>
                <a:latin typeface="Arial"/>
                <a:cs typeface="Arial"/>
              </a:rPr>
              <a:t>f</a:t>
            </a:r>
            <a:r>
              <a:rPr lang="en-US" sz="2800" b="1" dirty="0" err="1">
                <a:solidFill>
                  <a:srgbClr val="FFFFFF"/>
                </a:solidFill>
                <a:latin typeface="Arial"/>
                <a:cs typeface="Arial"/>
              </a:rPr>
              <a:t>rase</a:t>
            </a:r>
            <a:r>
              <a:rPr lang="en-US" sz="2800" b="1" dirty="0">
                <a:solidFill>
                  <a:srgbClr val="FFFFFF"/>
                </a:solidFill>
                <a:latin typeface="Arial"/>
                <a:cs typeface="Arial"/>
              </a:rPr>
              <a:t> </a:t>
            </a:r>
            <a:r>
              <a:rPr lang="en-US" sz="2800" b="1" dirty="0" err="1">
                <a:solidFill>
                  <a:srgbClr val="FFFFFF"/>
                </a:solidFill>
                <a:latin typeface="Arial"/>
                <a:cs typeface="Arial"/>
              </a:rPr>
              <a:t>ini</a:t>
            </a:r>
            <a:r>
              <a:rPr lang="en-US" sz="2800" b="1" dirty="0">
                <a:solidFill>
                  <a:srgbClr val="FFFFFF"/>
                </a:solidFill>
                <a:latin typeface="Arial"/>
                <a:cs typeface="Arial"/>
              </a:rPr>
              <a:t> </a:t>
            </a:r>
            <a:r>
              <a:rPr lang="en-US" sz="2800" b="1" dirty="0" err="1">
                <a:solidFill>
                  <a:srgbClr val="FFFFFF"/>
                </a:solidFill>
                <a:latin typeface="Arial"/>
                <a:cs typeface="Arial"/>
              </a:rPr>
              <a:t>muncul</a:t>
            </a:r>
            <a:r>
              <a:rPr lang="en-US" sz="2800" b="1" dirty="0">
                <a:solidFill>
                  <a:srgbClr val="FFFFFF"/>
                </a:solidFill>
                <a:latin typeface="Arial"/>
                <a:cs typeface="Arial"/>
              </a:rPr>
              <a:t>… </a:t>
            </a:r>
            <a:r>
              <a:rPr lang="en-US" sz="2800" b="1" dirty="0" err="1">
                <a:solidFill>
                  <a:srgbClr val="FFFF00"/>
                </a:solidFill>
                <a:latin typeface="Arial"/>
                <a:cs typeface="Arial"/>
              </a:rPr>
              <a:t>musuh-musuh</a:t>
            </a:r>
            <a:r>
              <a:rPr lang="en-US" sz="2800" b="1" dirty="0">
                <a:solidFill>
                  <a:srgbClr val="FFFF00"/>
                </a:solidFill>
                <a:latin typeface="Arial"/>
                <a:cs typeface="Arial"/>
              </a:rPr>
              <a:t> </a:t>
            </a:r>
            <a:r>
              <a:rPr lang="en-US" sz="2800" b="1" dirty="0" err="1">
                <a:solidFill>
                  <a:srgbClr val="FFFFFF"/>
                </a:solidFill>
                <a:latin typeface="Arial"/>
                <a:cs typeface="Arial"/>
              </a:rPr>
              <a:t>gereja</a:t>
            </a:r>
            <a:r>
              <a:rPr lang="en-US" sz="2800" b="1" dirty="0">
                <a:solidFill>
                  <a:srgbClr val="FFFFFF"/>
                </a:solidFill>
                <a:latin typeface="Arial"/>
                <a:cs typeface="Arial"/>
              </a:rPr>
              <a:t> </a:t>
            </a:r>
            <a:r>
              <a:rPr lang="en-US" sz="2800" b="1" dirty="0" err="1">
                <a:solidFill>
                  <a:srgbClr val="FFFFFF"/>
                </a:solidFill>
                <a:latin typeface="Arial"/>
                <a:cs typeface="Arial"/>
              </a:rPr>
              <a:t>selalu</a:t>
            </a:r>
            <a:r>
              <a:rPr lang="en-US" sz="2800" b="1" dirty="0">
                <a:solidFill>
                  <a:srgbClr val="FFFFFF"/>
                </a:solidFill>
                <a:latin typeface="Arial"/>
                <a:cs typeface="Arial"/>
              </a:rPr>
              <a:t> </a:t>
            </a:r>
            <a:r>
              <a:rPr lang="en-US" sz="2800" b="1" dirty="0" err="1">
                <a:solidFill>
                  <a:srgbClr val="FFFFFF"/>
                </a:solidFill>
                <a:latin typeface="Arial"/>
                <a:cs typeface="Arial"/>
              </a:rPr>
              <a:t>dipikiran</a:t>
            </a:r>
            <a:r>
              <a:rPr lang="ru-RU" altLang="ja-JP" sz="2800" b="1" dirty="0">
                <a:solidFill>
                  <a:srgbClr val="FFFFFF"/>
                </a:solidFill>
                <a:latin typeface="Arial"/>
                <a:cs typeface="Arial"/>
              </a:rPr>
              <a:t>”</a:t>
            </a:r>
            <a:br>
              <a:rPr lang="en-US" sz="2800" b="1" dirty="0">
                <a:solidFill>
                  <a:srgbClr val="FFFFFF"/>
                </a:solidFill>
                <a:latin typeface="Arial"/>
                <a:cs typeface="Arial"/>
              </a:rPr>
            </a:br>
            <a:r>
              <a:rPr lang="en-US" sz="2800" b="1" dirty="0">
                <a:solidFill>
                  <a:srgbClr val="FFFFFF"/>
                </a:solidFill>
                <a:latin typeface="Arial"/>
                <a:cs typeface="Arial"/>
              </a:rPr>
              <a:t>(</a:t>
            </a:r>
            <a:r>
              <a:rPr lang="en-US" sz="2800" b="1" dirty="0" err="1">
                <a:solidFill>
                  <a:srgbClr val="FFFFFF"/>
                </a:solidFill>
                <a:latin typeface="Arial"/>
                <a:cs typeface="Arial"/>
              </a:rPr>
              <a:t>Mounce</a:t>
            </a:r>
            <a:r>
              <a:rPr lang="en-US" sz="2800" b="1" dirty="0">
                <a:solidFill>
                  <a:srgbClr val="FFFFFF"/>
                </a:solidFill>
                <a:latin typeface="Arial"/>
                <a:cs typeface="Arial"/>
              </a:rPr>
              <a:t>, 120)</a:t>
            </a:r>
            <a:endParaRPr lang="en-US" sz="2800" dirty="0">
              <a:solidFill>
                <a:srgbClr val="FFFFFF"/>
              </a:solidFill>
              <a:latin typeface="Arial"/>
              <a:cs typeface="Arial"/>
            </a:endParaRPr>
          </a:p>
        </p:txBody>
      </p:sp>
      <p:sp>
        <p:nvSpPr>
          <p:cNvPr id="22" name="Text Box 1041"/>
          <p:cNvSpPr txBox="1">
            <a:spLocks noChangeArrowheads="1"/>
          </p:cNvSpPr>
          <p:nvPr/>
        </p:nvSpPr>
        <p:spPr bwMode="auto">
          <a:xfrm>
            <a:off x="8291211" y="77723"/>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r>
              <a:rPr lang="en-US" b="1" dirty="0">
                <a:solidFill>
                  <a:srgbClr val="FFFFFF"/>
                </a:solidFill>
                <a:latin typeface="Arial"/>
                <a:cs typeface="Arial"/>
              </a:rPr>
              <a:t>209</a:t>
            </a:r>
          </a:p>
        </p:txBody>
      </p:sp>
      <p:sp>
        <p:nvSpPr>
          <p:cNvPr id="24" name="Bent Arrow 23"/>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charset="0"/>
              <a:cs typeface="Arial"/>
            </a:endParaRPr>
          </a:p>
        </p:txBody>
      </p:sp>
      <p:sp>
        <p:nvSpPr>
          <p:cNvPr id="25" name="Curved Down Arrow 24"/>
          <p:cNvSpPr>
            <a:spLocks noChangeArrowheads="1"/>
          </p:cNvSpPr>
          <p:nvPr/>
        </p:nvSpPr>
        <p:spPr bwMode="auto">
          <a:xfrm rot="10800000" flipV="1">
            <a:off x="4198212" y="4009941"/>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52240" name="Text Box 5"/>
          <p:cNvSpPr txBox="1">
            <a:spLocks noChangeArrowheads="1"/>
          </p:cNvSpPr>
          <p:nvPr/>
        </p:nvSpPr>
        <p:spPr bwMode="auto">
          <a:xfrm>
            <a:off x="5334000" y="1083429"/>
            <a:ext cx="3810000" cy="5262979"/>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sz="3200" b="1" dirty="0">
                <a:solidFill>
                  <a:srgbClr val="FFFFFF"/>
                </a:solidFill>
                <a:latin typeface="Arial"/>
                <a:cs typeface="Arial"/>
              </a:rPr>
              <a:t>2. </a:t>
            </a:r>
            <a:r>
              <a:rPr lang="ru-RU" sz="3200" b="1" dirty="0">
                <a:solidFill>
                  <a:srgbClr val="FFFFFF"/>
                </a:solidFill>
                <a:latin typeface="Arial"/>
                <a:cs typeface="Arial"/>
              </a:rPr>
              <a:t>"</a:t>
            </a:r>
            <a:r>
              <a:rPr lang="en-US" sz="3200" b="1" dirty="0" err="1">
                <a:solidFill>
                  <a:srgbClr val="FFFFFF"/>
                </a:solidFill>
                <a:latin typeface="Arial"/>
                <a:cs typeface="Arial"/>
              </a:rPr>
              <a:t>Akupun</a:t>
            </a:r>
            <a:r>
              <a:rPr lang="en-US" sz="3200" b="1" dirty="0">
                <a:solidFill>
                  <a:srgbClr val="FFFFFF"/>
                </a:solidFill>
                <a:latin typeface="Arial"/>
                <a:cs typeface="Arial"/>
              </a:rPr>
              <a:t> akan </a:t>
            </a:r>
            <a:r>
              <a:rPr lang="en-US" sz="3200" b="1" dirty="0" err="1">
                <a:solidFill>
                  <a:srgbClr val="FFFFFF"/>
                </a:solidFill>
                <a:latin typeface="Arial"/>
                <a:cs typeface="Arial"/>
              </a:rPr>
              <a:t>melindungi</a:t>
            </a:r>
            <a:r>
              <a:rPr lang="en-US" sz="3200" b="1" dirty="0">
                <a:solidFill>
                  <a:srgbClr val="FFFFFF"/>
                </a:solidFill>
                <a:latin typeface="Arial"/>
                <a:cs typeface="Arial"/>
              </a:rPr>
              <a:t> engkau dari (</a:t>
            </a:r>
            <a:r>
              <a:rPr lang="en-US" sz="3200" b="1" i="1" dirty="0">
                <a:solidFill>
                  <a:srgbClr val="FFFFFF"/>
                </a:solidFill>
                <a:latin typeface="Arial"/>
                <a:cs typeface="Arial"/>
              </a:rPr>
              <a:t>ek</a:t>
            </a:r>
            <a:r>
              <a:rPr lang="en-US" sz="3200" b="1" dirty="0">
                <a:solidFill>
                  <a:srgbClr val="FFFFFF"/>
                </a:solidFill>
                <a:latin typeface="Arial"/>
                <a:cs typeface="Arial"/>
              </a:rPr>
              <a:t>) </a:t>
            </a:r>
            <a:r>
              <a:rPr lang="en-US" sz="3200" b="1" dirty="0" err="1">
                <a:solidFill>
                  <a:srgbClr val="FFFFFF"/>
                </a:solidFill>
                <a:latin typeface="Arial"/>
                <a:cs typeface="Arial"/>
              </a:rPr>
              <a:t>hari</a:t>
            </a:r>
            <a:r>
              <a:rPr lang="en-US" sz="3200" b="1" dirty="0">
                <a:solidFill>
                  <a:srgbClr val="FFFFFF"/>
                </a:solidFill>
                <a:latin typeface="Arial"/>
                <a:cs typeface="Arial"/>
              </a:rPr>
              <a:t> </a:t>
            </a:r>
            <a:r>
              <a:rPr lang="en-US" sz="3200" b="1" dirty="0" err="1">
                <a:solidFill>
                  <a:srgbClr val="FFFFFF"/>
                </a:solidFill>
                <a:latin typeface="Arial"/>
                <a:cs typeface="Arial"/>
              </a:rPr>
              <a:t>pencobaan</a:t>
            </a:r>
            <a:r>
              <a:rPr lang="en-US" sz="3200" b="1" dirty="0">
                <a:solidFill>
                  <a:srgbClr val="FFFFFF"/>
                </a:solidFill>
                <a:latin typeface="Arial"/>
                <a:cs typeface="Arial"/>
              </a:rPr>
              <a:t> yang akan </a:t>
            </a:r>
            <a:r>
              <a:rPr lang="en-US" sz="3200" b="1" dirty="0" err="1">
                <a:solidFill>
                  <a:srgbClr val="FFFFFF"/>
                </a:solidFill>
                <a:latin typeface="Arial"/>
                <a:cs typeface="Arial"/>
              </a:rPr>
              <a:t>datang</a:t>
            </a:r>
            <a:r>
              <a:rPr lang="en-US" sz="3200" b="1" dirty="0">
                <a:solidFill>
                  <a:srgbClr val="FFFFFF"/>
                </a:solidFill>
                <a:latin typeface="Arial"/>
                <a:cs typeface="Arial"/>
              </a:rPr>
              <a:t> </a:t>
            </a:r>
            <a:r>
              <a:rPr lang="en-US" sz="3200" b="1" dirty="0" err="1">
                <a:solidFill>
                  <a:srgbClr val="FFFFFF"/>
                </a:solidFill>
                <a:latin typeface="Arial"/>
                <a:cs typeface="Arial"/>
              </a:rPr>
              <a:t>atas</a:t>
            </a:r>
            <a:r>
              <a:rPr lang="en-US" sz="3200" b="1" dirty="0">
                <a:solidFill>
                  <a:srgbClr val="FFFFFF"/>
                </a:solidFill>
                <a:latin typeface="Arial"/>
                <a:cs typeface="Arial"/>
              </a:rPr>
              <a:t> </a:t>
            </a:r>
            <a:r>
              <a:rPr lang="en-US" sz="3200" b="1" dirty="0" err="1">
                <a:solidFill>
                  <a:srgbClr val="FFFFFF"/>
                </a:solidFill>
                <a:latin typeface="Arial"/>
                <a:cs typeface="Arial"/>
              </a:rPr>
              <a:t>seluruh</a:t>
            </a:r>
            <a:r>
              <a:rPr lang="en-US" sz="3200" b="1" dirty="0">
                <a:solidFill>
                  <a:srgbClr val="FFFFFF"/>
                </a:solidFill>
                <a:latin typeface="Arial"/>
                <a:cs typeface="Arial"/>
              </a:rPr>
              <a:t> dunia </a:t>
            </a:r>
            <a:r>
              <a:rPr lang="en-US" sz="3200" b="1" dirty="0">
                <a:solidFill>
                  <a:srgbClr val="FFFF00"/>
                </a:solidFill>
                <a:latin typeface="Arial"/>
                <a:cs typeface="Arial"/>
              </a:rPr>
              <a:t>untuk </a:t>
            </a:r>
            <a:r>
              <a:rPr lang="en-US" sz="3200" b="1" dirty="0" err="1">
                <a:solidFill>
                  <a:srgbClr val="FFFF00"/>
                </a:solidFill>
                <a:latin typeface="Arial"/>
                <a:cs typeface="Arial"/>
              </a:rPr>
              <a:t>mencobai</a:t>
            </a:r>
            <a:r>
              <a:rPr lang="en-US" sz="3200" b="1" dirty="0">
                <a:solidFill>
                  <a:srgbClr val="FFFF00"/>
                </a:solidFill>
                <a:latin typeface="Arial"/>
                <a:cs typeface="Arial"/>
              </a:rPr>
              <a:t>  </a:t>
            </a:r>
            <a:r>
              <a:rPr lang="en-US" sz="3200" b="1" dirty="0" err="1">
                <a:solidFill>
                  <a:srgbClr val="FFFF00"/>
                </a:solidFill>
                <a:latin typeface="Arial"/>
                <a:cs typeface="Arial"/>
              </a:rPr>
              <a:t>mereka</a:t>
            </a:r>
            <a:r>
              <a:rPr lang="en-US" sz="3200" b="1" dirty="0">
                <a:solidFill>
                  <a:srgbClr val="FFFF00"/>
                </a:solidFill>
                <a:latin typeface="Arial"/>
                <a:cs typeface="Arial"/>
              </a:rPr>
              <a:t> yang diam di bumi</a:t>
            </a:r>
            <a:r>
              <a:rPr lang="ru-RU" sz="3200" b="1" dirty="0">
                <a:solidFill>
                  <a:srgbClr val="FFFFFF"/>
                </a:solidFill>
                <a:latin typeface="Arial"/>
                <a:cs typeface="Arial"/>
              </a:rPr>
              <a:t>"</a:t>
            </a:r>
            <a:r>
              <a:rPr lang="en-US" sz="3200" b="1" dirty="0">
                <a:solidFill>
                  <a:srgbClr val="FFFFFF"/>
                </a:solidFill>
                <a:latin typeface="Arial"/>
                <a:cs typeface="Arial"/>
              </a:rPr>
              <a:t> </a:t>
            </a:r>
          </a:p>
          <a:p>
            <a:pPr algn="ctr" eaLnBrk="0" fontAlgn="base" hangingPunct="0">
              <a:spcBef>
                <a:spcPct val="50000"/>
              </a:spcBef>
              <a:spcAft>
                <a:spcPct val="0"/>
              </a:spcAft>
            </a:pPr>
            <a:r>
              <a:rPr lang="en-US" sz="3200" b="1" dirty="0">
                <a:solidFill>
                  <a:srgbClr val="FFFFFF"/>
                </a:solidFill>
                <a:latin typeface="Arial"/>
                <a:cs typeface="Arial"/>
              </a:rPr>
              <a:t>(</a:t>
            </a:r>
            <a:r>
              <a:rPr lang="en-US" sz="3200" b="1" dirty="0">
                <a:solidFill>
                  <a:srgbClr val="FFFFFF"/>
                </a:solidFill>
                <a:latin typeface="Arial" panose="020B0604020202020204" pitchFamily="34" charset="0"/>
                <a:cs typeface="Arial" panose="020B0604020202020204" pitchFamily="34" charset="0"/>
              </a:rPr>
              <a:t>Why </a:t>
            </a:r>
            <a:r>
              <a:rPr lang="en-US" sz="3200" b="1" dirty="0">
                <a:solidFill>
                  <a:srgbClr val="FFFFFF"/>
                </a:solidFill>
                <a:latin typeface="Arial"/>
                <a:cs typeface="Arial"/>
              </a:rPr>
              <a:t>3:10)</a:t>
            </a:r>
          </a:p>
        </p:txBody>
      </p:sp>
    </p:spTree>
    <p:extLst>
      <p:ext uri="{BB962C8B-B14F-4D97-AF65-F5344CB8AC3E}">
        <p14:creationId xmlns:p14="http://schemas.microsoft.com/office/powerpoint/2010/main" val="131428067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224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par>
                          <p:cTn id="26" fill="hold">
                            <p:stCondLst>
                              <p:cond delay="0"/>
                            </p:stCondLst>
                            <p:childTnLst>
                              <p:par>
                                <p:cTn id="27" presetID="22" presetClass="entr" presetSubtype="2"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right)">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55" grpId="0" animBg="1"/>
      <p:bldP spid="21" grpId="0" animBg="1"/>
      <p:bldP spid="24" grpId="0" animBg="1"/>
      <p:bldP spid="25" grpId="0" animBg="1"/>
      <p:bldP spid="52240"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52579" name="Rectangle 2"/>
          <p:cNvSpPr>
            <a:spLocks noGrp="1" noChangeArrowheads="1"/>
          </p:cNvSpPr>
          <p:nvPr>
            <p:ph type="title"/>
          </p:nvPr>
        </p:nvSpPr>
        <p:spPr>
          <a:xfrm>
            <a:off x="685800" y="333377"/>
            <a:ext cx="7605411" cy="874713"/>
          </a:xfrm>
          <a:solidFill>
            <a:schemeClr val="accent2"/>
          </a:solidFill>
        </p:spPr>
        <p:txBody>
          <a:bodyPr/>
          <a:lstStyle/>
          <a:p>
            <a:r>
              <a:rPr lang="en-US">
                <a:solidFill>
                  <a:schemeClr val="bg1"/>
                </a:solidFill>
                <a:latin typeface="Arial" charset="0"/>
                <a:ea typeface="ＭＳ Ｐゴシック" charset="0"/>
                <a:cs typeface="Arial" charset="0"/>
              </a:rPr>
              <a:t>Mengapa Saya Pretrib?</a:t>
            </a:r>
          </a:p>
        </p:txBody>
      </p:sp>
      <p:sp>
        <p:nvSpPr>
          <p:cNvPr id="681988" name="Rectangle 4"/>
          <p:cNvSpPr>
            <a:spLocks noChangeArrowheads="1"/>
          </p:cNvSpPr>
          <p:nvPr/>
        </p:nvSpPr>
        <p:spPr bwMode="auto">
          <a:xfrm>
            <a:off x="0" y="1371600"/>
            <a:ext cx="9144000" cy="3733800"/>
          </a:xfrm>
          <a:prstGeom prst="rect">
            <a:avLst/>
          </a:prstGeom>
          <a:noFill/>
          <a:ln w="9525">
            <a:noFill/>
            <a:miter lim="800000"/>
            <a:headEnd/>
            <a:tailEnd/>
          </a:ln>
        </p:spPr>
        <p:txBody>
          <a:bodyPr/>
          <a:lstStyle/>
          <a:p>
            <a:pPr marL="742913" indent="-742913" eaLnBrk="0" fontAlgn="base" hangingPunct="0">
              <a:spcBef>
                <a:spcPct val="20000"/>
              </a:spcBef>
              <a:spcAft>
                <a:spcPct val="0"/>
              </a:spcAft>
              <a:buFont typeface="Times New Roman" charset="0"/>
              <a:buAutoNum type="arabicPeriod"/>
              <a:defRPr/>
            </a:pPr>
            <a:r>
              <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Orang-orang </a:t>
            </a:r>
            <a:r>
              <a:rPr lang="en-US" sz="2800" b="1" dirty="0" err="1">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percaya</a:t>
            </a:r>
            <a:r>
              <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akan </a:t>
            </a:r>
            <a:r>
              <a:rPr lang="en-US" sz="2800" b="1" dirty="0" err="1">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dilindungi</a:t>
            </a:r>
            <a:r>
              <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dari (</a:t>
            </a:r>
            <a:r>
              <a:rPr lang="en-US" sz="2800" b="1" i="1" dirty="0">
                <a:solidFill>
                  <a:srgbClr val="FFFFFF"/>
                </a:solidFill>
                <a:latin typeface="Arial" panose="020B0604020202020204" pitchFamily="34" charset="0"/>
                <a:ea typeface="ＭＳ Ｐゴシック" charset="0"/>
                <a:cs typeface="Arial" panose="020B0604020202020204" pitchFamily="34" charset="0"/>
              </a:rPr>
              <a:t>ek</a:t>
            </a:r>
            <a:r>
              <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ru-RU"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en-US" sz="2800" b="1" dirty="0" err="1">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hari</a:t>
            </a:r>
            <a:r>
              <a:rPr lang="ru-RU"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atau</a:t>
            </a:r>
            <a:r>
              <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periode</a:t>
            </a:r>
            <a:r>
              <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ini</a:t>
            </a:r>
            <a:r>
              <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(Why 3:10)</a:t>
            </a:r>
          </a:p>
          <a:p>
            <a:pPr marL="742913" indent="-742913" eaLnBrk="0" fontAlgn="base" hangingPunct="0">
              <a:spcBef>
                <a:spcPct val="20000"/>
              </a:spcBef>
              <a:spcAft>
                <a:spcPct val="0"/>
              </a:spcAft>
              <a:buFont typeface="Times New Roman" charset="0"/>
              <a:buAutoNum type="arabicPeriod"/>
              <a:defRPr/>
            </a:pPr>
            <a:r>
              <a:rPr lang="en-US" sz="2800" b="1" dirty="0" err="1">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Tribulasi</a:t>
            </a:r>
            <a:r>
              <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en-US" sz="2800" b="1" dirty="0" err="1">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Aniaya</a:t>
            </a:r>
            <a:r>
              <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dimaksudkan</a:t>
            </a:r>
            <a:r>
              <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untuk</a:t>
            </a:r>
            <a:r>
              <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mencobai</a:t>
            </a:r>
            <a:r>
              <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orang </a:t>
            </a:r>
            <a:r>
              <a:rPr lang="en-US" sz="2800" b="1" dirty="0" err="1">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tidak</a:t>
            </a:r>
            <a:r>
              <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percaya</a:t>
            </a:r>
            <a:r>
              <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(3:10) yang </a:t>
            </a:r>
            <a:r>
              <a:rPr lang="en-US" sz="2800" b="1" dirty="0" err="1">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berada</a:t>
            </a:r>
            <a:r>
              <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di </a:t>
            </a:r>
            <a:r>
              <a:rPr lang="en-US" sz="2800" b="1" dirty="0" err="1">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bawah</a:t>
            </a:r>
            <a:r>
              <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murka</a:t>
            </a:r>
            <a:r>
              <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Allah (6:16-17)</a:t>
            </a:r>
          </a:p>
          <a:p>
            <a:pPr marL="742913" indent="-742913" eaLnBrk="0" fontAlgn="base" hangingPunct="0">
              <a:spcBef>
                <a:spcPct val="20000"/>
              </a:spcBef>
              <a:spcAft>
                <a:spcPct val="0"/>
              </a:spcAft>
              <a:buFont typeface="Times New Roman" charset="0"/>
              <a:buAutoNum type="arabicPeriod"/>
              <a:defRPr/>
            </a:pPr>
            <a:r>
              <a:rPr lang="en-US" sz="2800" b="1" dirty="0" err="1">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Pekerjaan</a:t>
            </a:r>
            <a:r>
              <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Roh</a:t>
            </a:r>
            <a:r>
              <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Kudus yang </a:t>
            </a:r>
            <a:r>
              <a:rPr lang="en-US" sz="2800" b="1" dirty="0" err="1">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menahan</a:t>
            </a:r>
            <a:r>
              <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kejahatan</a:t>
            </a:r>
            <a:r>
              <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akan </a:t>
            </a:r>
            <a:r>
              <a:rPr lang="en-US" sz="2800" b="1" dirty="0" err="1">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absen</a:t>
            </a:r>
            <a:r>
              <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pada </a:t>
            </a:r>
            <a:r>
              <a:rPr lang="en-US" sz="2800" b="1" dirty="0" err="1">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waktu</a:t>
            </a:r>
            <a:r>
              <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(2 </a:t>
            </a:r>
            <a:r>
              <a:rPr lang="en-US" sz="2800" b="1" dirty="0" err="1">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Tes</a:t>
            </a:r>
            <a:r>
              <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2:6-7).</a:t>
            </a:r>
          </a:p>
        </p:txBody>
      </p:sp>
      <p:sp>
        <p:nvSpPr>
          <p:cNvPr id="152581" name="Text Box 18"/>
          <p:cNvSpPr txBox="1">
            <a:spLocks noChangeArrowheads="1"/>
          </p:cNvSpPr>
          <p:nvPr/>
        </p:nvSpPr>
        <p:spPr bwMode="auto">
          <a:xfrm>
            <a:off x="9525002" y="-781049"/>
            <a:ext cx="64633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spcBef>
                <a:spcPct val="0"/>
              </a:spcBef>
              <a:spcAft>
                <a:spcPct val="0"/>
              </a:spcAft>
            </a:pPr>
            <a:r>
              <a:rPr lang="en-US" b="1">
                <a:solidFill>
                  <a:srgbClr val="FFFFFF"/>
                </a:solidFill>
                <a:latin typeface="Times New Roman" charset="0"/>
              </a:rPr>
              <a:t>209</a:t>
            </a:r>
            <a:endParaRPr lang="en-US" b="1">
              <a:solidFill>
                <a:srgbClr val="000000"/>
              </a:solidFill>
              <a:latin typeface="Times New Roman" charset="0"/>
            </a:endParaRPr>
          </a:p>
        </p:txBody>
      </p:sp>
      <p:sp>
        <p:nvSpPr>
          <p:cNvPr id="16" name="Rectangle 15"/>
          <p:cNvSpPr>
            <a:spLocks noChangeArrowheads="1"/>
          </p:cNvSpPr>
          <p:nvPr/>
        </p:nvSpPr>
        <p:spPr bwMode="auto">
          <a:xfrm>
            <a:off x="26150" y="4959693"/>
            <a:ext cx="9145159" cy="609600"/>
          </a:xfrm>
          <a:prstGeom prst="rect">
            <a:avLst/>
          </a:prstGeom>
          <a:noFill/>
          <a:ln w="9525">
            <a:noFill/>
            <a:miter lim="800000"/>
            <a:headEnd/>
            <a:tailEnd/>
          </a:ln>
        </p:spPr>
        <p:txBody>
          <a:bodyPr/>
          <a:lstStyle/>
          <a:p>
            <a:pPr marL="742913" lvl="0" indent="-742913" eaLnBrk="0" fontAlgn="base" hangingPunct="0">
              <a:spcBef>
                <a:spcPct val="20000"/>
              </a:spcBef>
              <a:spcAft>
                <a:spcPct val="0"/>
              </a:spcAft>
              <a:defRPr/>
            </a:pPr>
            <a:r>
              <a:rPr lang="en-US" sz="2800" b="1" dirty="0">
                <a:solidFill>
                  <a:srgbClr val="FFFFFF"/>
                </a:solidFill>
                <a:latin typeface="Bwgrkl" charset="0"/>
                <a:ea typeface="ＭＳ Ｐゴシック" charset="0"/>
              </a:rPr>
              <a:t>           </a:t>
            </a:r>
            <a:r>
              <a:rPr lang="en-US" sz="20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ru-RU" sz="20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2000" b="1" dirty="0">
                <a:solidFill>
                  <a:srgbClr val="FFFFFF"/>
                </a:solidFill>
                <a:latin typeface="LucidaGrande" charset="0"/>
                <a:ea typeface="ＭＳ Ｐゴシック" charset="0"/>
                <a:cs typeface="Arial" charset="0"/>
              </a:rPr>
              <a:t>yang </a:t>
            </a:r>
            <a:r>
              <a:rPr lang="en-US" sz="2000" b="1" dirty="0" err="1">
                <a:solidFill>
                  <a:srgbClr val="FFFFFF"/>
                </a:solidFill>
                <a:latin typeface="LucidaGrande" charset="0"/>
                <a:ea typeface="ＭＳ Ｐゴシック" charset="0"/>
                <a:cs typeface="Arial" charset="0"/>
              </a:rPr>
              <a:t>menahan</a:t>
            </a:r>
            <a:r>
              <a:rPr lang="ru-RU" sz="2000" b="1" dirty="0">
                <a:solidFill>
                  <a:srgbClr val="FFFFFF"/>
                </a:solidFill>
                <a:latin typeface="LucidaGrande" charset="0"/>
                <a:ea typeface="ＭＳ Ｐゴシック" charset="0"/>
                <a:cs typeface="Arial" charset="0"/>
              </a:rPr>
              <a:t>"</a:t>
            </a:r>
            <a:r>
              <a:rPr lang="en-US" sz="2000" b="1" dirty="0">
                <a:solidFill>
                  <a:srgbClr val="FFFFFF"/>
                </a:solidFill>
                <a:latin typeface="LucidaGrande" charset="0"/>
                <a:ea typeface="ＭＳ Ｐゴシック" charset="0"/>
                <a:cs typeface="Arial" charset="0"/>
              </a:rPr>
              <a:t> = neuter, 2:6 = </a:t>
            </a:r>
            <a:r>
              <a:rPr lang="en-US" sz="2000" b="1" dirty="0" err="1">
                <a:solidFill>
                  <a:srgbClr val="FFFFFF"/>
                </a:solidFill>
                <a:latin typeface="LucidaGrande" charset="0"/>
                <a:ea typeface="ＭＳ Ｐゴシック" charset="0"/>
                <a:cs typeface="Arial" charset="0"/>
              </a:rPr>
              <a:t>pemberitaan</a:t>
            </a:r>
            <a:r>
              <a:rPr lang="en-US" sz="2000" b="1" dirty="0">
                <a:solidFill>
                  <a:srgbClr val="FFFFFF"/>
                </a:solidFill>
                <a:latin typeface="LucidaGrande" charset="0"/>
                <a:ea typeface="ＭＳ Ｐゴシック" charset="0"/>
                <a:cs typeface="Arial" charset="0"/>
              </a:rPr>
              <a:t> </a:t>
            </a:r>
            <a:r>
              <a:rPr lang="en-US" sz="2000" b="1" dirty="0" err="1">
                <a:solidFill>
                  <a:srgbClr val="FFFFFF"/>
                </a:solidFill>
                <a:latin typeface="LucidaGrande" charset="0"/>
                <a:ea typeface="ＭＳ Ｐゴシック" charset="0"/>
                <a:cs typeface="Arial" charset="0"/>
              </a:rPr>
              <a:t>Injil</a:t>
            </a:r>
            <a:r>
              <a:rPr lang="en-US" sz="2000" b="1" dirty="0">
                <a:solidFill>
                  <a:srgbClr val="FFFFFF"/>
                </a:solidFill>
                <a:latin typeface="LucidaGrande" charset="0"/>
                <a:ea typeface="ＭＳ Ｐゴシック" charset="0"/>
                <a:cs typeface="Arial" charset="0"/>
              </a:rPr>
              <a:t>)</a:t>
            </a:r>
            <a:endParaRPr lang="en-US" sz="20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pic>
        <p:nvPicPr>
          <p:cNvPr id="17" name="Picture 3" descr="1 Thess 2.6 GR what restain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2333" y="5064065"/>
            <a:ext cx="1518662" cy="3881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Rectangle 17"/>
          <p:cNvSpPr>
            <a:spLocks noChangeArrowheads="1"/>
          </p:cNvSpPr>
          <p:nvPr/>
        </p:nvSpPr>
        <p:spPr bwMode="auto">
          <a:xfrm>
            <a:off x="326184" y="5587817"/>
            <a:ext cx="8991600" cy="609600"/>
          </a:xfrm>
          <a:prstGeom prst="rect">
            <a:avLst/>
          </a:prstGeom>
          <a:noFill/>
          <a:ln w="9525">
            <a:noFill/>
            <a:miter lim="800000"/>
            <a:headEnd/>
            <a:tailEnd/>
          </a:ln>
        </p:spPr>
        <p:txBody>
          <a:bodyPr/>
          <a:lstStyle/>
          <a:p>
            <a:pPr marL="742913" lvl="0" indent="-742913" eaLnBrk="0" fontAlgn="base" hangingPunct="0">
              <a:spcBef>
                <a:spcPct val="20000"/>
              </a:spcBef>
              <a:spcAft>
                <a:spcPct val="0"/>
              </a:spcAft>
              <a:defRPr/>
            </a:pPr>
            <a:r>
              <a:rPr lang="en-US" sz="2400" b="1" dirty="0">
                <a:solidFill>
                  <a:srgbClr val="FFFFFF"/>
                </a:solidFill>
                <a:latin typeface="Bwgrkl" charset="0"/>
                <a:ea typeface="ＭＳ Ｐゴシック" charset="0"/>
              </a:rPr>
              <a:t>          </a:t>
            </a:r>
            <a:r>
              <a:rPr lang="en-US"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ru-RU"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b="1" dirty="0" err="1">
                <a:solidFill>
                  <a:srgbClr val="FFFFFF"/>
                </a:solidFill>
                <a:latin typeface="LucidaGrande" charset="0"/>
                <a:ea typeface="ＭＳ Ｐゴシック" charset="0"/>
                <a:cs typeface="Arial" charset="0"/>
              </a:rPr>
              <a:t>Dia</a:t>
            </a:r>
            <a:r>
              <a:rPr lang="en-US" b="1" dirty="0">
                <a:solidFill>
                  <a:srgbClr val="FFFFFF"/>
                </a:solidFill>
                <a:latin typeface="LucidaGrande" charset="0"/>
                <a:ea typeface="ＭＳ Ｐゴシック" charset="0"/>
                <a:cs typeface="Arial" charset="0"/>
              </a:rPr>
              <a:t> yang </a:t>
            </a:r>
            <a:r>
              <a:rPr lang="en-US" b="1" dirty="0" err="1">
                <a:solidFill>
                  <a:srgbClr val="FFFFFF"/>
                </a:solidFill>
                <a:latin typeface="LucidaGrande" charset="0"/>
                <a:ea typeface="ＭＳ Ｐゴシック" charset="0"/>
                <a:cs typeface="Arial" charset="0"/>
              </a:rPr>
              <a:t>menahan</a:t>
            </a:r>
            <a:r>
              <a:rPr lang="ru-RU" b="1" dirty="0">
                <a:solidFill>
                  <a:srgbClr val="FFFFFF"/>
                </a:solidFill>
                <a:latin typeface="LucidaGrande" charset="0"/>
                <a:ea typeface="ＭＳ Ｐゴシック" charset="0"/>
                <a:cs typeface="Arial" charset="0"/>
              </a:rPr>
              <a:t>"</a:t>
            </a:r>
            <a:r>
              <a:rPr lang="en-US" b="1" dirty="0">
                <a:solidFill>
                  <a:srgbClr val="FFFFFF"/>
                </a:solidFill>
                <a:latin typeface="LucidaGrande" charset="0"/>
                <a:ea typeface="ＭＳ Ｐゴシック" charset="0"/>
                <a:cs typeface="Arial" charset="0"/>
              </a:rPr>
              <a:t> = </a:t>
            </a:r>
            <a:r>
              <a:rPr lang="en-US" b="1" dirty="0" err="1">
                <a:solidFill>
                  <a:srgbClr val="FFFFFF"/>
                </a:solidFill>
                <a:latin typeface="LucidaGrande" charset="0"/>
                <a:ea typeface="ＭＳ Ｐゴシック" charset="0"/>
                <a:cs typeface="Arial" charset="0"/>
              </a:rPr>
              <a:t>maskulin</a:t>
            </a:r>
            <a:r>
              <a:rPr lang="en-US" b="1" dirty="0">
                <a:solidFill>
                  <a:srgbClr val="FFFFFF"/>
                </a:solidFill>
                <a:latin typeface="LucidaGrande" charset="0"/>
                <a:ea typeface="ＭＳ Ｐゴシック" charset="0"/>
                <a:cs typeface="Arial" charset="0"/>
              </a:rPr>
              <a:t>, 2:7 = </a:t>
            </a:r>
            <a:r>
              <a:rPr lang="en-US" b="1" dirty="0" err="1">
                <a:solidFill>
                  <a:srgbClr val="FFFFFF"/>
                </a:solidFill>
                <a:latin typeface="LucidaGrande" charset="0"/>
                <a:ea typeface="ＭＳ Ｐゴシック" charset="0"/>
                <a:cs typeface="Arial" charset="0"/>
              </a:rPr>
              <a:t>sebuah</a:t>
            </a:r>
            <a:r>
              <a:rPr lang="en-US" b="1" dirty="0">
                <a:solidFill>
                  <a:srgbClr val="FFFFFF"/>
                </a:solidFill>
                <a:latin typeface="LucidaGrande" charset="0"/>
                <a:ea typeface="ＭＳ Ｐゴシック" charset="0"/>
                <a:cs typeface="Arial" charset="0"/>
              </a:rPr>
              <a:t> </a:t>
            </a:r>
            <a:r>
              <a:rPr lang="en-US" b="1" dirty="0" err="1">
                <a:solidFill>
                  <a:srgbClr val="FFFFFF"/>
                </a:solidFill>
                <a:latin typeface="LucidaGrande" charset="0"/>
                <a:ea typeface="ＭＳ Ｐゴシック" charset="0"/>
                <a:cs typeface="Arial" charset="0"/>
              </a:rPr>
              <a:t>pribadi</a:t>
            </a:r>
            <a:r>
              <a:rPr lang="en-US" b="1" dirty="0">
                <a:solidFill>
                  <a:srgbClr val="FFFFFF"/>
                </a:solidFill>
                <a:latin typeface="LucidaGrande" charset="0"/>
                <a:ea typeface="ＭＳ Ｐゴシック" charset="0"/>
                <a:cs typeface="Arial" charset="0"/>
              </a:rPr>
              <a:t>)</a:t>
            </a:r>
            <a:endParaRPr lang="en-US"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pic>
        <p:nvPicPr>
          <p:cNvPr id="19" name="Picture 2" descr="1 Thess 2.6 GR restain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333" y="5692189"/>
            <a:ext cx="1500444" cy="4134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Rectangle 19"/>
          <p:cNvSpPr>
            <a:spLocks noChangeArrowheads="1"/>
          </p:cNvSpPr>
          <p:nvPr/>
        </p:nvSpPr>
        <p:spPr bwMode="auto">
          <a:xfrm>
            <a:off x="533402" y="6307391"/>
            <a:ext cx="8991600" cy="609600"/>
          </a:xfrm>
          <a:prstGeom prst="rect">
            <a:avLst/>
          </a:prstGeom>
          <a:noFill/>
          <a:ln w="9525">
            <a:noFill/>
            <a:miter lim="800000"/>
            <a:headEnd/>
            <a:tailEnd/>
          </a:ln>
        </p:spPr>
        <p:txBody>
          <a:bodyPr/>
          <a:lstStyle/>
          <a:p>
            <a:pPr marL="742913" lvl="0" indent="-742913" eaLnBrk="0" fontAlgn="base" hangingPunct="0">
              <a:spcBef>
                <a:spcPct val="20000"/>
              </a:spcBef>
              <a:spcAft>
                <a:spcPct val="0"/>
              </a:spcAft>
              <a:defRPr/>
            </a:pPr>
            <a:r>
              <a:rPr lang="en-US" sz="1600" b="1" dirty="0">
                <a:solidFill>
                  <a:srgbClr val="FFFFFF"/>
                </a:solidFill>
                <a:latin typeface="Bwgrkl" charset="0"/>
                <a:ea typeface="ＭＳ Ｐゴシック" charset="0"/>
              </a:rPr>
              <a:t>        </a:t>
            </a:r>
            <a:r>
              <a:rPr lang="en-US" sz="16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ru-RU" sz="16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1600" b="1" dirty="0" err="1">
                <a:solidFill>
                  <a:srgbClr val="FFFFFF"/>
                </a:solidFill>
                <a:latin typeface="LucidaGrande" charset="0"/>
                <a:ea typeface="ＭＳ Ｐゴシック" charset="0"/>
                <a:cs typeface="Arial" charset="0"/>
              </a:rPr>
              <a:t>Roh</a:t>
            </a:r>
            <a:r>
              <a:rPr lang="ru-RU" sz="1600" b="1" dirty="0">
                <a:solidFill>
                  <a:srgbClr val="FFFFFF"/>
                </a:solidFill>
                <a:latin typeface="LucidaGrande" charset="0"/>
                <a:ea typeface="ＭＳ Ｐゴシック" charset="0"/>
                <a:cs typeface="Arial" charset="0"/>
              </a:rPr>
              <a:t>"</a:t>
            </a:r>
            <a:r>
              <a:rPr lang="en-US" sz="1600" b="1" dirty="0">
                <a:solidFill>
                  <a:srgbClr val="FFFFFF"/>
                </a:solidFill>
                <a:latin typeface="LucidaGrande" charset="0"/>
                <a:ea typeface="ＭＳ Ｐゴシック" charset="0"/>
                <a:cs typeface="Arial" charset="0"/>
              </a:rPr>
              <a:t> = kata </a:t>
            </a:r>
            <a:r>
              <a:rPr lang="en-US" sz="1600" b="1" dirty="0" err="1">
                <a:solidFill>
                  <a:srgbClr val="FFFFFF"/>
                </a:solidFill>
                <a:latin typeface="LucidaGrande" charset="0"/>
                <a:ea typeface="ＭＳ Ｐゴシック" charset="0"/>
                <a:cs typeface="Arial" charset="0"/>
              </a:rPr>
              <a:t>benda</a:t>
            </a:r>
            <a:r>
              <a:rPr lang="en-US" sz="1600" b="1" dirty="0">
                <a:solidFill>
                  <a:srgbClr val="FFFFFF"/>
                </a:solidFill>
                <a:latin typeface="LucidaGrande" charset="0"/>
                <a:ea typeface="ＭＳ Ｐゴシック" charset="0"/>
                <a:cs typeface="Arial" charset="0"/>
              </a:rPr>
              <a:t> </a:t>
            </a:r>
            <a:r>
              <a:rPr lang="en-US" sz="1600" b="1" dirty="0" err="1">
                <a:solidFill>
                  <a:srgbClr val="FFFFFF"/>
                </a:solidFill>
                <a:latin typeface="LucidaGrande" charset="0"/>
                <a:ea typeface="ＭＳ Ｐゴシック" charset="0"/>
                <a:cs typeface="Arial" charset="0"/>
              </a:rPr>
              <a:t>netral</a:t>
            </a:r>
            <a:r>
              <a:rPr lang="en-US" sz="1600" b="1" dirty="0">
                <a:solidFill>
                  <a:srgbClr val="FFFFFF"/>
                </a:solidFill>
                <a:latin typeface="LucidaGrande" charset="0"/>
                <a:ea typeface="ＭＳ Ｐゴシック" charset="0"/>
                <a:cs typeface="Arial" charset="0"/>
              </a:rPr>
              <a:t> [neuter noun] </a:t>
            </a:r>
            <a:r>
              <a:rPr lang="en-US" sz="1600" b="1" dirty="0" err="1">
                <a:solidFill>
                  <a:srgbClr val="FFFFFF"/>
                </a:solidFill>
                <a:latin typeface="LucidaGrande" charset="0"/>
                <a:ea typeface="ＭＳ Ｐゴシック" charset="0"/>
                <a:cs typeface="Arial" charset="0"/>
              </a:rPr>
              <a:t>tapi</a:t>
            </a:r>
            <a:r>
              <a:rPr lang="en-US" sz="1600" b="1" dirty="0">
                <a:solidFill>
                  <a:srgbClr val="FFFFFF"/>
                </a:solidFill>
                <a:latin typeface="LucidaGrande" charset="0"/>
                <a:ea typeface="ＭＳ Ｐゴシック" charset="0"/>
                <a:cs typeface="Arial" charset="0"/>
              </a:rPr>
              <a:t> </a:t>
            </a:r>
            <a:r>
              <a:rPr lang="en-US" sz="1600" b="1" dirty="0" err="1">
                <a:solidFill>
                  <a:srgbClr val="FFFFFF"/>
                </a:solidFill>
                <a:latin typeface="LucidaGrande" charset="0"/>
                <a:ea typeface="ＭＳ Ｐゴシック" charset="0"/>
                <a:cs typeface="Arial" charset="0"/>
              </a:rPr>
              <a:t>digunakan</a:t>
            </a:r>
            <a:r>
              <a:rPr lang="en-US" sz="1600" b="1" dirty="0">
                <a:solidFill>
                  <a:srgbClr val="FFFFFF"/>
                </a:solidFill>
                <a:latin typeface="LucidaGrande" charset="0"/>
                <a:ea typeface="ＭＳ Ｐゴシック" charset="0"/>
                <a:cs typeface="Arial" charset="0"/>
              </a:rPr>
              <a:t> </a:t>
            </a:r>
            <a:r>
              <a:rPr lang="en-US" sz="1600" b="1" dirty="0" err="1">
                <a:solidFill>
                  <a:srgbClr val="FFFFFF"/>
                </a:solidFill>
                <a:latin typeface="LucidaGrande" charset="0"/>
                <a:ea typeface="ＭＳ Ｐゴシック" charset="0"/>
                <a:cs typeface="Arial" charset="0"/>
              </a:rPr>
              <a:t>untuk</a:t>
            </a:r>
            <a:r>
              <a:rPr lang="en-US" sz="1600" b="1" dirty="0">
                <a:solidFill>
                  <a:srgbClr val="FFFFFF"/>
                </a:solidFill>
                <a:latin typeface="LucidaGrande" charset="0"/>
                <a:ea typeface="ＭＳ Ｐゴシック" charset="0"/>
                <a:cs typeface="Arial" charset="0"/>
              </a:rPr>
              <a:t> </a:t>
            </a:r>
            <a:r>
              <a:rPr lang="en-US" sz="1600" b="1" dirty="0" err="1">
                <a:solidFill>
                  <a:srgbClr val="FFFFFF"/>
                </a:solidFill>
                <a:latin typeface="LucidaGrande" charset="0"/>
                <a:ea typeface="ＭＳ Ｐゴシック" charset="0"/>
                <a:cs typeface="Arial" charset="0"/>
              </a:rPr>
              <a:t>pribadi</a:t>
            </a:r>
            <a:r>
              <a:rPr lang="en-US" sz="1600" b="1" dirty="0">
                <a:solidFill>
                  <a:srgbClr val="FFFFFF"/>
                </a:solidFill>
                <a:latin typeface="LucidaGrande" charset="0"/>
                <a:ea typeface="ＭＳ Ｐゴシック" charset="0"/>
                <a:cs typeface="Arial" charset="0"/>
              </a:rPr>
              <a:t>)</a:t>
            </a:r>
            <a:endParaRPr lang="en-US" sz="16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pic>
        <p:nvPicPr>
          <p:cNvPr id="21" name="Picture 1" descr="1 Thess 2.6 GR pneuma.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333" y="6343017"/>
            <a:ext cx="1025891" cy="3845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Box 1041"/>
          <p:cNvSpPr txBox="1">
            <a:spLocks noChangeArrowheads="1"/>
          </p:cNvSpPr>
          <p:nvPr/>
        </p:nvSpPr>
        <p:spPr bwMode="auto">
          <a:xfrm>
            <a:off x="8291211" y="77723"/>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r>
              <a:rPr lang="en-US" b="1" dirty="0">
                <a:solidFill>
                  <a:srgbClr val="FFFFFF"/>
                </a:solidFill>
                <a:latin typeface="Arial"/>
                <a:cs typeface="Arial"/>
              </a:rPr>
              <a:t>209</a:t>
            </a:r>
          </a:p>
        </p:txBody>
      </p:sp>
    </p:spTree>
    <p:extLst>
      <p:ext uri="{BB962C8B-B14F-4D97-AF65-F5344CB8AC3E}">
        <p14:creationId xmlns:p14="http://schemas.microsoft.com/office/powerpoint/2010/main" val="30564947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1" end="1"/>
                                            </p:txEl>
                                          </p:spTgt>
                                        </p:tgtEl>
                                        <p:attrNameLst>
                                          <p:attrName>style.visibility</p:attrName>
                                        </p:attrNameLst>
                                      </p:cBhvr>
                                      <p:to>
                                        <p:strVal val="visible"/>
                                      </p:to>
                                    </p:set>
                                    <p:animEffect transition="in" filter="dissolve">
                                      <p:cBhvr>
                                        <p:cTn id="7" dur="500"/>
                                        <p:tgtEl>
                                          <p:spTgt spid="68198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81988">
                                            <p:txEl>
                                              <p:pRg st="2" end="2"/>
                                            </p:txEl>
                                          </p:spTgt>
                                        </p:tgtEl>
                                        <p:attrNameLst>
                                          <p:attrName>style.visibility</p:attrName>
                                        </p:attrNameLst>
                                      </p:cBhvr>
                                      <p:to>
                                        <p:strVal val="visible"/>
                                      </p:to>
                                    </p:set>
                                    <p:animEffect transition="in" filter="dissolve">
                                      <p:cBhvr>
                                        <p:cTn id="12" dur="500"/>
                                        <p:tgtEl>
                                          <p:spTgt spid="68198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uiExpand="1" build="p"/>
      <p:bldP spid="16" grpId="0"/>
      <p:bldP spid="18" grpId="0"/>
      <p:bldP spid="20" grpId="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685800" y="333377"/>
            <a:ext cx="7605411" cy="874713"/>
          </a:xfrm>
          <a:solidFill>
            <a:schemeClr val="accent2"/>
          </a:solidFill>
        </p:spPr>
        <p:txBody>
          <a:bodyPr/>
          <a:lstStyle/>
          <a:p>
            <a:r>
              <a:rPr lang="en-US" dirty="0" err="1">
                <a:solidFill>
                  <a:schemeClr val="bg1"/>
                </a:solidFill>
                <a:latin typeface="Arial" charset="0"/>
                <a:ea typeface="ＭＳ Ｐゴシック" charset="0"/>
                <a:cs typeface="Arial" charset="0"/>
              </a:rPr>
              <a:t>Mengapa</a:t>
            </a:r>
            <a:r>
              <a:rPr lang="en-US" dirty="0">
                <a:solidFill>
                  <a:schemeClr val="bg1"/>
                </a:solidFill>
                <a:latin typeface="Arial" charset="0"/>
                <a:ea typeface="ＭＳ Ｐゴシック" charset="0"/>
                <a:cs typeface="Arial" charset="0"/>
              </a:rPr>
              <a:t> </a:t>
            </a:r>
            <a:r>
              <a:rPr lang="en-US" dirty="0" err="1">
                <a:solidFill>
                  <a:schemeClr val="bg1"/>
                </a:solidFill>
                <a:latin typeface="Arial" charset="0"/>
                <a:ea typeface="ＭＳ Ｐゴシック" charset="0"/>
                <a:cs typeface="Arial" charset="0"/>
              </a:rPr>
              <a:t>Saya</a:t>
            </a:r>
            <a:r>
              <a:rPr lang="en-US" dirty="0">
                <a:solidFill>
                  <a:schemeClr val="bg1"/>
                </a:solidFill>
                <a:latin typeface="Arial" charset="0"/>
                <a:ea typeface="ＭＳ Ｐゴシック" charset="0"/>
                <a:cs typeface="Arial" charset="0"/>
              </a:rPr>
              <a:t> </a:t>
            </a:r>
            <a:r>
              <a:rPr lang="en-US" dirty="0" err="1">
                <a:solidFill>
                  <a:schemeClr val="bg1"/>
                </a:solidFill>
                <a:latin typeface="Arial" charset="0"/>
                <a:ea typeface="ＭＳ Ｐゴシック" charset="0"/>
                <a:cs typeface="Arial" charset="0"/>
              </a:rPr>
              <a:t>Pretrib</a:t>
            </a:r>
            <a:r>
              <a:rPr lang="en-US" dirty="0">
                <a:solidFill>
                  <a:schemeClr val="bg1"/>
                </a:solidFill>
                <a:latin typeface="Arial" charset="0"/>
                <a:ea typeface="ＭＳ Ｐゴシック" charset="0"/>
                <a:cs typeface="Arial" charset="0"/>
              </a:rPr>
              <a:t>?</a:t>
            </a:r>
          </a:p>
        </p:txBody>
      </p:sp>
      <p:sp>
        <p:nvSpPr>
          <p:cNvPr id="681988" name="Rectangle 4"/>
          <p:cNvSpPr>
            <a:spLocks noChangeArrowheads="1"/>
          </p:cNvSpPr>
          <p:nvPr/>
        </p:nvSpPr>
        <p:spPr bwMode="auto">
          <a:xfrm>
            <a:off x="381001" y="1371600"/>
            <a:ext cx="8496300" cy="2590800"/>
          </a:xfrm>
          <a:prstGeom prst="rect">
            <a:avLst/>
          </a:prstGeom>
          <a:noFill/>
          <a:ln w="9525">
            <a:noFill/>
            <a:miter lim="800000"/>
            <a:headEnd/>
            <a:tailEnd/>
          </a:ln>
        </p:spPr>
        <p:txBody>
          <a:bodyPr/>
          <a:lstStyle/>
          <a:p>
            <a:pPr marL="742913" indent="-742913" eaLnBrk="0" fontAlgn="base" hangingPunct="0">
              <a:spcBef>
                <a:spcPct val="20000"/>
              </a:spcBef>
              <a:spcAft>
                <a:spcPct val="0"/>
              </a:spcAft>
              <a:defRPr/>
            </a:pP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4.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Gereja</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tidak</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pernah</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disebut</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dalam</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pasal-pasal</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Tribulasi</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(Why 4–19)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kecuali</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sebagai</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ru-RU" sz="32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Kemah Allah</a:t>
            </a:r>
            <a:r>
              <a:rPr lang="ru-RU" sz="32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di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dalam</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surga</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(13:6; cf.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Efs</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2:21-22).</a:t>
            </a:r>
          </a:p>
        </p:txBody>
      </p:sp>
      <p:sp>
        <p:nvSpPr>
          <p:cNvPr id="154628" name="Text Box 18"/>
          <p:cNvSpPr txBox="1">
            <a:spLocks noChangeArrowheads="1"/>
          </p:cNvSpPr>
          <p:nvPr/>
        </p:nvSpPr>
        <p:spPr bwMode="auto">
          <a:xfrm>
            <a:off x="9525002" y="-781049"/>
            <a:ext cx="64633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spcBef>
                <a:spcPct val="0"/>
              </a:spcBef>
              <a:spcAft>
                <a:spcPct val="0"/>
              </a:spcAft>
            </a:pPr>
            <a:r>
              <a:rPr lang="en-US" b="1">
                <a:solidFill>
                  <a:srgbClr val="FFFFFF"/>
                </a:solidFill>
                <a:latin typeface="Times New Roman" charset="0"/>
              </a:rPr>
              <a:t>209</a:t>
            </a:r>
            <a:endParaRPr lang="en-US" b="1">
              <a:solidFill>
                <a:srgbClr val="000000"/>
              </a:solidFill>
              <a:latin typeface="Times New Roman" charset="0"/>
            </a:endParaRPr>
          </a:p>
        </p:txBody>
      </p:sp>
      <p:sp>
        <p:nvSpPr>
          <p:cNvPr id="5" name="Rectangle 4"/>
          <p:cNvSpPr>
            <a:spLocks noChangeArrowheads="1"/>
          </p:cNvSpPr>
          <p:nvPr/>
        </p:nvSpPr>
        <p:spPr bwMode="auto">
          <a:xfrm>
            <a:off x="381001" y="3962400"/>
            <a:ext cx="8496300" cy="2590800"/>
          </a:xfrm>
          <a:prstGeom prst="rect">
            <a:avLst/>
          </a:prstGeom>
          <a:noFill/>
          <a:ln w="9525">
            <a:noFill/>
            <a:miter lim="800000"/>
            <a:headEnd/>
            <a:tailEnd/>
          </a:ln>
        </p:spPr>
        <p:txBody>
          <a:bodyPr/>
          <a:lstStyle/>
          <a:p>
            <a:pPr marL="742913" indent="-742913" eaLnBrk="0" fontAlgn="base" hangingPunct="0">
              <a:spcBef>
                <a:spcPct val="20000"/>
              </a:spcBef>
              <a:spcAft>
                <a:spcPct val="0"/>
              </a:spcAft>
              <a:defRPr/>
            </a:pP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5.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Gereja</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tidak</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pernah</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berada</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di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bawah</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murka</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Allah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Yohanes</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5:24, Rom. 5:9; 8:1; 1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Tes</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1:10; 5:9).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Penganiayaan</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dan</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murka</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total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berbeda</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a:t>
            </a:r>
          </a:p>
        </p:txBody>
      </p:sp>
      <p:sp>
        <p:nvSpPr>
          <p:cNvPr id="6" name="Text Box 1041"/>
          <p:cNvSpPr txBox="1">
            <a:spLocks noChangeArrowheads="1"/>
          </p:cNvSpPr>
          <p:nvPr/>
        </p:nvSpPr>
        <p:spPr bwMode="auto">
          <a:xfrm>
            <a:off x="8291211" y="77723"/>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r>
              <a:rPr lang="en-US" b="1" dirty="0">
                <a:solidFill>
                  <a:srgbClr val="FFFFFF"/>
                </a:solidFill>
                <a:latin typeface="Arial"/>
                <a:cs typeface="Arial"/>
              </a:rPr>
              <a:t>209</a:t>
            </a:r>
          </a:p>
        </p:txBody>
      </p:sp>
    </p:spTree>
    <p:extLst>
      <p:ext uri="{BB962C8B-B14F-4D97-AF65-F5344CB8AC3E}">
        <p14:creationId xmlns:p14="http://schemas.microsoft.com/office/powerpoint/2010/main" val="40309438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P spid="5" grpId="0" build="p"/>
    </p:bldLst>
  </p:timing>
</p:sld>
</file>

<file path=ppt/slides/slide13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8610"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68611"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68612" name="Text Box 4"/>
          <p:cNvSpPr txBox="1">
            <a:spLocks noChangeArrowheads="1"/>
          </p:cNvSpPr>
          <p:nvPr/>
        </p:nvSpPr>
        <p:spPr bwMode="auto">
          <a:xfrm rot="-5400000">
            <a:off x="-654841" y="3752745"/>
            <a:ext cx="3116263"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sz="3600" b="1" dirty="0" err="1">
                <a:solidFill>
                  <a:srgbClr val="FFFFFF"/>
                </a:solidFill>
                <a:latin typeface="Arial"/>
                <a:cs typeface="Arial"/>
              </a:rPr>
              <a:t>Masa</a:t>
            </a:r>
            <a:r>
              <a:rPr lang="en-US" sz="3600" b="1" dirty="0">
                <a:solidFill>
                  <a:srgbClr val="FFFFFF"/>
                </a:solidFill>
                <a:latin typeface="Arial"/>
                <a:cs typeface="Arial"/>
              </a:rPr>
              <a:t> </a:t>
            </a:r>
            <a:r>
              <a:rPr lang="en-US" sz="3600" b="1" dirty="0" err="1">
                <a:solidFill>
                  <a:srgbClr val="FFFFFF"/>
                </a:solidFill>
                <a:latin typeface="Arial"/>
                <a:cs typeface="Arial"/>
              </a:rPr>
              <a:t>Gereja</a:t>
            </a:r>
            <a:endParaRPr lang="en-US" sz="3600" dirty="0">
              <a:solidFill>
                <a:srgbClr val="FFFFFF"/>
              </a:solidFill>
              <a:latin typeface="Arial"/>
              <a:cs typeface="Arial"/>
            </a:endParaRPr>
          </a:p>
        </p:txBody>
      </p:sp>
      <p:sp>
        <p:nvSpPr>
          <p:cNvPr id="68613" name="Text Box 6"/>
          <p:cNvSpPr txBox="1">
            <a:spLocks noChangeArrowheads="1"/>
          </p:cNvSpPr>
          <p:nvPr/>
        </p:nvSpPr>
        <p:spPr bwMode="auto">
          <a:xfrm>
            <a:off x="343687" y="1886647"/>
            <a:ext cx="3565299"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sz="3600" b="1" dirty="0" err="1">
                <a:solidFill>
                  <a:srgbClr val="00CCFF"/>
                </a:solidFill>
                <a:latin typeface="Arial"/>
                <a:cs typeface="Arial"/>
              </a:rPr>
              <a:t>Pengangkatan</a:t>
            </a:r>
            <a:endParaRPr lang="en-US" sz="3600" dirty="0">
              <a:solidFill>
                <a:srgbClr val="FFFFFF"/>
              </a:solidFill>
              <a:latin typeface="Arial"/>
              <a:cs typeface="Arial"/>
            </a:endParaRPr>
          </a:p>
        </p:txBody>
      </p:sp>
      <p:sp>
        <p:nvSpPr>
          <p:cNvPr id="68614" name="Text Box 7"/>
          <p:cNvSpPr txBox="1">
            <a:spLocks noChangeArrowheads="1"/>
          </p:cNvSpPr>
          <p:nvPr/>
        </p:nvSpPr>
        <p:spPr bwMode="auto">
          <a:xfrm>
            <a:off x="1447801" y="3276604"/>
            <a:ext cx="3180664"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sz="3600" dirty="0" err="1">
                <a:solidFill>
                  <a:srgbClr val="FFFFFF"/>
                </a:solidFill>
                <a:latin typeface="Arial"/>
                <a:cs typeface="Arial"/>
              </a:rPr>
              <a:t>Penganiayaan</a:t>
            </a:r>
            <a:endParaRPr lang="en-US" sz="3600" dirty="0">
              <a:solidFill>
                <a:srgbClr val="000000"/>
              </a:solidFill>
              <a:latin typeface="Arial"/>
              <a:cs typeface="Arial"/>
            </a:endParaRPr>
          </a:p>
        </p:txBody>
      </p:sp>
      <p:sp>
        <p:nvSpPr>
          <p:cNvPr id="68615" name="Text Box 8"/>
          <p:cNvSpPr txBox="1">
            <a:spLocks noChangeArrowheads="1"/>
          </p:cNvSpPr>
          <p:nvPr/>
        </p:nvSpPr>
        <p:spPr bwMode="auto">
          <a:xfrm>
            <a:off x="1905000" y="4267204"/>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sz="3600" dirty="0">
                <a:solidFill>
                  <a:srgbClr val="FF66FF"/>
                </a:solidFill>
                <a:latin typeface="Arial"/>
                <a:cs typeface="Arial"/>
              </a:rPr>
              <a:t>7 </a:t>
            </a:r>
            <a:r>
              <a:rPr lang="en-US" sz="3600" dirty="0" err="1">
                <a:solidFill>
                  <a:srgbClr val="FF66FF"/>
                </a:solidFill>
                <a:latin typeface="Arial"/>
                <a:cs typeface="Arial"/>
              </a:rPr>
              <a:t>tahun</a:t>
            </a:r>
            <a:endParaRPr lang="en-US" sz="3600" dirty="0">
              <a:solidFill>
                <a:srgbClr val="000000"/>
              </a:solidFill>
              <a:latin typeface="Arial"/>
              <a:cs typeface="Arial"/>
            </a:endParaRPr>
          </a:p>
        </p:txBody>
      </p:sp>
      <p:sp>
        <p:nvSpPr>
          <p:cNvPr id="68616" name="Text Box 9"/>
          <p:cNvSpPr txBox="1">
            <a:spLocks noChangeArrowheads="1"/>
          </p:cNvSpPr>
          <p:nvPr/>
        </p:nvSpPr>
        <p:spPr bwMode="auto">
          <a:xfrm>
            <a:off x="4724400" y="3276604"/>
            <a:ext cx="2971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sz="3600" dirty="0" err="1">
                <a:solidFill>
                  <a:srgbClr val="FFFFFF"/>
                </a:solidFill>
                <a:latin typeface="Arial"/>
                <a:cs typeface="Arial"/>
              </a:rPr>
              <a:t>Milenium</a:t>
            </a:r>
            <a:endParaRPr lang="en-US" sz="3600" dirty="0">
              <a:solidFill>
                <a:srgbClr val="000000"/>
              </a:solidFill>
              <a:latin typeface="Arial"/>
              <a:cs typeface="Arial"/>
            </a:endParaRPr>
          </a:p>
        </p:txBody>
      </p:sp>
      <p:sp>
        <p:nvSpPr>
          <p:cNvPr id="68617" name="Text Box 10"/>
          <p:cNvSpPr txBox="1">
            <a:spLocks noChangeArrowheads="1"/>
          </p:cNvSpPr>
          <p:nvPr/>
        </p:nvSpPr>
        <p:spPr bwMode="auto">
          <a:xfrm>
            <a:off x="4953000" y="4267204"/>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sz="3600" dirty="0">
                <a:solidFill>
                  <a:srgbClr val="FF66FF"/>
                </a:solidFill>
                <a:latin typeface="Arial"/>
                <a:cs typeface="Arial"/>
              </a:rPr>
              <a:t>1000 </a:t>
            </a:r>
            <a:r>
              <a:rPr lang="en-US" sz="3600" dirty="0" err="1">
                <a:solidFill>
                  <a:srgbClr val="FF66FF"/>
                </a:solidFill>
                <a:latin typeface="Arial"/>
                <a:cs typeface="Arial"/>
              </a:rPr>
              <a:t>tahun</a:t>
            </a:r>
            <a:endParaRPr lang="en-US" sz="3600" dirty="0">
              <a:solidFill>
                <a:srgbClr val="000000"/>
              </a:solidFill>
              <a:latin typeface="Arial"/>
              <a:cs typeface="Arial"/>
            </a:endParaRPr>
          </a:p>
        </p:txBody>
      </p:sp>
      <p:sp>
        <p:nvSpPr>
          <p:cNvPr id="68618" name="Text Box 11"/>
          <p:cNvSpPr txBox="1">
            <a:spLocks noChangeArrowheads="1"/>
          </p:cNvSpPr>
          <p:nvPr/>
        </p:nvSpPr>
        <p:spPr bwMode="auto">
          <a:xfrm rot="5400000" flipH="1">
            <a:off x="5921012" y="3944038"/>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sz="3600" b="1" dirty="0" err="1">
                <a:solidFill>
                  <a:srgbClr val="FFCC00"/>
                </a:solidFill>
                <a:latin typeface="Arial"/>
                <a:cs typeface="Arial"/>
              </a:rPr>
              <a:t>Kerajaan</a:t>
            </a:r>
            <a:r>
              <a:rPr lang="en-US" sz="3600" b="1" dirty="0">
                <a:solidFill>
                  <a:srgbClr val="FFCC00"/>
                </a:solidFill>
                <a:latin typeface="Arial"/>
                <a:cs typeface="Arial"/>
              </a:rPr>
              <a:t> </a:t>
            </a:r>
            <a:r>
              <a:rPr lang="en-US" sz="3600" b="1" dirty="0" err="1">
                <a:solidFill>
                  <a:srgbClr val="FFCC00"/>
                </a:solidFill>
                <a:latin typeface="Arial"/>
                <a:cs typeface="Arial"/>
              </a:rPr>
              <a:t>Kekal</a:t>
            </a:r>
            <a:endParaRPr lang="en-US" sz="3600" dirty="0">
              <a:solidFill>
                <a:srgbClr val="FFCC00"/>
              </a:solidFill>
              <a:latin typeface="Arial"/>
              <a:cs typeface="Arial"/>
            </a:endParaRPr>
          </a:p>
        </p:txBody>
      </p:sp>
      <p:sp>
        <p:nvSpPr>
          <p:cNvPr id="68619" name="Text Box 12"/>
          <p:cNvSpPr txBox="1">
            <a:spLocks noChangeArrowheads="1"/>
          </p:cNvSpPr>
          <p:nvPr/>
        </p:nvSpPr>
        <p:spPr bwMode="auto">
          <a:xfrm rot="5381629">
            <a:off x="6209655" y="5600709"/>
            <a:ext cx="334264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50000"/>
              </a:spcBef>
              <a:spcAft>
                <a:spcPct val="0"/>
              </a:spcAft>
            </a:pPr>
            <a:r>
              <a:rPr lang="en-US" sz="2800" b="1" dirty="0" err="1">
                <a:solidFill>
                  <a:srgbClr val="FF0066"/>
                </a:solidFill>
                <a:latin typeface="Arial"/>
                <a:cs typeface="Arial"/>
              </a:rPr>
              <a:t>Penghakiman</a:t>
            </a:r>
            <a:endParaRPr lang="en-US" sz="2800" b="1" dirty="0">
              <a:solidFill>
                <a:srgbClr val="000000"/>
              </a:solidFill>
              <a:latin typeface="Arial"/>
              <a:cs typeface="Arial"/>
            </a:endParaRPr>
          </a:p>
        </p:txBody>
      </p:sp>
      <p:sp>
        <p:nvSpPr>
          <p:cNvPr id="68620"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68621" name="Line 14"/>
          <p:cNvSpPr>
            <a:spLocks noChangeShapeType="1"/>
          </p:cNvSpPr>
          <p:nvPr/>
        </p:nvSpPr>
        <p:spPr bwMode="auto">
          <a:xfrm flipV="1">
            <a:off x="1447800" y="3295651"/>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68622" name="Rectangle 15"/>
          <p:cNvSpPr>
            <a:spLocks noGrp="1" noChangeArrowheads="1"/>
          </p:cNvSpPr>
          <p:nvPr>
            <p:ph type="title" idx="4294967295"/>
          </p:nvPr>
        </p:nvSpPr>
        <p:spPr>
          <a:xfrm>
            <a:off x="685800" y="533401"/>
            <a:ext cx="7772400" cy="707886"/>
          </a:xfrm>
          <a:noFill/>
        </p:spPr>
        <p:txBody>
          <a:bodyPr anchor="t">
            <a:spAutoFit/>
          </a:bodyPr>
          <a:lstStyle/>
          <a:p>
            <a:pPr>
              <a:spcBef>
                <a:spcPct val="50000"/>
              </a:spcBef>
            </a:pPr>
            <a:r>
              <a:rPr lang="en-US" altLang="ja-JP" sz="4000" b="1" dirty="0" err="1">
                <a:solidFill>
                  <a:srgbClr val="FFFF99"/>
                </a:solidFill>
                <a:ea typeface="ＭＳ Ｐゴシック" charset="0"/>
              </a:rPr>
              <a:t>Pengangkatan</a:t>
            </a:r>
            <a:r>
              <a:rPr lang="en-US" altLang="ja-JP" sz="4000" b="1" dirty="0">
                <a:solidFill>
                  <a:srgbClr val="FFFF99"/>
                </a:solidFill>
                <a:ea typeface="ＭＳ Ｐゴシック" charset="0"/>
              </a:rPr>
              <a:t> </a:t>
            </a:r>
            <a:r>
              <a:rPr lang="ru-RU" altLang="ja-JP" sz="4000" b="1" dirty="0">
                <a:solidFill>
                  <a:srgbClr val="FFFF99"/>
                </a:solidFill>
                <a:ea typeface="ＭＳ Ｐゴシック" charset="0"/>
              </a:rPr>
              <a:t>"</a:t>
            </a:r>
            <a:r>
              <a:rPr lang="en-US" sz="4000" b="1" dirty="0">
                <a:solidFill>
                  <a:srgbClr val="FFFF99"/>
                </a:solidFill>
                <a:ea typeface="ＭＳ Ｐゴシック" charset="0"/>
              </a:rPr>
              <a:t>Pre-</a:t>
            </a:r>
            <a:r>
              <a:rPr lang="en-US" sz="4000" b="1" dirty="0" err="1">
                <a:solidFill>
                  <a:srgbClr val="FFFF99"/>
                </a:solidFill>
                <a:ea typeface="ＭＳ Ｐゴシック" charset="0"/>
              </a:rPr>
              <a:t>Trib</a:t>
            </a:r>
            <a:r>
              <a:rPr lang="ru-RU" sz="4000" b="1" dirty="0">
                <a:solidFill>
                  <a:srgbClr val="FFFF99"/>
                </a:solidFill>
                <a:ea typeface="ＭＳ Ｐゴシック" charset="0"/>
              </a:rPr>
              <a:t>"</a:t>
            </a:r>
            <a:endParaRPr lang="en-US" sz="4000" b="1" dirty="0">
              <a:solidFill>
                <a:srgbClr val="FFFF99"/>
              </a:solidFill>
              <a:ea typeface="ＭＳ Ｐゴシック" charset="0"/>
            </a:endParaRPr>
          </a:p>
        </p:txBody>
      </p:sp>
      <p:sp>
        <p:nvSpPr>
          <p:cNvPr id="68624" name="Text Box 17"/>
          <p:cNvSpPr txBox="1">
            <a:spLocks noChangeArrowheads="1"/>
          </p:cNvSpPr>
          <p:nvPr/>
        </p:nvSpPr>
        <p:spPr bwMode="auto">
          <a:xfrm>
            <a:off x="3055253" y="1295403"/>
            <a:ext cx="3136683"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50000"/>
              </a:spcBef>
              <a:spcAft>
                <a:spcPct val="0"/>
              </a:spcAft>
            </a:pPr>
            <a:r>
              <a:rPr lang="en-US" sz="3600" b="1" dirty="0" err="1">
                <a:solidFill>
                  <a:srgbClr val="00CCFF"/>
                </a:solidFill>
                <a:latin typeface="Arial"/>
                <a:cs typeface="Arial"/>
              </a:rPr>
              <a:t>Kedatangan</a:t>
            </a:r>
            <a:r>
              <a:rPr lang="en-US" sz="3600" b="1" dirty="0">
                <a:solidFill>
                  <a:srgbClr val="00CCFF"/>
                </a:solidFill>
                <a:latin typeface="Arial"/>
                <a:cs typeface="Arial"/>
              </a:rPr>
              <a:t> </a:t>
            </a:r>
            <a:r>
              <a:rPr lang="en-US" sz="3600" b="1" dirty="0" err="1">
                <a:solidFill>
                  <a:srgbClr val="00CCFF"/>
                </a:solidFill>
                <a:latin typeface="Arial"/>
                <a:cs typeface="Arial"/>
              </a:rPr>
              <a:t>Kedua</a:t>
            </a:r>
            <a:endParaRPr lang="en-US" sz="3600" dirty="0">
              <a:solidFill>
                <a:srgbClr val="000000"/>
              </a:solidFill>
              <a:latin typeface="Arial"/>
              <a:cs typeface="Arial"/>
            </a:endParaRP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sz="2000">
              <a:solidFill>
                <a:srgbClr val="000000"/>
              </a:solidFill>
              <a:latin typeface="Arial"/>
              <a:ea typeface="ＭＳ Ｐゴシック" charset="0"/>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sz="2000">
              <a:solidFill>
                <a:srgbClr val="000000"/>
              </a:solidFill>
              <a:latin typeface="Arial"/>
              <a:ea typeface="ＭＳ Ｐゴシック" charset="0"/>
              <a:cs typeface="Arial"/>
            </a:endParaRPr>
          </a:p>
        </p:txBody>
      </p:sp>
      <p:sp>
        <p:nvSpPr>
          <p:cNvPr id="68627" name="Text Box 5"/>
          <p:cNvSpPr txBox="1">
            <a:spLocks noChangeArrowheads="1"/>
          </p:cNvSpPr>
          <p:nvPr/>
        </p:nvSpPr>
        <p:spPr bwMode="auto">
          <a:xfrm>
            <a:off x="5568286" y="1295403"/>
            <a:ext cx="3578843" cy="452431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50000"/>
              </a:spcBef>
              <a:spcAft>
                <a:spcPct val="0"/>
              </a:spcAft>
            </a:pPr>
            <a:r>
              <a:rPr lang="en-US" sz="3200" b="1" dirty="0">
                <a:solidFill>
                  <a:srgbClr val="FFFFFF"/>
                </a:solidFill>
                <a:latin typeface="Arial"/>
                <a:cs typeface="Arial"/>
              </a:rPr>
              <a:t>5. </a:t>
            </a:r>
            <a:r>
              <a:rPr lang="en-US" sz="3200" b="1" dirty="0" err="1">
                <a:solidFill>
                  <a:srgbClr val="FFFFFF"/>
                </a:solidFill>
                <a:latin typeface="Arial"/>
                <a:cs typeface="Arial"/>
              </a:rPr>
              <a:t>Gereja</a:t>
            </a:r>
            <a:r>
              <a:rPr lang="en-US" sz="3200" b="1" dirty="0">
                <a:solidFill>
                  <a:srgbClr val="FFFFFF"/>
                </a:solidFill>
                <a:latin typeface="Arial"/>
                <a:cs typeface="Arial"/>
              </a:rPr>
              <a:t> </a:t>
            </a:r>
            <a:r>
              <a:rPr lang="en-SG" sz="3200" b="1" dirty="0" err="1">
                <a:solidFill>
                  <a:srgbClr val="FFFFFF"/>
                </a:solidFill>
                <a:latin typeface="Arial"/>
                <a:cs typeface="Arial"/>
              </a:rPr>
              <a:t>tidak</a:t>
            </a:r>
            <a:r>
              <a:rPr lang="en-SG" sz="3200" b="1" dirty="0">
                <a:solidFill>
                  <a:srgbClr val="FFFFFF"/>
                </a:solidFill>
                <a:latin typeface="Arial"/>
                <a:cs typeface="Arial"/>
              </a:rPr>
              <a:t> </a:t>
            </a:r>
            <a:r>
              <a:rPr lang="en-SG" sz="3200" b="1" dirty="0" err="1">
                <a:solidFill>
                  <a:srgbClr val="FFFFFF"/>
                </a:solidFill>
                <a:latin typeface="Arial"/>
                <a:cs typeface="Arial"/>
              </a:rPr>
              <a:t>akan</a:t>
            </a:r>
            <a:r>
              <a:rPr lang="en-SG" sz="3200" b="1" dirty="0">
                <a:solidFill>
                  <a:srgbClr val="FFFFFF"/>
                </a:solidFill>
                <a:latin typeface="Arial"/>
                <a:cs typeface="Arial"/>
              </a:rPr>
              <a:t> </a:t>
            </a:r>
            <a:r>
              <a:rPr lang="en-SG" sz="3200" b="1" dirty="0" err="1">
                <a:solidFill>
                  <a:srgbClr val="FFFFFF"/>
                </a:solidFill>
                <a:latin typeface="Arial"/>
                <a:cs typeface="Arial"/>
              </a:rPr>
              <a:t>muncul</a:t>
            </a:r>
            <a:r>
              <a:rPr lang="en-SG" sz="3200" b="1" dirty="0">
                <a:solidFill>
                  <a:srgbClr val="FFFFFF"/>
                </a:solidFill>
                <a:latin typeface="Arial"/>
                <a:cs typeface="Arial"/>
              </a:rPr>
              <a:t> </a:t>
            </a:r>
            <a:r>
              <a:rPr lang="en-SG" sz="3200" b="1" dirty="0" err="1">
                <a:solidFill>
                  <a:srgbClr val="FFFFFF"/>
                </a:solidFill>
                <a:latin typeface="Arial"/>
                <a:cs typeface="Arial"/>
              </a:rPr>
              <a:t>dari</a:t>
            </a:r>
            <a:r>
              <a:rPr lang="en-SG" sz="3200" b="1" dirty="0">
                <a:solidFill>
                  <a:srgbClr val="FFFFFF"/>
                </a:solidFill>
                <a:latin typeface="Arial"/>
                <a:cs typeface="Arial"/>
              </a:rPr>
              <a:t> </a:t>
            </a:r>
            <a:r>
              <a:rPr lang="en-SG" sz="3200" b="1" dirty="0" err="1">
                <a:solidFill>
                  <a:srgbClr val="FFFFFF"/>
                </a:solidFill>
                <a:latin typeface="Arial"/>
                <a:cs typeface="Arial"/>
              </a:rPr>
              <a:t>murka</a:t>
            </a:r>
            <a:r>
              <a:rPr lang="en-SG" sz="3200" b="1" dirty="0">
                <a:solidFill>
                  <a:srgbClr val="FFFFFF"/>
                </a:solidFill>
                <a:latin typeface="Arial"/>
                <a:cs typeface="Arial"/>
              </a:rPr>
              <a:t> </a:t>
            </a:r>
            <a:r>
              <a:rPr lang="en-SG" sz="3200" b="1" dirty="0" err="1">
                <a:solidFill>
                  <a:srgbClr val="FFFFFF"/>
                </a:solidFill>
                <a:latin typeface="Arial"/>
                <a:cs typeface="Arial"/>
              </a:rPr>
              <a:t>Tuhan</a:t>
            </a:r>
            <a:r>
              <a:rPr lang="en-US" sz="3200" b="1" dirty="0">
                <a:solidFill>
                  <a:srgbClr val="FFFFFF"/>
                </a:solidFill>
                <a:latin typeface="Arial"/>
                <a:cs typeface="Arial"/>
              </a:rPr>
              <a:t>:</a:t>
            </a:r>
            <a:br>
              <a:rPr lang="en-US" sz="3200" dirty="0">
                <a:solidFill>
                  <a:srgbClr val="FFFFFF"/>
                </a:solidFill>
                <a:latin typeface="Arial"/>
                <a:cs typeface="Arial"/>
              </a:rPr>
            </a:br>
            <a:r>
              <a:rPr lang="en-US" sz="3200" dirty="0">
                <a:solidFill>
                  <a:srgbClr val="FFFFFF"/>
                </a:solidFill>
                <a:latin typeface="Arial"/>
                <a:cs typeface="Arial"/>
              </a:rPr>
              <a:t>• </a:t>
            </a:r>
            <a:r>
              <a:rPr lang="en-US" sz="3200" dirty="0" err="1">
                <a:solidFill>
                  <a:srgbClr val="FFFFFF"/>
                </a:solidFill>
                <a:latin typeface="Arial"/>
                <a:cs typeface="Arial"/>
              </a:rPr>
              <a:t>Yoh</a:t>
            </a:r>
            <a:r>
              <a:rPr lang="en-US" sz="3200" dirty="0">
                <a:solidFill>
                  <a:srgbClr val="FFFFFF"/>
                </a:solidFill>
                <a:latin typeface="Arial"/>
                <a:cs typeface="Arial"/>
              </a:rPr>
              <a:t> 5:24</a:t>
            </a:r>
            <a:br>
              <a:rPr lang="en-US" sz="3200" dirty="0">
                <a:solidFill>
                  <a:srgbClr val="FFFFFF"/>
                </a:solidFill>
                <a:latin typeface="Arial"/>
                <a:cs typeface="Arial"/>
              </a:rPr>
            </a:br>
            <a:r>
              <a:rPr lang="en-US" sz="3200" dirty="0">
                <a:solidFill>
                  <a:srgbClr val="FFFFFF"/>
                </a:solidFill>
                <a:latin typeface="Arial"/>
                <a:cs typeface="Arial"/>
              </a:rPr>
              <a:t>• Rom. 5:9; 8:1</a:t>
            </a:r>
            <a:br>
              <a:rPr lang="en-US" sz="3200" dirty="0">
                <a:solidFill>
                  <a:srgbClr val="FFFFFF"/>
                </a:solidFill>
                <a:latin typeface="Arial"/>
                <a:cs typeface="Arial"/>
              </a:rPr>
            </a:br>
            <a:r>
              <a:rPr lang="en-US" sz="3200" dirty="0">
                <a:solidFill>
                  <a:srgbClr val="FFFFFF"/>
                </a:solidFill>
                <a:latin typeface="Arial"/>
                <a:cs typeface="Arial"/>
              </a:rPr>
              <a:t>• 1 </a:t>
            </a:r>
            <a:r>
              <a:rPr lang="en-US" sz="3200" dirty="0" err="1">
                <a:solidFill>
                  <a:srgbClr val="FFFFFF"/>
                </a:solidFill>
                <a:latin typeface="Arial"/>
                <a:cs typeface="Arial"/>
              </a:rPr>
              <a:t>Tes</a:t>
            </a:r>
            <a:r>
              <a:rPr lang="en-US" sz="3200" dirty="0">
                <a:solidFill>
                  <a:srgbClr val="FFFFFF"/>
                </a:solidFill>
                <a:latin typeface="Arial"/>
                <a:cs typeface="Arial"/>
              </a:rPr>
              <a:t>. 1:10; 5:9</a:t>
            </a:r>
            <a:br>
              <a:rPr lang="en-US" sz="3200" dirty="0">
                <a:solidFill>
                  <a:srgbClr val="FFFFFF"/>
                </a:solidFill>
                <a:latin typeface="Arial"/>
                <a:cs typeface="Arial"/>
              </a:rPr>
            </a:br>
            <a:r>
              <a:rPr lang="en-US" sz="3200" dirty="0">
                <a:solidFill>
                  <a:srgbClr val="FFFFFF"/>
                </a:solidFill>
                <a:latin typeface="Arial"/>
                <a:cs typeface="Arial"/>
              </a:rPr>
              <a:t>• Way. 6:15-17</a:t>
            </a:r>
            <a:br>
              <a:rPr lang="en-US" sz="3200" dirty="0">
                <a:solidFill>
                  <a:srgbClr val="FFFFFF"/>
                </a:solidFill>
                <a:latin typeface="Arial"/>
                <a:cs typeface="Arial"/>
              </a:rPr>
            </a:br>
            <a:r>
              <a:rPr lang="en-US" sz="3200" dirty="0">
                <a:solidFill>
                  <a:srgbClr val="FFFFFF"/>
                </a:solidFill>
                <a:latin typeface="Arial"/>
                <a:cs typeface="Arial"/>
              </a:rPr>
              <a:t>• Way. 11:18</a:t>
            </a:r>
            <a:br>
              <a:rPr lang="en-US" sz="3200" dirty="0">
                <a:solidFill>
                  <a:srgbClr val="FFFFFF"/>
                </a:solidFill>
                <a:latin typeface="Arial"/>
                <a:cs typeface="Arial"/>
              </a:rPr>
            </a:br>
            <a:r>
              <a:rPr lang="en-US" sz="3200" dirty="0">
                <a:solidFill>
                  <a:srgbClr val="FFFFFF"/>
                </a:solidFill>
                <a:latin typeface="Arial"/>
                <a:cs typeface="Arial"/>
              </a:rPr>
              <a:t>• Way. 14:10, 19</a:t>
            </a:r>
            <a:endParaRPr lang="en-US" sz="3200" b="1" dirty="0">
              <a:solidFill>
                <a:srgbClr val="FFFFFF"/>
              </a:solidFill>
              <a:latin typeface="Arial"/>
              <a:cs typeface="Arial"/>
            </a:endParaRPr>
          </a:p>
        </p:txBody>
      </p:sp>
      <p:sp>
        <p:nvSpPr>
          <p:cNvPr id="20" name="Text Box 1041"/>
          <p:cNvSpPr txBox="1">
            <a:spLocks noChangeArrowheads="1"/>
          </p:cNvSpPr>
          <p:nvPr/>
        </p:nvSpPr>
        <p:spPr bwMode="auto">
          <a:xfrm>
            <a:off x="9531425" y="-781048"/>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b="1" dirty="0">
                <a:solidFill>
                  <a:srgbClr val="FFFFFF"/>
                </a:solidFill>
                <a:latin typeface="Arial"/>
                <a:cs typeface="Arial"/>
              </a:rPr>
              <a:t>209</a:t>
            </a:r>
            <a:endParaRPr lang="en-US" b="1" dirty="0">
              <a:solidFill>
                <a:srgbClr val="000000"/>
              </a:solidFill>
              <a:latin typeface="Arial"/>
              <a:cs typeface="Arial"/>
            </a:endParaRPr>
          </a:p>
        </p:txBody>
      </p:sp>
      <p:sp>
        <p:nvSpPr>
          <p:cNvPr id="21" name="Text Box 1041"/>
          <p:cNvSpPr txBox="1">
            <a:spLocks noChangeArrowheads="1"/>
          </p:cNvSpPr>
          <p:nvPr/>
        </p:nvSpPr>
        <p:spPr bwMode="auto">
          <a:xfrm>
            <a:off x="8388424" y="92529"/>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209</a:t>
            </a:r>
            <a:endParaRPr lang="en-US" b="1" dirty="0">
              <a:solidFill>
                <a:srgbClr val="000000"/>
              </a:solidFill>
              <a:latin typeface="Arial"/>
              <a:cs typeface="Arial"/>
            </a:endParaRPr>
          </a:p>
        </p:txBody>
      </p:sp>
    </p:spTree>
    <p:extLst>
      <p:ext uri="{BB962C8B-B14F-4D97-AF65-F5344CB8AC3E}">
        <p14:creationId xmlns:p14="http://schemas.microsoft.com/office/powerpoint/2010/main" val="1927711018"/>
      </p:ext>
    </p:extLst>
  </p:cSld>
  <p:clrMapOvr>
    <a:masterClrMapping/>
  </p:clrMapOvr>
  <p:transition spd="med">
    <p:randomBar dir="vert"/>
  </p:transition>
</p:sld>
</file>

<file path=ppt/slides/slide135.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idx="4294967295"/>
          </p:nvPr>
        </p:nvSpPr>
        <p:spPr>
          <a:xfrm>
            <a:off x="685800" y="333375"/>
            <a:ext cx="7696200" cy="874713"/>
          </a:xfrm>
          <a:solidFill>
            <a:schemeClr val="accent2"/>
          </a:solidFill>
        </p:spPr>
        <p:txBody>
          <a:bodyPr/>
          <a:lstStyle/>
          <a:p>
            <a:r>
              <a:rPr lang="en-US" dirty="0" err="1">
                <a:solidFill>
                  <a:schemeClr val="bg1"/>
                </a:solidFill>
                <a:latin typeface="Arial" charset="0"/>
                <a:ea typeface="ＭＳ Ｐゴシック" charset="0"/>
                <a:cs typeface="Arial" charset="0"/>
              </a:rPr>
              <a:t>Mengapa</a:t>
            </a:r>
            <a:r>
              <a:rPr lang="en-US" dirty="0">
                <a:solidFill>
                  <a:schemeClr val="bg1"/>
                </a:solidFill>
                <a:latin typeface="Arial" charset="0"/>
                <a:ea typeface="ＭＳ Ｐゴシック" charset="0"/>
                <a:cs typeface="Arial" charset="0"/>
              </a:rPr>
              <a:t> </a:t>
            </a:r>
            <a:r>
              <a:rPr lang="en-US" dirty="0" err="1">
                <a:solidFill>
                  <a:schemeClr val="bg1"/>
                </a:solidFill>
                <a:latin typeface="Arial" charset="0"/>
                <a:ea typeface="ＭＳ Ｐゴシック" charset="0"/>
                <a:cs typeface="Arial" charset="0"/>
              </a:rPr>
              <a:t>Saya</a:t>
            </a:r>
            <a:r>
              <a:rPr lang="en-US" dirty="0">
                <a:solidFill>
                  <a:schemeClr val="bg1"/>
                </a:solidFill>
                <a:latin typeface="Arial" charset="0"/>
                <a:ea typeface="ＭＳ Ｐゴシック" charset="0"/>
                <a:cs typeface="Arial" charset="0"/>
              </a:rPr>
              <a:t> </a:t>
            </a:r>
            <a:r>
              <a:rPr lang="en-US" dirty="0" err="1">
                <a:solidFill>
                  <a:schemeClr val="bg1"/>
                </a:solidFill>
                <a:latin typeface="Arial" charset="0"/>
                <a:ea typeface="ＭＳ Ｐゴシック" charset="0"/>
                <a:cs typeface="Arial" charset="0"/>
              </a:rPr>
              <a:t>Pretrib</a:t>
            </a:r>
            <a:r>
              <a:rPr lang="en-US" dirty="0">
                <a:solidFill>
                  <a:schemeClr val="bg1"/>
                </a:solidFill>
                <a:latin typeface="Arial" charset="0"/>
                <a:ea typeface="ＭＳ Ｐゴシック" charset="0"/>
                <a:cs typeface="Arial" charset="0"/>
              </a:rPr>
              <a:t>?</a:t>
            </a:r>
          </a:p>
        </p:txBody>
      </p:sp>
      <p:sp>
        <p:nvSpPr>
          <p:cNvPr id="681988" name="Rectangle 4"/>
          <p:cNvSpPr>
            <a:spLocks noChangeArrowheads="1"/>
          </p:cNvSpPr>
          <p:nvPr/>
        </p:nvSpPr>
        <p:spPr bwMode="auto">
          <a:xfrm>
            <a:off x="381000" y="1371600"/>
            <a:ext cx="8496300" cy="2133600"/>
          </a:xfrm>
          <a:prstGeom prst="rect">
            <a:avLst/>
          </a:prstGeom>
          <a:noFill/>
          <a:ln w="9525">
            <a:noFill/>
            <a:miter lim="800000"/>
            <a:headEnd/>
            <a:tailEnd/>
          </a:ln>
        </p:spPr>
        <p:txBody>
          <a:bodyPr/>
          <a:lstStyle/>
          <a:p>
            <a:pPr marL="742950" indent="-742950" eaLnBrk="0" fontAlgn="base" hangingPunct="0">
              <a:spcBef>
                <a:spcPct val="20000"/>
              </a:spcBef>
              <a:spcAft>
                <a:spcPct val="0"/>
              </a:spcAft>
              <a:defRPr/>
            </a:pP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6.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Pengangkatan</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amatlah</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dekat</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ru-RU" sz="32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dapat</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terjadi</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kapan</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saja</a:t>
            </a:r>
            <a:r>
              <a:rPr lang="ru-RU" sz="32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jadi</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juga</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seharusnya</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sebelum</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penganiayaan</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a:t>
            </a:r>
          </a:p>
        </p:txBody>
      </p:sp>
      <p:sp>
        <p:nvSpPr>
          <p:cNvPr id="5" name="Rectangle 4"/>
          <p:cNvSpPr>
            <a:spLocks noChangeArrowheads="1"/>
          </p:cNvSpPr>
          <p:nvPr/>
        </p:nvSpPr>
        <p:spPr bwMode="auto">
          <a:xfrm>
            <a:off x="1066800" y="3213100"/>
            <a:ext cx="7810500" cy="990600"/>
          </a:xfrm>
          <a:prstGeom prst="rect">
            <a:avLst/>
          </a:prstGeom>
          <a:noFill/>
          <a:ln w="9525">
            <a:noFill/>
            <a:miter lim="800000"/>
            <a:headEnd/>
            <a:tailEnd/>
          </a:ln>
        </p:spPr>
        <p:txBody>
          <a:bodyPr/>
          <a:lstStyle/>
          <a:p>
            <a:pPr marL="742950" indent="-742950" eaLnBrk="0" fontAlgn="base" hangingPunct="0">
              <a:spcBef>
                <a:spcPct val="20000"/>
              </a:spcBef>
              <a:spcAft>
                <a:spcPct val="0"/>
              </a:spcAft>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a.	</a:t>
            </a:r>
            <a:r>
              <a:rPr lang="ru-RU" sz="2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2800" b="1" dirty="0" err="1">
                <a:solidFill>
                  <a:srgbClr val="FFFFFF"/>
                </a:solidFill>
                <a:effectLst>
                  <a:outerShdw blurRad="38100" dist="38100" dir="2700000" algn="tl">
                    <a:srgbClr val="000000"/>
                  </a:outerShdw>
                </a:effectLst>
                <a:latin typeface="Arial" charset="0"/>
                <a:ea typeface="ＭＳ Ｐゴシック" charset="0"/>
                <a:cs typeface="Arial" charset="0"/>
              </a:rPr>
              <a:t>bahwa</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2800" b="1" dirty="0" err="1">
                <a:solidFill>
                  <a:srgbClr val="FFFFFF"/>
                </a:solidFill>
                <a:effectLst>
                  <a:outerShdw blurRad="38100" dist="38100" dir="2700000" algn="tl">
                    <a:srgbClr val="000000"/>
                  </a:outerShdw>
                </a:effectLst>
                <a:latin typeface="Arial" charset="0"/>
                <a:ea typeface="ＭＳ Ｐゴシック" charset="0"/>
                <a:cs typeface="Arial" charset="0"/>
              </a:rPr>
              <a:t>hari</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2800" b="1" dirty="0" err="1">
                <a:solidFill>
                  <a:srgbClr val="FFFFFF"/>
                </a:solidFill>
                <a:effectLst>
                  <a:outerShdw blurRad="38100" dist="38100" dir="2700000" algn="tl">
                    <a:srgbClr val="000000"/>
                  </a:outerShdw>
                </a:effectLst>
                <a:latin typeface="Arial" charset="0"/>
                <a:ea typeface="ＭＳ Ｐゴシック" charset="0"/>
                <a:cs typeface="Arial" charset="0"/>
              </a:rPr>
              <a:t>Tuhan</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2800" b="1" dirty="0" err="1">
                <a:solidFill>
                  <a:srgbClr val="FFFFFF"/>
                </a:solidFill>
                <a:effectLst>
                  <a:outerShdw blurRad="38100" dist="38100" dir="2700000" algn="tl">
                    <a:srgbClr val="000000"/>
                  </a:outerShdw>
                </a:effectLst>
                <a:latin typeface="Arial" charset="0"/>
                <a:ea typeface="ＭＳ Ｐゴシック" charset="0"/>
                <a:cs typeface="Arial" charset="0"/>
              </a:rPr>
              <a:t>datang</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2800" b="1" dirty="0" err="1">
                <a:solidFill>
                  <a:srgbClr val="FFFFFF"/>
                </a:solidFill>
                <a:effectLst>
                  <a:outerShdw blurRad="38100" dist="38100" dir="2700000" algn="tl">
                    <a:srgbClr val="000000"/>
                  </a:outerShdw>
                </a:effectLst>
                <a:latin typeface="Arial" charset="0"/>
                <a:ea typeface="ＭＳ Ｐゴシック" charset="0"/>
                <a:cs typeface="Arial" charset="0"/>
              </a:rPr>
              <a:t>seperti</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2800" b="1" dirty="0" err="1">
                <a:solidFill>
                  <a:srgbClr val="FFFFFF"/>
                </a:solidFill>
                <a:effectLst>
                  <a:outerShdw blurRad="38100" dist="38100" dir="2700000" algn="tl">
                    <a:srgbClr val="000000"/>
                  </a:outerShdw>
                </a:effectLst>
                <a:latin typeface="Arial" charset="0"/>
                <a:ea typeface="ＭＳ Ｐゴシック" charset="0"/>
                <a:cs typeface="Arial" charset="0"/>
              </a:rPr>
              <a:t>pencuri</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2800" b="1" dirty="0" err="1">
                <a:solidFill>
                  <a:srgbClr val="FFFFFF"/>
                </a:solidFill>
                <a:effectLst>
                  <a:outerShdw blurRad="38100" dist="38100" dir="2700000" algn="tl">
                    <a:srgbClr val="000000"/>
                  </a:outerShdw>
                </a:effectLst>
                <a:latin typeface="Arial" charset="0"/>
                <a:ea typeface="ＭＳ Ｐゴシック" charset="0"/>
                <a:cs typeface="Arial" charset="0"/>
              </a:rPr>
              <a:t>pada</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2800" b="1" dirty="0" err="1">
                <a:solidFill>
                  <a:srgbClr val="FFFFFF"/>
                </a:solidFill>
                <a:effectLst>
                  <a:outerShdw blurRad="38100" dist="38100" dir="2700000" algn="tl">
                    <a:srgbClr val="000000"/>
                  </a:outerShdw>
                </a:effectLst>
                <a:latin typeface="Arial" charset="0"/>
                <a:ea typeface="ＭＳ Ｐゴシック" charset="0"/>
                <a:cs typeface="Arial" charset="0"/>
              </a:rPr>
              <a:t>malam</a:t>
            </a:r>
            <a:r>
              <a:rPr lang="ru-RU" sz="2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 (1 </a:t>
            </a:r>
            <a:r>
              <a:rPr lang="en-US" sz="2800" b="1" dirty="0" err="1">
                <a:solidFill>
                  <a:srgbClr val="FFFFFF"/>
                </a:solidFill>
                <a:effectLst>
                  <a:outerShdw blurRad="38100" dist="38100" dir="2700000" algn="tl">
                    <a:srgbClr val="000000"/>
                  </a:outerShdw>
                </a:effectLst>
                <a:latin typeface="Arial" charset="0"/>
                <a:ea typeface="ＭＳ Ｐゴシック" charset="0"/>
                <a:cs typeface="Arial" charset="0"/>
              </a:rPr>
              <a:t>Tes</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 5:2)</a:t>
            </a:r>
          </a:p>
        </p:txBody>
      </p:sp>
      <p:sp>
        <p:nvSpPr>
          <p:cNvPr id="6" name="Rectangle 5"/>
          <p:cNvSpPr>
            <a:spLocks noChangeArrowheads="1"/>
          </p:cNvSpPr>
          <p:nvPr/>
        </p:nvSpPr>
        <p:spPr bwMode="auto">
          <a:xfrm>
            <a:off x="1066800" y="4241800"/>
            <a:ext cx="8013700" cy="1409700"/>
          </a:xfrm>
          <a:prstGeom prst="rect">
            <a:avLst/>
          </a:prstGeom>
          <a:noFill/>
          <a:ln w="9525">
            <a:noFill/>
            <a:miter lim="800000"/>
            <a:headEnd/>
            <a:tailEnd/>
          </a:ln>
        </p:spPr>
        <p:txBody>
          <a:bodyPr/>
          <a:lstStyle/>
          <a:p>
            <a:pPr marL="742950" indent="-742950" eaLnBrk="0" fontAlgn="base" hangingPunct="0">
              <a:spcBef>
                <a:spcPct val="20000"/>
              </a:spcBef>
              <a:spcAft>
                <a:spcPct val="0"/>
              </a:spcAft>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b.	</a:t>
            </a:r>
            <a:r>
              <a:rPr lang="ru-RU" sz="2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Aku akan </a:t>
            </a:r>
            <a:r>
              <a:rPr lang="en-US" sz="2800" b="1" dirty="0" err="1">
                <a:solidFill>
                  <a:srgbClr val="FFFFFF"/>
                </a:solidFill>
                <a:effectLst>
                  <a:outerShdw blurRad="38100" dist="38100" dir="2700000" algn="tl">
                    <a:srgbClr val="000000"/>
                  </a:outerShdw>
                </a:effectLst>
                <a:latin typeface="Arial" charset="0"/>
                <a:ea typeface="ＭＳ Ｐゴシック" charset="0"/>
                <a:cs typeface="Arial" charset="0"/>
              </a:rPr>
              <a:t>datang</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2800" b="1" dirty="0" err="1">
                <a:solidFill>
                  <a:srgbClr val="FFFFFF"/>
                </a:solidFill>
                <a:effectLst>
                  <a:outerShdw blurRad="38100" dist="38100" dir="2700000" algn="tl">
                    <a:srgbClr val="000000"/>
                  </a:outerShdw>
                </a:effectLst>
                <a:latin typeface="Arial" charset="0"/>
                <a:ea typeface="ＭＳ Ｐゴシック" charset="0"/>
                <a:cs typeface="Arial" charset="0"/>
              </a:rPr>
              <a:t>kembali</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 dan </a:t>
            </a:r>
            <a:r>
              <a:rPr lang="en-US" sz="2800" b="1" dirty="0" err="1">
                <a:solidFill>
                  <a:srgbClr val="FFFFFF"/>
                </a:solidFill>
                <a:effectLst>
                  <a:outerShdw blurRad="38100" dist="38100" dir="2700000" algn="tl">
                    <a:srgbClr val="000000"/>
                  </a:outerShdw>
                </a:effectLst>
                <a:latin typeface="Arial" charset="0"/>
                <a:ea typeface="ＭＳ Ｐゴシック" charset="0"/>
                <a:cs typeface="Arial" charset="0"/>
              </a:rPr>
              <a:t>membawa</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2800" b="1" dirty="0" err="1">
                <a:solidFill>
                  <a:srgbClr val="FFFFFF"/>
                </a:solidFill>
                <a:effectLst>
                  <a:outerShdw blurRad="38100" dist="38100" dir="2700000" algn="tl">
                    <a:srgbClr val="000000"/>
                  </a:outerShdw>
                </a:effectLst>
                <a:latin typeface="Arial" charset="0"/>
                <a:ea typeface="ＭＳ Ｐゴシック" charset="0"/>
                <a:cs typeface="Arial" charset="0"/>
              </a:rPr>
              <a:t>kamu</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2800" b="1" dirty="0" err="1">
                <a:solidFill>
                  <a:srgbClr val="FFFFFF"/>
                </a:solidFill>
                <a:effectLst>
                  <a:outerShdw blurRad="38100" dist="38100" dir="2700000" algn="tl">
                    <a:srgbClr val="000000"/>
                  </a:outerShdw>
                </a:effectLst>
                <a:latin typeface="Arial" charset="0"/>
                <a:ea typeface="ＭＳ Ｐゴシック" charset="0"/>
                <a:cs typeface="Arial" charset="0"/>
              </a:rPr>
              <a:t>ke</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2800" b="1" dirty="0" err="1">
                <a:solidFill>
                  <a:srgbClr val="FFFFFF"/>
                </a:solidFill>
                <a:effectLst>
                  <a:outerShdw blurRad="38100" dist="38100" dir="2700000" algn="tl">
                    <a:srgbClr val="000000"/>
                  </a:outerShdw>
                </a:effectLst>
                <a:latin typeface="Arial" charset="0"/>
                <a:ea typeface="ＭＳ Ｐゴシック" charset="0"/>
                <a:cs typeface="Arial" charset="0"/>
              </a:rPr>
              <a:t>tempat</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-Ku</a:t>
            </a:r>
            <a:r>
              <a:rPr lang="ru-RU" sz="2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2800" b="1" dirty="0" err="1">
                <a:solidFill>
                  <a:srgbClr val="FFFFFF"/>
                </a:solidFill>
                <a:effectLst>
                  <a:outerShdw blurRad="38100" dist="38100" dir="2700000" algn="tl">
                    <a:srgbClr val="000000"/>
                  </a:outerShdw>
                </a:effectLst>
                <a:latin typeface="Arial" charset="0"/>
                <a:ea typeface="ＭＳ Ｐゴシック" charset="0"/>
                <a:cs typeface="Arial" charset="0"/>
              </a:rPr>
              <a:t>Yohanes</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 14:3) = </a:t>
            </a:r>
            <a:r>
              <a:rPr lang="ru-RU" sz="2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2800" b="1" dirty="0" err="1">
                <a:solidFill>
                  <a:srgbClr val="FFFFFF"/>
                </a:solidFill>
                <a:effectLst>
                  <a:outerShdw blurRad="38100" dist="38100" dir="2700000" algn="tl">
                    <a:srgbClr val="000000"/>
                  </a:outerShdw>
                </a:effectLst>
                <a:latin typeface="Arial" charset="0"/>
                <a:ea typeface="ＭＳ Ｐゴシック" charset="0"/>
                <a:cs typeface="Arial" charset="0"/>
              </a:rPr>
              <a:t>Saya</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2800" b="1" dirty="0" err="1">
                <a:solidFill>
                  <a:srgbClr val="FFFFFF"/>
                </a:solidFill>
                <a:effectLst>
                  <a:outerShdw blurRad="38100" dist="38100" dir="2700000" algn="tl">
                    <a:srgbClr val="000000"/>
                  </a:outerShdw>
                </a:effectLst>
                <a:latin typeface="Arial" charset="0"/>
                <a:ea typeface="ＭＳ Ｐゴシック" charset="0"/>
                <a:cs typeface="Arial" charset="0"/>
              </a:rPr>
              <a:t>datang</a:t>
            </a:r>
            <a:r>
              <a:rPr lang="ru-RU" sz="2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2800" b="1" dirty="0" err="1">
                <a:solidFill>
                  <a:srgbClr val="FFFFFF"/>
                </a:solidFill>
                <a:effectLst>
                  <a:outerShdw blurRad="38100" dist="38100" dir="2700000" algn="tl">
                    <a:srgbClr val="000000"/>
                  </a:outerShdw>
                </a:effectLst>
                <a:latin typeface="Arial" charset="0"/>
                <a:ea typeface="ＭＳ Ｐゴシック" charset="0"/>
                <a:cs typeface="Arial" charset="0"/>
              </a:rPr>
              <a:t>segera</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2800" b="1" dirty="0" err="1">
                <a:solidFill>
                  <a:srgbClr val="FFFFFF"/>
                </a:solidFill>
                <a:effectLst>
                  <a:outerShdw blurRad="38100" dist="38100" dir="2700000" algn="tl">
                    <a:srgbClr val="000000"/>
                  </a:outerShdw>
                </a:effectLst>
                <a:latin typeface="Arial" charset="0"/>
                <a:ea typeface="ＭＳ Ｐゴシック" charset="0"/>
                <a:cs typeface="Arial" charset="0"/>
              </a:rPr>
              <a:t>tanpa</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2800" b="1" dirty="0" err="1">
                <a:solidFill>
                  <a:srgbClr val="FFFFFF"/>
                </a:solidFill>
                <a:effectLst>
                  <a:outerShdw blurRad="38100" dist="38100" dir="2700000" algn="tl">
                    <a:srgbClr val="000000"/>
                  </a:outerShdw>
                </a:effectLst>
                <a:latin typeface="Arial" charset="0"/>
                <a:ea typeface="ＭＳ Ｐゴシック" charset="0"/>
                <a:cs typeface="Arial" charset="0"/>
              </a:rPr>
              <a:t>tanda</a:t>
            </a:r>
            <a:endParaRPr lang="en-US" sz="28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7" name="Rectangle 6"/>
          <p:cNvSpPr>
            <a:spLocks noChangeArrowheads="1"/>
          </p:cNvSpPr>
          <p:nvPr/>
        </p:nvSpPr>
        <p:spPr bwMode="auto">
          <a:xfrm>
            <a:off x="1066799" y="5651500"/>
            <a:ext cx="8309675" cy="990600"/>
          </a:xfrm>
          <a:prstGeom prst="rect">
            <a:avLst/>
          </a:prstGeom>
          <a:noFill/>
          <a:ln w="9525">
            <a:noFill/>
            <a:miter lim="800000"/>
            <a:headEnd/>
            <a:tailEnd/>
          </a:ln>
        </p:spPr>
        <p:txBody>
          <a:bodyPr/>
          <a:lstStyle/>
          <a:p>
            <a:pPr marL="742950" indent="-742950" eaLnBrk="0" fontAlgn="base" hangingPunct="0">
              <a:spcBef>
                <a:spcPct val="20000"/>
              </a:spcBef>
              <a:spcAft>
                <a:spcPct val="0"/>
              </a:spcAft>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c.	</a:t>
            </a:r>
            <a:r>
              <a:rPr lang="en-US" sz="2800" b="1" dirty="0" err="1">
                <a:solidFill>
                  <a:srgbClr val="FFFFFF"/>
                </a:solidFill>
                <a:effectLst>
                  <a:outerShdw blurRad="38100" dist="38100" dir="2700000" algn="tl">
                    <a:srgbClr val="000000"/>
                  </a:outerShdw>
                </a:effectLst>
                <a:latin typeface="Arial" charset="0"/>
                <a:ea typeface="ＭＳ Ｐゴシック" charset="0"/>
                <a:cs typeface="Arial" charset="0"/>
              </a:rPr>
              <a:t>Yakobus</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 5:8-9; Tit. 2:13; </a:t>
            </a:r>
            <a:r>
              <a:rPr lang="en-US" sz="2800" b="1" dirty="0" err="1">
                <a:solidFill>
                  <a:srgbClr val="FFFFFF"/>
                </a:solidFill>
                <a:effectLst>
                  <a:outerShdw blurRad="38100" dist="38100" dir="2700000" algn="tl">
                    <a:srgbClr val="000000"/>
                  </a:outerShdw>
                </a:effectLst>
                <a:latin typeface="Arial" charset="0"/>
                <a:ea typeface="ＭＳ Ｐゴシック" charset="0"/>
                <a:cs typeface="Arial" charset="0"/>
              </a:rPr>
              <a:t>Ibr</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 9:28; 1 Pet. 1:6-7; 1 </a:t>
            </a:r>
            <a:r>
              <a:rPr lang="en-US" sz="2800" b="1" dirty="0" err="1">
                <a:solidFill>
                  <a:srgbClr val="FFFFFF"/>
                </a:solidFill>
                <a:effectLst>
                  <a:outerShdw blurRad="38100" dist="38100" dir="2700000" algn="tl">
                    <a:srgbClr val="000000"/>
                  </a:outerShdw>
                </a:effectLst>
                <a:latin typeface="Arial" charset="0"/>
                <a:ea typeface="ＭＳ Ｐゴシック" charset="0"/>
                <a:cs typeface="Arial" charset="0"/>
              </a:rPr>
              <a:t>Yoh</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 2:28; 3:2-3; Why 22:10, 12	</a:t>
            </a:r>
          </a:p>
        </p:txBody>
      </p:sp>
      <p:sp>
        <p:nvSpPr>
          <p:cNvPr id="144391" name="Text Box 18"/>
          <p:cNvSpPr txBox="1">
            <a:spLocks noChangeArrowheads="1"/>
          </p:cNvSpPr>
          <p:nvPr/>
        </p:nvSpPr>
        <p:spPr bwMode="auto">
          <a:xfrm>
            <a:off x="8382000" y="11588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b="1">
                <a:solidFill>
                  <a:srgbClr val="FFFFFF"/>
                </a:solidFill>
                <a:latin typeface="Arial" charset="0"/>
                <a:cs typeface="Arial" charset="0"/>
              </a:rPr>
              <a:t>209</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31031454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dissolve">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397786" y="0"/>
            <a:ext cx="8207375" cy="707886"/>
          </a:xfrm>
        </p:spPr>
        <p:txBody>
          <a:bodyPr anchor="t">
            <a:spAutoFit/>
          </a:bodyPr>
          <a:lstStyle/>
          <a:p>
            <a:pPr>
              <a:spcBef>
                <a:spcPct val="50000"/>
              </a:spcBef>
              <a:defRPr/>
            </a:pPr>
            <a:r>
              <a:rPr lang="en-US" sz="4000" b="1" dirty="0" err="1">
                <a:solidFill>
                  <a:srgbClr val="FFFF99"/>
                </a:solidFill>
                <a:effectLst>
                  <a:outerShdw blurRad="38100" dist="38100" dir="2700000" algn="tl">
                    <a:srgbClr val="000000"/>
                  </a:outerShdw>
                </a:effectLst>
                <a:latin typeface="Arial" charset="0"/>
                <a:ea typeface="ＭＳ Ｐゴシック" charset="0"/>
                <a:cs typeface="Arial" charset="0"/>
              </a:rPr>
              <a:t>Tahap-tahap</a:t>
            </a:r>
            <a:r>
              <a:rPr lang="en-US" sz="4000" b="1" dirty="0">
                <a:solidFill>
                  <a:srgbClr val="FFFF99"/>
                </a:solidFill>
                <a:effectLst>
                  <a:outerShdw blurRad="38100" dist="38100" dir="2700000" algn="tl">
                    <a:srgbClr val="000000"/>
                  </a:outerShdw>
                </a:effectLst>
                <a:latin typeface="Arial" charset="0"/>
                <a:ea typeface="ＭＳ Ｐゴシック" charset="0"/>
                <a:cs typeface="Arial" charset="0"/>
              </a:rPr>
              <a:t> </a:t>
            </a:r>
            <a:r>
              <a:rPr lang="en-US" sz="4000" b="1" dirty="0" err="1">
                <a:solidFill>
                  <a:srgbClr val="FFFF99"/>
                </a:solidFill>
                <a:effectLst>
                  <a:outerShdw blurRad="38100" dist="38100" dir="2700000" algn="tl">
                    <a:srgbClr val="000000"/>
                  </a:outerShdw>
                </a:effectLst>
                <a:latin typeface="Arial" charset="0"/>
                <a:ea typeface="ＭＳ Ｐゴシック" charset="0"/>
                <a:cs typeface="Arial" charset="0"/>
              </a:rPr>
              <a:t>Kedatangan</a:t>
            </a:r>
            <a:r>
              <a:rPr lang="en-US" sz="4000" b="1" dirty="0">
                <a:solidFill>
                  <a:srgbClr val="FFFF99"/>
                </a:solidFill>
                <a:effectLst>
                  <a:outerShdw blurRad="38100" dist="38100" dir="2700000" algn="tl">
                    <a:srgbClr val="000000"/>
                  </a:outerShdw>
                </a:effectLst>
                <a:latin typeface="Arial" charset="0"/>
                <a:ea typeface="ＭＳ Ｐゴシック" charset="0"/>
                <a:cs typeface="Arial" charset="0"/>
              </a:rPr>
              <a:t> </a:t>
            </a:r>
            <a:r>
              <a:rPr lang="en-US" sz="4000" b="1" dirty="0" err="1">
                <a:solidFill>
                  <a:srgbClr val="FFFF99"/>
                </a:solidFill>
                <a:effectLst>
                  <a:outerShdw blurRad="38100" dist="38100" dir="2700000" algn="tl">
                    <a:srgbClr val="000000"/>
                  </a:outerShdw>
                </a:effectLst>
                <a:latin typeface="Arial" charset="0"/>
                <a:ea typeface="ＭＳ Ｐゴシック" charset="0"/>
                <a:cs typeface="Arial" charset="0"/>
              </a:rPr>
              <a:t>Kedua</a:t>
            </a:r>
            <a:endParaRPr lang="en-US" sz="4000" b="1" dirty="0">
              <a:solidFill>
                <a:srgbClr val="FFFF99"/>
              </a:solidFill>
              <a:effectLst>
                <a:outerShdw blurRad="38100" dist="38100" dir="2700000" algn="tl">
                  <a:srgbClr val="000000"/>
                </a:outerShdw>
              </a:effectLst>
              <a:latin typeface="Arial" charset="0"/>
              <a:ea typeface="ＭＳ Ｐゴシック" charset="0"/>
              <a:cs typeface="Arial" charset="0"/>
            </a:endParaRPr>
          </a:p>
        </p:txBody>
      </p:sp>
      <p:sp>
        <p:nvSpPr>
          <p:cNvPr id="160771" name="Text Box 16"/>
          <p:cNvSpPr txBox="1">
            <a:spLocks noChangeArrowheads="1"/>
          </p:cNvSpPr>
          <p:nvPr/>
        </p:nvSpPr>
        <p:spPr bwMode="auto">
          <a:xfrm>
            <a:off x="9601202" y="-785810"/>
            <a:ext cx="64633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spcBef>
                <a:spcPct val="0"/>
              </a:spcBef>
              <a:spcAft>
                <a:spcPct val="0"/>
              </a:spcAft>
            </a:pPr>
            <a:r>
              <a:rPr lang="en-US" b="1">
                <a:solidFill>
                  <a:srgbClr val="FFFFFF"/>
                </a:solidFill>
                <a:latin typeface="Times New Roman" charset="0"/>
              </a:rPr>
              <a:t>210</a:t>
            </a:r>
            <a:endParaRPr lang="en-US" b="1">
              <a:solidFill>
                <a:srgbClr val="000000"/>
              </a:solidFill>
              <a:latin typeface="Times New Roman"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082321658"/>
              </p:ext>
            </p:extLst>
          </p:nvPr>
        </p:nvGraphicFramePr>
        <p:xfrm>
          <a:off x="152400" y="838202"/>
          <a:ext cx="8915400" cy="5980609"/>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40005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4" marB="45724"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rgbClr val="FFFFFF"/>
                          </a:solidFill>
                          <a:effectLst/>
                          <a:latin typeface="Arial" charset="0"/>
                          <a:ea typeface="ＭＳ Ｐゴシック" charset="0"/>
                          <a:cs typeface="Arial" charset="0"/>
                        </a:rPr>
                        <a:t>Pengangkatan</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4" marB="45724"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rgbClr val="FFFFFF"/>
                          </a:solidFill>
                          <a:effectLst/>
                          <a:latin typeface="Arial" charset="0"/>
                          <a:ea typeface="ＭＳ Ｐゴシック" charset="0"/>
                          <a:cs typeface="Arial" charset="0"/>
                        </a:rPr>
                        <a:t>Penyataan</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4" marB="45724"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427254">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Pre-</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tribulasi</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(Why 3:10)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Post-</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tribulasi</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(Why 19:11-21)</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018349">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2</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Kristus akan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datang</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di </a:t>
                      </a:r>
                      <a:r>
                        <a:rPr kumimoji="0" lang="en-US" sz="2000" b="1" i="0" u="sng" strike="noStrike" cap="none" normalizeH="0" baseline="0" dirty="0" err="1">
                          <a:ln>
                            <a:noFill/>
                          </a:ln>
                          <a:solidFill>
                            <a:srgbClr val="000000"/>
                          </a:solidFill>
                          <a:effectLst/>
                          <a:latin typeface="Arial" charset="0"/>
                          <a:ea typeface="ＭＳ Ｐゴシック" charset="0"/>
                          <a:cs typeface="Times New Roman" charset="0"/>
                        </a:rPr>
                        <a:t>udara</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(1</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Tes</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4:16)</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Kristus akan </a:t>
                      </a:r>
                      <a:r>
                        <a:rPr kumimoji="0" lang="en-US" sz="2000" b="1" i="0" u="sng" strike="noStrike" cap="none" normalizeH="0" baseline="0" dirty="0" err="1">
                          <a:ln>
                            <a:noFill/>
                          </a:ln>
                          <a:solidFill>
                            <a:srgbClr val="000000"/>
                          </a:solidFill>
                          <a:effectLst/>
                          <a:latin typeface="Arial" charset="0"/>
                          <a:ea typeface="ＭＳ Ｐゴシック" charset="0"/>
                          <a:cs typeface="Times New Roman" charset="0"/>
                        </a:rPr>
                        <a:t>datang</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sng" strike="noStrike" cap="none" normalizeH="0" baseline="0" dirty="0" err="1">
                          <a:ln>
                            <a:noFill/>
                          </a:ln>
                          <a:solidFill>
                            <a:srgbClr val="000000"/>
                          </a:solidFill>
                          <a:effectLst/>
                          <a:latin typeface="Arial" charset="0"/>
                          <a:ea typeface="ＭＳ Ｐゴシック" charset="0"/>
                          <a:cs typeface="Times New Roman" charset="0"/>
                        </a:rPr>
                        <a:t>ke</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 bumi</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kaki-Nya akan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berpijak</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di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Bkt</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Zaitun</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(Zak 14:4)</a:t>
                      </a: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1008551">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3</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Kedatangan</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sng" strike="noStrike" cap="none" normalizeH="0" baseline="0" dirty="0" err="1">
                          <a:ln>
                            <a:noFill/>
                          </a:ln>
                          <a:solidFill>
                            <a:srgbClr val="000000"/>
                          </a:solidFill>
                          <a:effectLst/>
                          <a:latin typeface="Arial" charset="0"/>
                          <a:ea typeface="ＭＳ Ｐゴシック" charset="0"/>
                          <a:cs typeface="Times New Roman" charset="0"/>
                        </a:rPr>
                        <a:t>untuk</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orang kudus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Yoh</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14:1-2; 1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Tes</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4:15-17)</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Kedatangan</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sng" strike="noStrike" cap="none" normalizeH="0" baseline="0" dirty="0" err="1">
                          <a:ln>
                            <a:noFill/>
                          </a:ln>
                          <a:solidFill>
                            <a:srgbClr val="000000"/>
                          </a:solidFill>
                          <a:effectLst/>
                          <a:latin typeface="Arial" charset="0"/>
                          <a:ea typeface="ＭＳ Ｐゴシック" charset="0"/>
                          <a:cs typeface="Times New Roman" charset="0"/>
                        </a:rPr>
                        <a:t>bersama</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orang kudus (Mat. 25:31; 1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Tes</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3:13; Why 19:14)</a:t>
                      </a: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1891957">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4</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Orang-orang Kudus</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yg</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mati</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atau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hidup</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akan </a:t>
                      </a:r>
                      <a:r>
                        <a:rPr kumimoji="0" lang="en-US" sz="2000" b="1" i="0" u="sng" strike="noStrike" cap="none" normalizeH="0" baseline="0" dirty="0" err="1">
                          <a:ln>
                            <a:noFill/>
                          </a:ln>
                          <a:solidFill>
                            <a:srgbClr val="000000"/>
                          </a:solidFill>
                          <a:effectLst/>
                          <a:latin typeface="Arial" charset="0"/>
                          <a:ea typeface="ＭＳ Ｐゴシック" charset="0"/>
                          <a:cs typeface="Times New Roman" charset="0"/>
                        </a:rPr>
                        <a:t>diangkat</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ru-RU" sz="20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pengangkatan</a:t>
                      </a:r>
                      <a:r>
                        <a:rPr kumimoji="0" lang="ru-RU" sz="20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dari</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bumi</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bertemu</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Tuhan</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di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udara</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dan</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diangkat</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ke</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surga</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(1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Tes</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4:16-17) </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Orang-orang Kudus</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yang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sudah</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ada</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di bumi akan </a:t>
                      </a:r>
                      <a:r>
                        <a:rPr kumimoji="0" lang="en-US" sz="2000" b="1" i="0" u="sng" strike="noStrike" cap="none" normalizeH="0" baseline="0" dirty="0" err="1">
                          <a:ln>
                            <a:noFill/>
                          </a:ln>
                          <a:solidFill>
                            <a:srgbClr val="000000"/>
                          </a:solidFill>
                          <a:effectLst/>
                          <a:latin typeface="Arial" charset="0"/>
                          <a:ea typeface="ＭＳ Ｐゴシック" charset="0"/>
                          <a:cs typeface="Times New Roman" charset="0"/>
                        </a:rPr>
                        <a:t>menetap</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 di bumi </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(tidak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ada</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pengangkatan</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masuk</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ke</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dalam Kerajaan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Seribu</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Tahun</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Kis</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15:16; Why 5:10; cf. Mat. 6:10; ps. 24)</a:t>
                      </a: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123444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5</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Menimbulkan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kedamaian dan harapan </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(1 Tes. 4:18)</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Menimbulkan</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sng" strike="noStrike" cap="none" normalizeH="0" baseline="0" dirty="0" err="1">
                          <a:ln>
                            <a:noFill/>
                          </a:ln>
                          <a:solidFill>
                            <a:srgbClr val="000000"/>
                          </a:solidFill>
                          <a:effectLst/>
                          <a:latin typeface="Arial" charset="0"/>
                          <a:ea typeface="ＭＳ Ｐゴシック" charset="0"/>
                          <a:cs typeface="Times New Roman" charset="0"/>
                        </a:rPr>
                        <a:t>ketakutan</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sng" strike="noStrike" cap="none" normalizeH="0" baseline="0" dirty="0" err="1">
                          <a:ln>
                            <a:noFill/>
                          </a:ln>
                          <a:solidFill>
                            <a:srgbClr val="000000"/>
                          </a:solidFill>
                          <a:effectLst/>
                          <a:latin typeface="Arial" charset="0"/>
                          <a:ea typeface="ＭＳ Ｐゴシック" charset="0"/>
                          <a:cs typeface="Times New Roman" charset="0"/>
                        </a:rPr>
                        <a:t>dan</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sng" strike="noStrike" cap="none" normalizeH="0" baseline="0" dirty="0" err="1">
                          <a:ln>
                            <a:noFill/>
                          </a:ln>
                          <a:solidFill>
                            <a:srgbClr val="000000"/>
                          </a:solidFill>
                          <a:effectLst/>
                          <a:latin typeface="Arial" charset="0"/>
                          <a:ea typeface="ＭＳ Ｐゴシック" charset="0"/>
                          <a:cs typeface="Times New Roman" charset="0"/>
                        </a:rPr>
                        <a:t>tuduhan</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(Mat. 24:27-31;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Luk</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21:20-28; Why 6:15-17)</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bl>
          </a:graphicData>
        </a:graphic>
      </p:graphicFrame>
      <p:sp>
        <p:nvSpPr>
          <p:cNvPr id="5" name="Text Box 18"/>
          <p:cNvSpPr txBox="1">
            <a:spLocks noChangeArrowheads="1"/>
          </p:cNvSpPr>
          <p:nvPr/>
        </p:nvSpPr>
        <p:spPr bwMode="auto">
          <a:xfrm>
            <a:off x="8382000" y="76200"/>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210</a:t>
            </a:r>
            <a:endParaRPr lang="en-US" b="1" dirty="0">
              <a:solidFill>
                <a:srgbClr val="000000"/>
              </a:solidFill>
              <a:latin typeface="Arial"/>
              <a:cs typeface="Arial"/>
            </a:endParaRPr>
          </a:p>
        </p:txBody>
      </p:sp>
    </p:spTree>
    <p:extLst>
      <p:ext uri="{BB962C8B-B14F-4D97-AF65-F5344CB8AC3E}">
        <p14:creationId xmlns:p14="http://schemas.microsoft.com/office/powerpoint/2010/main" val="2426264310"/>
      </p:ext>
    </p:extLst>
  </p:cSld>
  <p:clrMapOvr>
    <a:masterClrMapping/>
  </p:clrMapOvr>
  <p:transition spd="med">
    <p:randomBar dir="vert"/>
  </p:transition>
</p:sld>
</file>

<file path=ppt/slides/slide13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407995" y="32658"/>
            <a:ext cx="8278812" cy="707886"/>
          </a:xfrm>
        </p:spPr>
        <p:txBody>
          <a:bodyPr anchor="t">
            <a:spAutoFit/>
          </a:bodyPr>
          <a:lstStyle/>
          <a:p>
            <a:pPr>
              <a:spcBef>
                <a:spcPct val="50000"/>
              </a:spcBef>
              <a:defRPr/>
            </a:pPr>
            <a:r>
              <a:rPr lang="en-US" sz="4000" b="1" dirty="0" err="1">
                <a:solidFill>
                  <a:srgbClr val="FFFF99"/>
                </a:solidFill>
                <a:effectLst>
                  <a:outerShdw blurRad="38100" dist="38100" dir="2700000" algn="tl">
                    <a:srgbClr val="000000"/>
                  </a:outerShdw>
                </a:effectLst>
                <a:latin typeface="Arial" charset="0"/>
                <a:ea typeface="ＭＳ Ｐゴシック" charset="0"/>
                <a:cs typeface="Arial" charset="0"/>
              </a:rPr>
              <a:t>Tahap-tahap</a:t>
            </a:r>
            <a:r>
              <a:rPr lang="en-US" sz="4000" b="1" dirty="0">
                <a:solidFill>
                  <a:srgbClr val="FFFF99"/>
                </a:solidFill>
                <a:effectLst>
                  <a:outerShdw blurRad="38100" dist="38100" dir="2700000" algn="tl">
                    <a:srgbClr val="000000"/>
                  </a:outerShdw>
                </a:effectLst>
                <a:latin typeface="Arial" charset="0"/>
                <a:ea typeface="ＭＳ Ｐゴシック" charset="0"/>
                <a:cs typeface="Arial" charset="0"/>
              </a:rPr>
              <a:t> </a:t>
            </a:r>
            <a:r>
              <a:rPr lang="en-US" sz="4000" b="1" dirty="0" err="1">
                <a:solidFill>
                  <a:srgbClr val="FFFF99"/>
                </a:solidFill>
                <a:effectLst>
                  <a:outerShdw blurRad="38100" dist="38100" dir="2700000" algn="tl">
                    <a:srgbClr val="000000"/>
                  </a:outerShdw>
                </a:effectLst>
                <a:latin typeface="Arial" charset="0"/>
                <a:ea typeface="ＭＳ Ｐゴシック" charset="0"/>
                <a:cs typeface="Arial" charset="0"/>
              </a:rPr>
              <a:t>Kedatangan</a:t>
            </a:r>
            <a:r>
              <a:rPr lang="en-US" sz="4000" b="1" dirty="0">
                <a:solidFill>
                  <a:srgbClr val="FFFF99"/>
                </a:solidFill>
                <a:effectLst>
                  <a:outerShdw blurRad="38100" dist="38100" dir="2700000" algn="tl">
                    <a:srgbClr val="000000"/>
                  </a:outerShdw>
                </a:effectLst>
                <a:latin typeface="Arial" charset="0"/>
                <a:ea typeface="ＭＳ Ｐゴシック" charset="0"/>
                <a:cs typeface="Arial" charset="0"/>
              </a:rPr>
              <a:t> </a:t>
            </a:r>
            <a:r>
              <a:rPr lang="en-US" sz="4000" b="1" dirty="0" err="1">
                <a:solidFill>
                  <a:srgbClr val="FFFF99"/>
                </a:solidFill>
                <a:effectLst>
                  <a:outerShdw blurRad="38100" dist="38100" dir="2700000" algn="tl">
                    <a:srgbClr val="000000"/>
                  </a:outerShdw>
                </a:effectLst>
                <a:latin typeface="Arial" charset="0"/>
                <a:ea typeface="ＭＳ Ｐゴシック" charset="0"/>
                <a:cs typeface="Arial" charset="0"/>
              </a:rPr>
              <a:t>Kedua</a:t>
            </a:r>
            <a:endParaRPr lang="en-US" sz="4000" b="1" dirty="0">
              <a:solidFill>
                <a:srgbClr val="FFFF99"/>
              </a:solidFill>
              <a:effectLst>
                <a:outerShdw blurRad="38100" dist="38100" dir="2700000" algn="tl">
                  <a:srgbClr val="000000"/>
                </a:outerShdw>
              </a:effectLst>
              <a:latin typeface="Arial" charset="0"/>
              <a:ea typeface="ＭＳ Ｐゴシック" charset="0"/>
              <a:cs typeface="Arial"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282088602"/>
              </p:ext>
            </p:extLst>
          </p:nvPr>
        </p:nvGraphicFramePr>
        <p:xfrm>
          <a:off x="152400" y="838203"/>
          <a:ext cx="8915400" cy="5787905"/>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400061">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rgbClr val="FFFFFF"/>
                          </a:solidFill>
                          <a:effectLst/>
                          <a:latin typeface="Arial" charset="0"/>
                          <a:ea typeface="ＭＳ Ｐゴシック" charset="0"/>
                          <a:cs typeface="Arial" charset="0"/>
                        </a:rPr>
                        <a:t>Pengangkatan</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rgbClr val="FFFFFF"/>
                          </a:solidFill>
                          <a:effectLst/>
                          <a:latin typeface="Arial" charset="0"/>
                          <a:ea typeface="ＭＳ Ｐゴシック" charset="0"/>
                          <a:cs typeface="Arial" charset="0"/>
                        </a:rPr>
                        <a:t>Penyataan</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3444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6</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Misteri</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kebenaran hanya dinyatakan dalam masa Perjanjian Baru (1 Kor. 15:51)</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Pusat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di dalam nubuat PL di buat jelas dalam PB (Yr. 30:7; Zak 14:1-3; Mat. 24:30; Kol. 3:4)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54305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7</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Tubuh</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jemaat</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kudus </a:t>
                      </a:r>
                      <a:r>
                        <a:rPr kumimoji="0" lang="en-US" sz="2000" b="1" i="0" u="sng" strike="noStrike" cap="none" normalizeH="0" baseline="0" dirty="0" err="1">
                          <a:ln>
                            <a:noFill/>
                          </a:ln>
                          <a:solidFill>
                            <a:srgbClr val="000000"/>
                          </a:solidFill>
                          <a:effectLst/>
                          <a:latin typeface="Arial" charset="0"/>
                          <a:ea typeface="ＭＳ Ｐゴシック" charset="0"/>
                          <a:cs typeface="Times New Roman" charset="0"/>
                        </a:rPr>
                        <a:t>dimuliakan</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(1 Kor. 15:51-58;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Flp</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3:20-21)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dan</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dibawa</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ke</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surga</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selama</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tujuh</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tahun</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(1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Tes</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4:17)</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Tubuh</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orang-orang kudus yang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teraniaya</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tinggal</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dalam</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status </a:t>
                      </a:r>
                      <a:r>
                        <a:rPr kumimoji="0" lang="en-US" sz="2000" b="1" i="0" u="sng" strike="noStrike" cap="none" normalizeH="0" baseline="0" dirty="0" err="1">
                          <a:ln>
                            <a:noFill/>
                          </a:ln>
                          <a:solidFill>
                            <a:srgbClr val="000000"/>
                          </a:solidFill>
                          <a:effectLst/>
                          <a:latin typeface="Arial" charset="0"/>
                          <a:ea typeface="ＭＳ Ｐゴシック" charset="0"/>
                          <a:cs typeface="Times New Roman" charset="0"/>
                        </a:rPr>
                        <a:t>tidak</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sng" strike="noStrike" cap="none" normalizeH="0" baseline="0" dirty="0" err="1">
                          <a:ln>
                            <a:noFill/>
                          </a:ln>
                          <a:solidFill>
                            <a:srgbClr val="000000"/>
                          </a:solidFill>
                          <a:effectLst/>
                          <a:latin typeface="Arial" charset="0"/>
                          <a:ea typeface="ＭＳ Ｐゴシック" charset="0"/>
                          <a:cs typeface="Times New Roman" charset="0"/>
                        </a:rPr>
                        <a:t>abadi</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untuk</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melanjutkan</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hidup</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di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dunia</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pada</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masa</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milenium</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(Mat. 25:31-34)</a:t>
                      </a: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1684524">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8</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Iminen</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tidak ada tanda (1 Thess. 4:16)</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err="1">
                          <a:ln>
                            <a:noFill/>
                          </a:ln>
                          <a:solidFill>
                            <a:srgbClr val="000000"/>
                          </a:solidFill>
                          <a:effectLst/>
                          <a:latin typeface="Arial" charset="0"/>
                          <a:ea typeface="ＭＳ Ｐゴシック" charset="0"/>
                          <a:cs typeface="Times New Roman" charset="0"/>
                        </a:rPr>
                        <a:t>Tidak</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sng" strike="noStrike" cap="none" normalizeH="0" baseline="0" dirty="0" err="1">
                          <a:ln>
                            <a:noFill/>
                          </a:ln>
                          <a:solidFill>
                            <a:srgbClr val="000000"/>
                          </a:solidFill>
                          <a:effectLst/>
                          <a:latin typeface="Arial" charset="0"/>
                          <a:ea typeface="ＭＳ Ｐゴシック" charset="0"/>
                          <a:cs typeface="Times New Roman" charset="0"/>
                        </a:rPr>
                        <a:t>iminen</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tetapi</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didahului</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dengan</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tanda-tanda</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spektakuler</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di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langit</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dan</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di (Mat. 24:29-31;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Luk</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21:25-28;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Kis</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2:19-21; Why 1:7; ps. 6-19)</a:t>
                      </a: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92583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9</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Tujuan</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utama</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adalah</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sng" strike="noStrike" cap="none" normalizeH="0" baseline="0" dirty="0" err="1">
                          <a:ln>
                            <a:noFill/>
                          </a:ln>
                          <a:solidFill>
                            <a:srgbClr val="000000"/>
                          </a:solidFill>
                          <a:effectLst/>
                          <a:latin typeface="Arial" charset="0"/>
                          <a:ea typeface="ＭＳ Ｐゴシック" charset="0"/>
                          <a:cs typeface="Times New Roman" charset="0"/>
                        </a:rPr>
                        <a:t>membebaskan</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orang kudus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dari</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dunia</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ini</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(1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Tes</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1:10)</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Tujuan</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utama</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adalah</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sng" strike="noStrike" cap="none" normalizeH="0" baseline="0" dirty="0" err="1">
                          <a:ln>
                            <a:noFill/>
                          </a:ln>
                          <a:solidFill>
                            <a:srgbClr val="000000"/>
                          </a:solidFill>
                          <a:effectLst/>
                          <a:latin typeface="Arial" charset="0"/>
                          <a:ea typeface="ＭＳ Ｐゴシック" charset="0"/>
                          <a:cs typeface="Times New Roman" charset="0"/>
                        </a:rPr>
                        <a:t>menghakimi</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orang-orang yang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tidak</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(Mat. 25:31-46)</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62838" name="Text Box 16"/>
          <p:cNvSpPr txBox="1">
            <a:spLocks noChangeArrowheads="1"/>
          </p:cNvSpPr>
          <p:nvPr/>
        </p:nvSpPr>
        <p:spPr bwMode="auto">
          <a:xfrm>
            <a:off x="9601202" y="-785810"/>
            <a:ext cx="64633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spcBef>
                <a:spcPct val="0"/>
              </a:spcBef>
              <a:spcAft>
                <a:spcPct val="0"/>
              </a:spcAft>
            </a:pPr>
            <a:r>
              <a:rPr lang="en-US" b="1">
                <a:solidFill>
                  <a:srgbClr val="FFFFFF"/>
                </a:solidFill>
                <a:latin typeface="Times New Roman" charset="0"/>
              </a:rPr>
              <a:t>210</a:t>
            </a:r>
            <a:endParaRPr lang="en-US" b="1">
              <a:solidFill>
                <a:srgbClr val="000000"/>
              </a:solidFill>
              <a:latin typeface="Times New Roman" charset="0"/>
            </a:endParaRPr>
          </a:p>
        </p:txBody>
      </p:sp>
      <p:sp>
        <p:nvSpPr>
          <p:cNvPr id="5" name="Text Box 18"/>
          <p:cNvSpPr txBox="1">
            <a:spLocks noChangeArrowheads="1"/>
          </p:cNvSpPr>
          <p:nvPr/>
        </p:nvSpPr>
        <p:spPr bwMode="auto">
          <a:xfrm>
            <a:off x="8382000" y="76200"/>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b="1" dirty="0">
                <a:solidFill>
                  <a:srgbClr val="FFFFFF"/>
                </a:solidFill>
                <a:latin typeface="Arial"/>
                <a:cs typeface="Arial"/>
              </a:rPr>
              <a:t>210</a:t>
            </a:r>
            <a:endParaRPr lang="en-US" b="1" dirty="0">
              <a:solidFill>
                <a:srgbClr val="000000"/>
              </a:solidFill>
              <a:latin typeface="Arial"/>
              <a:cs typeface="Arial"/>
            </a:endParaRPr>
          </a:p>
        </p:txBody>
      </p:sp>
    </p:spTree>
    <p:extLst>
      <p:ext uri="{BB962C8B-B14F-4D97-AF65-F5344CB8AC3E}">
        <p14:creationId xmlns:p14="http://schemas.microsoft.com/office/powerpoint/2010/main" val="2797187822"/>
      </p:ext>
    </p:extLst>
  </p:cSld>
  <p:clrMapOvr>
    <a:masterClrMapping/>
  </p:clrMapOvr>
  <p:transition spd="med">
    <p:randomBar dir="vert"/>
  </p:transition>
</p:sld>
</file>

<file path=ppt/slides/slide13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702129" y="0"/>
            <a:ext cx="7772400" cy="646331"/>
          </a:xfrm>
        </p:spPr>
        <p:txBody>
          <a:bodyPr anchor="t">
            <a:spAutoFit/>
          </a:bodyPr>
          <a:lstStyle/>
          <a:p>
            <a:pPr>
              <a:spcBef>
                <a:spcPct val="50000"/>
              </a:spcBef>
              <a:defRPr/>
            </a:pPr>
            <a:r>
              <a:rPr lang="en-US" sz="3600" b="1" dirty="0" err="1">
                <a:solidFill>
                  <a:srgbClr val="FFFF99"/>
                </a:solidFill>
                <a:effectLst>
                  <a:outerShdw blurRad="38100" dist="38100" dir="2700000" algn="tl">
                    <a:srgbClr val="000000"/>
                  </a:outerShdw>
                </a:effectLst>
                <a:latin typeface="Arial" charset="0"/>
                <a:ea typeface="ＭＳ Ｐゴシック" charset="0"/>
                <a:cs typeface="Arial" charset="0"/>
              </a:rPr>
              <a:t>Tahap-tahap</a:t>
            </a:r>
            <a:r>
              <a:rPr lang="en-US" sz="3600" b="1" dirty="0">
                <a:solidFill>
                  <a:srgbClr val="FFFF99"/>
                </a:solidFill>
                <a:effectLst>
                  <a:outerShdw blurRad="38100" dist="38100" dir="2700000" algn="tl">
                    <a:srgbClr val="000000"/>
                  </a:outerShdw>
                </a:effectLst>
                <a:latin typeface="Arial" charset="0"/>
                <a:ea typeface="ＭＳ Ｐゴシック" charset="0"/>
                <a:cs typeface="Arial" charset="0"/>
              </a:rPr>
              <a:t> </a:t>
            </a:r>
            <a:r>
              <a:rPr lang="en-US" sz="3600" b="1" dirty="0" err="1">
                <a:solidFill>
                  <a:srgbClr val="FFFF99"/>
                </a:solidFill>
                <a:effectLst>
                  <a:outerShdw blurRad="38100" dist="38100" dir="2700000" algn="tl">
                    <a:srgbClr val="000000"/>
                  </a:outerShdw>
                </a:effectLst>
                <a:latin typeface="Arial" charset="0"/>
                <a:ea typeface="ＭＳ Ｐゴシック" charset="0"/>
                <a:cs typeface="Arial" charset="0"/>
              </a:rPr>
              <a:t>Kedatangan</a:t>
            </a:r>
            <a:r>
              <a:rPr lang="en-US" sz="3600" b="1" dirty="0">
                <a:solidFill>
                  <a:srgbClr val="FFFF99"/>
                </a:solidFill>
                <a:effectLst>
                  <a:outerShdw blurRad="38100" dist="38100" dir="2700000" algn="tl">
                    <a:srgbClr val="000000"/>
                  </a:outerShdw>
                </a:effectLst>
                <a:latin typeface="Arial" charset="0"/>
                <a:ea typeface="ＭＳ Ｐゴシック" charset="0"/>
                <a:cs typeface="Arial" charset="0"/>
              </a:rPr>
              <a:t> </a:t>
            </a:r>
            <a:r>
              <a:rPr lang="en-US" sz="3600" b="1" dirty="0" err="1">
                <a:solidFill>
                  <a:srgbClr val="FFFF99"/>
                </a:solidFill>
                <a:effectLst>
                  <a:outerShdw blurRad="38100" dist="38100" dir="2700000" algn="tl">
                    <a:srgbClr val="000000"/>
                  </a:outerShdw>
                </a:effectLst>
                <a:latin typeface="Arial" charset="0"/>
                <a:ea typeface="ＭＳ Ｐゴシック" charset="0"/>
                <a:cs typeface="Arial" charset="0"/>
              </a:rPr>
              <a:t>Kedua</a:t>
            </a:r>
            <a:endParaRPr lang="en-US" sz="3600" b="1" dirty="0">
              <a:solidFill>
                <a:srgbClr val="FFFF99"/>
              </a:solidFill>
              <a:effectLst>
                <a:outerShdw blurRad="38100" dist="38100" dir="2700000" algn="tl">
                  <a:srgbClr val="000000"/>
                </a:outerShdw>
              </a:effectLst>
              <a:latin typeface="Arial" charset="0"/>
              <a:ea typeface="ＭＳ Ｐゴシック" charset="0"/>
              <a:cs typeface="Arial"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568073723"/>
              </p:ext>
            </p:extLst>
          </p:nvPr>
        </p:nvGraphicFramePr>
        <p:xfrm>
          <a:off x="152400" y="838202"/>
          <a:ext cx="8915402" cy="5955041"/>
        </p:xfrm>
        <a:graphic>
          <a:graphicData uri="http://schemas.openxmlformats.org/drawingml/2006/table">
            <a:tbl>
              <a:tblPr/>
              <a:tblGrid>
                <a:gridCol w="603251">
                  <a:extLst>
                    <a:ext uri="{9D8B030D-6E8A-4147-A177-3AD203B41FA5}">
                      <a16:colId xmlns:a16="http://schemas.microsoft.com/office/drawing/2014/main" val="20000"/>
                    </a:ext>
                  </a:extLst>
                </a:gridCol>
                <a:gridCol w="4103688">
                  <a:extLst>
                    <a:ext uri="{9D8B030D-6E8A-4147-A177-3AD203B41FA5}">
                      <a16:colId xmlns:a16="http://schemas.microsoft.com/office/drawing/2014/main" val="20001"/>
                    </a:ext>
                  </a:extLst>
                </a:gridCol>
                <a:gridCol w="4208463">
                  <a:extLst>
                    <a:ext uri="{9D8B030D-6E8A-4147-A177-3AD203B41FA5}">
                      <a16:colId xmlns:a16="http://schemas.microsoft.com/office/drawing/2014/main" val="20002"/>
                    </a:ext>
                  </a:extLst>
                </a:gridCol>
              </a:tblGrid>
              <a:tr h="400061">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rgbClr val="FFFFFF"/>
                          </a:solidFill>
                          <a:effectLst/>
                          <a:latin typeface="Arial" charset="0"/>
                          <a:ea typeface="ＭＳ Ｐゴシック" charset="0"/>
                          <a:cs typeface="Arial" charset="0"/>
                        </a:rPr>
                        <a:t>Pengangkatan</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Penyataan</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216027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err="1">
                          <a:ln>
                            <a:noFill/>
                          </a:ln>
                          <a:solidFill>
                            <a:srgbClr val="000000"/>
                          </a:solidFill>
                          <a:effectLst/>
                          <a:latin typeface="Arial" charset="0"/>
                          <a:ea typeface="ＭＳ Ｐゴシック" charset="0"/>
                          <a:cs typeface="Times New Roman" charset="0"/>
                        </a:rPr>
                        <a:t>Tidak</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sng" strike="noStrike" cap="none" normalizeH="0" baseline="0" dirty="0" err="1">
                          <a:ln>
                            <a:noFill/>
                          </a:ln>
                          <a:solidFill>
                            <a:srgbClr val="000000"/>
                          </a:solidFill>
                          <a:effectLst/>
                          <a:latin typeface="Arial" charset="0"/>
                          <a:ea typeface="ＭＳ Ｐゴシック" charset="0"/>
                          <a:cs typeface="Times New Roman" charset="0"/>
                        </a:rPr>
                        <a:t>terlihat</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dan</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pribadi</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hanya</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orang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percaya</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yang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dapat</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melihat</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Kristus</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dan</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Allah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mengirim</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penyesatan</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yang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luar</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biasa</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melalui</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Antikristus</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(2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Tes</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2:11)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err="1">
                          <a:ln>
                            <a:noFill/>
                          </a:ln>
                          <a:solidFill>
                            <a:srgbClr val="000000"/>
                          </a:solidFill>
                          <a:effectLst/>
                          <a:latin typeface="Arial" charset="0"/>
                          <a:ea typeface="ＭＳ Ｐゴシック" charset="0"/>
                          <a:cs typeface="Times New Roman" charset="0"/>
                        </a:rPr>
                        <a:t>Tampak</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dan</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bersifat</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umum</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ru-RU" sz="20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setiap</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mata</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akan melihat DIA</a:t>
                      </a:r>
                      <a:r>
                        <a:rPr kumimoji="0" lang="ru-RU" sz="20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(Why 1:7)</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85166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11</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Pemenuhan</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janji</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kepada</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sng" strike="noStrike" cap="none" normalizeH="0" baseline="0" dirty="0" err="1">
                          <a:ln>
                            <a:noFill/>
                          </a:ln>
                          <a:solidFill>
                            <a:srgbClr val="000000"/>
                          </a:solidFill>
                          <a:effectLst/>
                          <a:latin typeface="Arial" charset="0"/>
                          <a:ea typeface="ＭＳ Ｐゴシック" charset="0"/>
                          <a:cs typeface="Times New Roman" charset="0"/>
                        </a:rPr>
                        <a:t>Gereja</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di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mana</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tidak</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ada</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pembedaan</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Yahudi</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-Gentile (1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Tes</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4:15; cf.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Yoh</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14:1-3;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Ef</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2:11-16)</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Pemenuhan</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janji</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dari</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Perjanjian</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Israel</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yang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dibuat</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dalam</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Perjanjian</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Lama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Kej</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12:1-3;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Mzm</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89; Yes. 11:11-14; cf. Rom. 11:26-27)</a:t>
                      </a: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2583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12</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Kejahatan</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sng" strike="noStrike" cap="none" normalizeH="0" baseline="0" dirty="0" err="1">
                          <a:ln>
                            <a:noFill/>
                          </a:ln>
                          <a:solidFill>
                            <a:srgbClr val="000000"/>
                          </a:solidFill>
                          <a:effectLst/>
                          <a:latin typeface="Arial" charset="0"/>
                          <a:ea typeface="ＭＳ Ｐゴシック" charset="0"/>
                          <a:cs typeface="Times New Roman" charset="0"/>
                        </a:rPr>
                        <a:t>meningkat</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(2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Tes</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2:1-12)</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Kejahatan</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sng" strike="noStrike" cap="none" normalizeH="0" baseline="0" dirty="0" err="1">
                          <a:ln>
                            <a:noFill/>
                          </a:ln>
                          <a:solidFill>
                            <a:srgbClr val="000000"/>
                          </a:solidFill>
                          <a:effectLst/>
                          <a:latin typeface="Arial" charset="0"/>
                          <a:ea typeface="ＭＳ Ｐゴシック" charset="0"/>
                          <a:cs typeface="Times New Roman" charset="0"/>
                        </a:rPr>
                        <a:t>ditahan</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(2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Tes</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1:7;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Mzm</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37:9-10)</a:t>
                      </a: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61722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13</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Gereja</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diangkat (1 Tes. 4:13-18)</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err="1">
                          <a:ln>
                            <a:noFill/>
                          </a:ln>
                          <a:solidFill>
                            <a:srgbClr val="000000"/>
                          </a:solidFill>
                          <a:effectLst/>
                          <a:latin typeface="Arial" charset="0"/>
                          <a:ea typeface="ＭＳ Ｐゴシック" charset="0"/>
                          <a:cs typeface="Times New Roman" charset="0"/>
                        </a:rPr>
                        <a:t>Setan</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dilenyapkan</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(Why 20:1-3)</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64886" name="Text Box 16"/>
          <p:cNvSpPr txBox="1">
            <a:spLocks noChangeArrowheads="1"/>
          </p:cNvSpPr>
          <p:nvPr/>
        </p:nvSpPr>
        <p:spPr bwMode="auto">
          <a:xfrm>
            <a:off x="9601202" y="-785810"/>
            <a:ext cx="64633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spcBef>
                <a:spcPct val="0"/>
              </a:spcBef>
              <a:spcAft>
                <a:spcPct val="0"/>
              </a:spcAft>
            </a:pPr>
            <a:r>
              <a:rPr lang="en-US" b="1">
                <a:solidFill>
                  <a:srgbClr val="FFFFFF"/>
                </a:solidFill>
                <a:latin typeface="Times New Roman" charset="0"/>
              </a:rPr>
              <a:t>210</a:t>
            </a:r>
            <a:endParaRPr lang="en-US" b="1">
              <a:solidFill>
                <a:srgbClr val="000000"/>
              </a:solidFill>
              <a:latin typeface="Times New Roman" charset="0"/>
            </a:endParaRPr>
          </a:p>
        </p:txBody>
      </p:sp>
      <p:sp>
        <p:nvSpPr>
          <p:cNvPr id="5" name="Text Box 18"/>
          <p:cNvSpPr txBox="1">
            <a:spLocks noChangeArrowheads="1"/>
          </p:cNvSpPr>
          <p:nvPr/>
        </p:nvSpPr>
        <p:spPr bwMode="auto">
          <a:xfrm>
            <a:off x="8382000" y="76200"/>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210</a:t>
            </a:r>
            <a:endParaRPr lang="en-US" b="1" dirty="0">
              <a:solidFill>
                <a:srgbClr val="000000"/>
              </a:solidFill>
              <a:latin typeface="Arial"/>
              <a:cs typeface="Arial"/>
            </a:endParaRPr>
          </a:p>
        </p:txBody>
      </p:sp>
    </p:spTree>
    <p:extLst>
      <p:ext uri="{BB962C8B-B14F-4D97-AF65-F5344CB8AC3E}">
        <p14:creationId xmlns:p14="http://schemas.microsoft.com/office/powerpoint/2010/main" val="1948218197"/>
      </p:ext>
    </p:extLst>
  </p:cSld>
  <p:clrMapOvr>
    <a:masterClrMapping/>
  </p:clrMapOvr>
  <p:transition spd="med">
    <p:randomBar dir="vert"/>
  </p:transition>
</p:sld>
</file>

<file path=ppt/slides/slide13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461879" y="0"/>
            <a:ext cx="8089007" cy="707886"/>
          </a:xfrm>
        </p:spPr>
        <p:txBody>
          <a:bodyPr wrap="square" anchor="t">
            <a:spAutoFit/>
          </a:bodyPr>
          <a:lstStyle/>
          <a:p>
            <a:pPr>
              <a:spcBef>
                <a:spcPct val="50000"/>
              </a:spcBef>
              <a:defRPr/>
            </a:pPr>
            <a:r>
              <a:rPr lang="en-US" sz="4000" b="1" dirty="0" err="1">
                <a:solidFill>
                  <a:srgbClr val="FFFF99"/>
                </a:solidFill>
                <a:effectLst>
                  <a:outerShdw blurRad="38100" dist="38100" dir="2700000" algn="tl">
                    <a:srgbClr val="000000"/>
                  </a:outerShdw>
                </a:effectLst>
                <a:latin typeface="Arial" charset="0"/>
                <a:ea typeface="ＭＳ Ｐゴシック" charset="0"/>
                <a:cs typeface="Arial" charset="0"/>
              </a:rPr>
              <a:t>Tahap-tahap</a:t>
            </a:r>
            <a:r>
              <a:rPr lang="en-US" sz="4000" b="1" dirty="0">
                <a:solidFill>
                  <a:srgbClr val="FFFF99"/>
                </a:solidFill>
                <a:effectLst>
                  <a:outerShdw blurRad="38100" dist="38100" dir="2700000" algn="tl">
                    <a:srgbClr val="000000"/>
                  </a:outerShdw>
                </a:effectLst>
                <a:latin typeface="Arial" charset="0"/>
                <a:ea typeface="ＭＳ Ｐゴシック" charset="0"/>
                <a:cs typeface="Arial" charset="0"/>
              </a:rPr>
              <a:t> </a:t>
            </a:r>
            <a:r>
              <a:rPr lang="en-US" sz="4000" b="1" dirty="0" err="1">
                <a:solidFill>
                  <a:srgbClr val="FFFF99"/>
                </a:solidFill>
                <a:effectLst>
                  <a:outerShdw blurRad="38100" dist="38100" dir="2700000" algn="tl">
                    <a:srgbClr val="000000"/>
                  </a:outerShdw>
                </a:effectLst>
                <a:latin typeface="Arial" charset="0"/>
                <a:ea typeface="ＭＳ Ｐゴシック" charset="0"/>
                <a:cs typeface="Arial" charset="0"/>
              </a:rPr>
              <a:t>Kedatangan</a:t>
            </a:r>
            <a:r>
              <a:rPr lang="en-US" sz="4000" b="1" dirty="0">
                <a:solidFill>
                  <a:srgbClr val="FFFF99"/>
                </a:solidFill>
                <a:effectLst>
                  <a:outerShdw blurRad="38100" dist="38100" dir="2700000" algn="tl">
                    <a:srgbClr val="000000"/>
                  </a:outerShdw>
                </a:effectLst>
                <a:latin typeface="Arial" charset="0"/>
                <a:ea typeface="ＭＳ Ｐゴシック" charset="0"/>
                <a:cs typeface="Arial" charset="0"/>
              </a:rPr>
              <a:t> </a:t>
            </a:r>
            <a:r>
              <a:rPr lang="en-US" sz="4000" b="1" dirty="0" err="1">
                <a:solidFill>
                  <a:srgbClr val="FFFF99"/>
                </a:solidFill>
                <a:effectLst>
                  <a:outerShdw blurRad="38100" dist="38100" dir="2700000" algn="tl">
                    <a:srgbClr val="000000"/>
                  </a:outerShdw>
                </a:effectLst>
                <a:latin typeface="Arial" charset="0"/>
                <a:ea typeface="ＭＳ Ｐゴシック" charset="0"/>
                <a:cs typeface="Arial" charset="0"/>
              </a:rPr>
              <a:t>Kedua</a:t>
            </a:r>
            <a:endParaRPr lang="en-US" sz="4000" b="1" dirty="0">
              <a:solidFill>
                <a:srgbClr val="FFFF99"/>
              </a:solidFill>
              <a:effectLst>
                <a:outerShdw blurRad="38100" dist="38100" dir="2700000" algn="tl">
                  <a:srgbClr val="000000"/>
                </a:outerShdw>
              </a:effectLst>
              <a:latin typeface="Arial" charset="0"/>
              <a:ea typeface="ＭＳ Ｐゴシック" charset="0"/>
              <a:cs typeface="Arial"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023644844"/>
              </p:ext>
            </p:extLst>
          </p:nvPr>
        </p:nvGraphicFramePr>
        <p:xfrm>
          <a:off x="152400" y="838201"/>
          <a:ext cx="8915402" cy="5318958"/>
        </p:xfrm>
        <a:graphic>
          <a:graphicData uri="http://schemas.openxmlformats.org/drawingml/2006/table">
            <a:tbl>
              <a:tblPr/>
              <a:tblGrid>
                <a:gridCol w="603251">
                  <a:extLst>
                    <a:ext uri="{9D8B030D-6E8A-4147-A177-3AD203B41FA5}">
                      <a16:colId xmlns:a16="http://schemas.microsoft.com/office/drawing/2014/main" val="20000"/>
                    </a:ext>
                  </a:extLst>
                </a:gridCol>
                <a:gridCol w="4032251">
                  <a:extLst>
                    <a:ext uri="{9D8B030D-6E8A-4147-A177-3AD203B41FA5}">
                      <a16:colId xmlns:a16="http://schemas.microsoft.com/office/drawing/2014/main" val="20001"/>
                    </a:ext>
                  </a:extLst>
                </a:gridCol>
                <a:gridCol w="4279900">
                  <a:extLst>
                    <a:ext uri="{9D8B030D-6E8A-4147-A177-3AD203B41FA5}">
                      <a16:colId xmlns:a16="http://schemas.microsoft.com/office/drawing/2014/main" val="20002"/>
                    </a:ext>
                  </a:extLst>
                </a:gridCol>
              </a:tblGrid>
              <a:tr h="400064">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7" marB="45727"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rgbClr val="FFFFFF"/>
                          </a:solidFill>
                          <a:effectLst/>
                          <a:latin typeface="Arial" charset="0"/>
                          <a:ea typeface="ＭＳ Ｐゴシック" charset="0"/>
                          <a:cs typeface="Arial" charset="0"/>
                        </a:rPr>
                        <a:t>Pengangkatan</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7" marB="45727"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Penyataan</a:t>
                      </a:r>
                    </a:p>
                  </a:txBody>
                  <a:tcPr marT="45727" marB="45727"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3444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14</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Kristus</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dipandang</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sebagai</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sng" strike="noStrike" cap="none" normalizeH="0" baseline="0" dirty="0" err="1">
                          <a:ln>
                            <a:noFill/>
                          </a:ln>
                          <a:solidFill>
                            <a:srgbClr val="000000"/>
                          </a:solidFill>
                          <a:effectLst/>
                          <a:latin typeface="Arial" charset="0"/>
                          <a:ea typeface="ＭＳ Ｐゴシック" charset="0"/>
                          <a:cs typeface="Times New Roman" charset="0"/>
                        </a:rPr>
                        <a:t>Kepala</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Gereja</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dan</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segala</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sesuatu</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Efe</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1:10, 22; 4:15;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Kol</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1:18; 2:10)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Kristus</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sebagai</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sng" strike="noStrike" cap="none" normalizeH="0" baseline="0" dirty="0" err="1">
                          <a:ln>
                            <a:noFill/>
                          </a:ln>
                          <a:solidFill>
                            <a:srgbClr val="000000"/>
                          </a:solidFill>
                          <a:effectLst/>
                          <a:latin typeface="Arial" charset="0"/>
                          <a:ea typeface="ＭＳ Ｐゴシック" charset="0"/>
                          <a:cs typeface="Times New Roman" charset="0"/>
                        </a:rPr>
                        <a:t>Mesias</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utk</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Israel (Zak. 14:3-4; cf.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Kis</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1:6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dengan</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ay. 11)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524184">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15</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Penghakiman Tahta Kristus utk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orang percaya</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(2 Kor. 5:10; 1 Kor. 3:13)  </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Penghakiman</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untuk</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Israel </a:t>
                      </a:r>
                      <a:r>
                        <a:rPr kumimoji="0" lang="en-US" sz="2000" b="1" i="0" u="sng" strike="noStrike" cap="none" normalizeH="0" baseline="0" dirty="0" err="1">
                          <a:ln>
                            <a:noFill/>
                          </a:ln>
                          <a:solidFill>
                            <a:srgbClr val="000000"/>
                          </a:solidFill>
                          <a:effectLst/>
                          <a:latin typeface="Arial" charset="0"/>
                          <a:ea typeface="ＭＳ Ｐゴシック" charset="0"/>
                          <a:cs typeface="Times New Roman" charset="0"/>
                        </a:rPr>
                        <a:t>dan</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 orang </a:t>
                      </a:r>
                      <a:r>
                        <a:rPr kumimoji="0" lang="en-US" sz="2000" b="1" i="0" u="sng" strike="noStrike" cap="none" normalizeH="0" baseline="0" dirty="0" err="1">
                          <a:ln>
                            <a:noFill/>
                          </a:ln>
                          <a:solidFill>
                            <a:srgbClr val="000000"/>
                          </a:solidFill>
                          <a:effectLst/>
                          <a:latin typeface="Arial" charset="0"/>
                          <a:ea typeface="ＭＳ Ｐゴシック" charset="0"/>
                          <a:cs typeface="Times New Roman" charset="0"/>
                        </a:rPr>
                        <a:t>tidak</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sng" strike="noStrike" cap="none" normalizeH="0" baseline="0" dirty="0" err="1">
                          <a:ln>
                            <a:noFill/>
                          </a:ln>
                          <a:solidFill>
                            <a:srgbClr val="000000"/>
                          </a:solidFill>
                          <a:effectLst/>
                          <a:latin typeface="Arial" charset="0"/>
                          <a:ea typeface="ＭＳ Ｐゴシック" charset="0"/>
                          <a:cs typeface="Times New Roman" charset="0"/>
                        </a:rPr>
                        <a:t>percaya</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Yeh</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20:34-38; Mat. 25; Zak. 14:4; cf.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hal</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160)</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2583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16</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Tuhan</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sudah dekat (Flp. 4:5)</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Kerajaan Surga </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sudah dekat (Mat. 24:14)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123444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17</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Sifat</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dasar</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selanjutnya</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sng" strike="noStrike" cap="none" normalizeH="0" baseline="0" dirty="0" err="1">
                          <a:ln>
                            <a:noFill/>
                          </a:ln>
                          <a:solidFill>
                            <a:srgbClr val="000000"/>
                          </a:solidFill>
                          <a:effectLst/>
                          <a:latin typeface="Arial" charset="0"/>
                          <a:ea typeface="ＭＳ Ｐゴシック" charset="0"/>
                          <a:cs typeface="Times New Roman" charset="0"/>
                        </a:rPr>
                        <a:t>hancur</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(Why 6–16)</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Sifat</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dasar</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err="1">
                          <a:ln>
                            <a:noFill/>
                          </a:ln>
                          <a:solidFill>
                            <a:srgbClr val="000000"/>
                          </a:solidFill>
                          <a:effectLst/>
                          <a:latin typeface="Arial" charset="0"/>
                          <a:ea typeface="ＭＳ Ｐゴシック" charset="0"/>
                          <a:cs typeface="Times New Roman" charset="0"/>
                        </a:rPr>
                        <a:t>selanjutnya</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sng" strike="noStrike" cap="none" normalizeH="0" baseline="0" dirty="0" err="1">
                          <a:ln>
                            <a:noFill/>
                          </a:ln>
                          <a:solidFill>
                            <a:srgbClr val="000000"/>
                          </a:solidFill>
                          <a:effectLst/>
                          <a:latin typeface="Arial" charset="0"/>
                          <a:ea typeface="ＭＳ Ｐゴシック" charset="0"/>
                          <a:cs typeface="Times New Roman" charset="0"/>
                        </a:rPr>
                        <a:t>dipulihkan</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(Rom. 8:19-22; Yes. 11:6-9; 35:9; 65:25)</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66934" name="Text Box 16"/>
          <p:cNvSpPr txBox="1">
            <a:spLocks noChangeArrowheads="1"/>
          </p:cNvSpPr>
          <p:nvPr/>
        </p:nvSpPr>
        <p:spPr bwMode="auto">
          <a:xfrm>
            <a:off x="9601202" y="-785810"/>
            <a:ext cx="64633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spcBef>
                <a:spcPct val="0"/>
              </a:spcBef>
              <a:spcAft>
                <a:spcPct val="0"/>
              </a:spcAft>
            </a:pPr>
            <a:r>
              <a:rPr lang="en-US" b="1">
                <a:solidFill>
                  <a:srgbClr val="FFFFFF"/>
                </a:solidFill>
                <a:latin typeface="Times New Roman" charset="0"/>
              </a:rPr>
              <a:t>210</a:t>
            </a:r>
            <a:endParaRPr lang="en-US" b="1">
              <a:solidFill>
                <a:srgbClr val="000000"/>
              </a:solidFill>
              <a:latin typeface="Times New Roman" charset="0"/>
            </a:endParaRPr>
          </a:p>
        </p:txBody>
      </p:sp>
      <p:sp>
        <p:nvSpPr>
          <p:cNvPr id="5" name="Text Box 18"/>
          <p:cNvSpPr txBox="1">
            <a:spLocks noChangeArrowheads="1"/>
          </p:cNvSpPr>
          <p:nvPr/>
        </p:nvSpPr>
        <p:spPr bwMode="auto">
          <a:xfrm>
            <a:off x="8382000" y="76200"/>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b="1" dirty="0">
                <a:solidFill>
                  <a:srgbClr val="FFFFFF"/>
                </a:solidFill>
                <a:latin typeface="Arial"/>
                <a:cs typeface="Arial"/>
              </a:rPr>
              <a:t>210</a:t>
            </a:r>
            <a:endParaRPr lang="en-US" b="1" dirty="0">
              <a:solidFill>
                <a:srgbClr val="000000"/>
              </a:solidFill>
              <a:latin typeface="Arial"/>
              <a:cs typeface="Arial"/>
            </a:endParaRPr>
          </a:p>
        </p:txBody>
      </p:sp>
    </p:spTree>
    <p:extLst>
      <p:ext uri="{BB962C8B-B14F-4D97-AF65-F5344CB8AC3E}">
        <p14:creationId xmlns:p14="http://schemas.microsoft.com/office/powerpoint/2010/main" val="3385216435"/>
      </p:ext>
    </p:extLst>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3"/>
          <p:cNvSpPr>
            <a:spLocks noChangeArrowheads="1"/>
          </p:cNvSpPr>
          <p:nvPr/>
        </p:nvSpPr>
        <p:spPr bwMode="auto">
          <a:xfrm>
            <a:off x="0" y="-857248"/>
            <a:ext cx="914400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pitchFamily="66" charset="0"/>
              <a:ea typeface="MS PGothic" pitchFamily="34" charset="-128"/>
            </a:endParaRPr>
          </a:p>
        </p:txBody>
      </p:sp>
      <p:sp>
        <p:nvSpPr>
          <p:cNvPr id="325635" name="Rectangle 2"/>
          <p:cNvSpPr>
            <a:spLocks noGrp="1" noChangeArrowheads="1"/>
          </p:cNvSpPr>
          <p:nvPr>
            <p:ph type="ctrTitle"/>
          </p:nvPr>
        </p:nvSpPr>
        <p:spPr>
          <a:xfrm>
            <a:off x="-4760" y="908054"/>
            <a:ext cx="3352801" cy="4835525"/>
          </a:xfrm>
        </p:spPr>
        <p:txBody>
          <a:bodyPr/>
          <a:lstStyle/>
          <a:p>
            <a:r>
              <a:rPr lang="en-US" b="1">
                <a:latin typeface="Arial" pitchFamily="34" charset="0"/>
                <a:cs typeface="Arial" pitchFamily="34" charset="0"/>
              </a:rPr>
              <a:t>Kristus memiliki otoritas atas semua gereja</a:t>
            </a:r>
          </a:p>
        </p:txBody>
      </p:sp>
      <p:pic>
        <p:nvPicPr>
          <p:cNvPr id="325636" name="Picture 1" descr="rev 2 son+of+sam+discusses+parole+christianity+in+letter+to+fox+news_3840_800583060_0_0_7059345_30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17878" y="22228"/>
            <a:ext cx="5826125" cy="722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199043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68962"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charset="0"/>
              <a:ea typeface="ＭＳ Ｐゴシック" charset="0"/>
            </a:endParaRPr>
          </a:p>
        </p:txBody>
      </p:sp>
      <p:sp>
        <p:nvSpPr>
          <p:cNvPr id="40963"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charset="0"/>
              <a:ea typeface="ＭＳ Ｐゴシック" charset="0"/>
            </a:endParaRPr>
          </a:p>
        </p:txBody>
      </p:sp>
      <p:sp>
        <p:nvSpPr>
          <p:cNvPr id="168964" name="Text Box 4"/>
          <p:cNvSpPr txBox="1">
            <a:spLocks noChangeArrowheads="1"/>
          </p:cNvSpPr>
          <p:nvPr/>
        </p:nvSpPr>
        <p:spPr bwMode="auto">
          <a:xfrm rot="-5400000">
            <a:off x="-673891" y="3721967"/>
            <a:ext cx="3116263"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4000" b="1">
                <a:solidFill>
                  <a:srgbClr val="FFFFFF"/>
                </a:solidFill>
                <a:latin typeface="Times New Roman" charset="0"/>
              </a:rPr>
              <a:t>Masa Gereja</a:t>
            </a:r>
            <a:endParaRPr lang="en-US" sz="4000">
              <a:solidFill>
                <a:srgbClr val="FFFFFF"/>
              </a:solidFill>
              <a:latin typeface="Times New Roman" charset="0"/>
            </a:endParaRPr>
          </a:p>
        </p:txBody>
      </p:sp>
      <p:sp>
        <p:nvSpPr>
          <p:cNvPr id="40965" name="Text Box 5"/>
          <p:cNvSpPr txBox="1">
            <a:spLocks noChangeArrowheads="1"/>
          </p:cNvSpPr>
          <p:nvPr/>
        </p:nvSpPr>
        <p:spPr bwMode="auto">
          <a:xfrm>
            <a:off x="3053435" y="1295403"/>
            <a:ext cx="2955471"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4000" b="1" dirty="0" err="1">
                <a:solidFill>
                  <a:schemeClr val="accent1">
                    <a:lumMod val="20000"/>
                    <a:lumOff val="80000"/>
                  </a:schemeClr>
                </a:solidFill>
                <a:latin typeface="Times New Roman" charset="0"/>
              </a:rPr>
              <a:t>Kedatangan</a:t>
            </a:r>
            <a:r>
              <a:rPr lang="en-US" sz="4000" b="1" dirty="0">
                <a:solidFill>
                  <a:schemeClr val="accent1">
                    <a:lumMod val="20000"/>
                    <a:lumOff val="80000"/>
                  </a:schemeClr>
                </a:solidFill>
                <a:latin typeface="Times New Roman" charset="0"/>
              </a:rPr>
              <a:t> </a:t>
            </a:r>
            <a:r>
              <a:rPr lang="en-US" sz="4000" b="1" dirty="0" err="1">
                <a:solidFill>
                  <a:schemeClr val="accent1">
                    <a:lumMod val="20000"/>
                    <a:lumOff val="80000"/>
                  </a:schemeClr>
                </a:solidFill>
                <a:latin typeface="Times New Roman" charset="0"/>
              </a:rPr>
              <a:t>Kedua</a:t>
            </a:r>
            <a:endParaRPr lang="en-US" sz="4000" dirty="0">
              <a:solidFill>
                <a:schemeClr val="accent1">
                  <a:lumMod val="20000"/>
                  <a:lumOff val="80000"/>
                </a:schemeClr>
              </a:solidFill>
              <a:latin typeface="Times New Roman" charset="0"/>
            </a:endParaRPr>
          </a:p>
        </p:txBody>
      </p:sp>
      <p:sp>
        <p:nvSpPr>
          <p:cNvPr id="40966" name="Text Box 6"/>
          <p:cNvSpPr txBox="1">
            <a:spLocks noChangeArrowheads="1"/>
          </p:cNvSpPr>
          <p:nvPr/>
        </p:nvSpPr>
        <p:spPr bwMode="auto">
          <a:xfrm>
            <a:off x="755651" y="1812926"/>
            <a:ext cx="2749551"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3200" b="1">
                <a:solidFill>
                  <a:schemeClr val="accent1">
                    <a:lumMod val="20000"/>
                    <a:lumOff val="80000"/>
                  </a:schemeClr>
                </a:solidFill>
                <a:latin typeface="Times New Roman" charset="0"/>
              </a:rPr>
              <a:t>Pengangkatan</a:t>
            </a:r>
            <a:endParaRPr lang="en-US" sz="3200">
              <a:solidFill>
                <a:schemeClr val="accent1">
                  <a:lumMod val="20000"/>
                  <a:lumOff val="80000"/>
                </a:schemeClr>
              </a:solidFill>
              <a:latin typeface="Times New Roman" charset="0"/>
            </a:endParaRPr>
          </a:p>
        </p:txBody>
      </p:sp>
      <p:sp>
        <p:nvSpPr>
          <p:cNvPr id="40967" name="Text Box 7"/>
          <p:cNvSpPr txBox="1">
            <a:spLocks noChangeArrowheads="1"/>
          </p:cNvSpPr>
          <p:nvPr/>
        </p:nvSpPr>
        <p:spPr bwMode="auto">
          <a:xfrm>
            <a:off x="1828800" y="3276602"/>
            <a:ext cx="2514600" cy="707886"/>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4000">
                <a:solidFill>
                  <a:srgbClr val="FFFFFF"/>
                </a:solidFill>
                <a:latin typeface="Times New Roman" charset="0"/>
              </a:rPr>
              <a:t>Tribulasi</a:t>
            </a:r>
            <a:endParaRPr lang="en-US" sz="4000">
              <a:solidFill>
                <a:srgbClr val="000000"/>
              </a:solidFill>
              <a:latin typeface="Times New Roman" charset="0"/>
            </a:endParaRPr>
          </a:p>
        </p:txBody>
      </p:sp>
      <p:sp>
        <p:nvSpPr>
          <p:cNvPr id="40968" name="Text Box 8"/>
          <p:cNvSpPr txBox="1">
            <a:spLocks noChangeArrowheads="1"/>
          </p:cNvSpPr>
          <p:nvPr/>
        </p:nvSpPr>
        <p:spPr bwMode="auto">
          <a:xfrm>
            <a:off x="1905000" y="4267202"/>
            <a:ext cx="23622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4000" dirty="0">
                <a:solidFill>
                  <a:srgbClr val="CCFFCC"/>
                </a:solidFill>
                <a:latin typeface="Times New Roman" charset="0"/>
              </a:rPr>
              <a:t>7 </a:t>
            </a:r>
            <a:r>
              <a:rPr lang="en-US" sz="4000" dirty="0" err="1">
                <a:solidFill>
                  <a:srgbClr val="CCFFCC"/>
                </a:solidFill>
                <a:latin typeface="Times New Roman" charset="0"/>
              </a:rPr>
              <a:t>tahun</a:t>
            </a:r>
            <a:endParaRPr lang="en-US" sz="4000" dirty="0">
              <a:solidFill>
                <a:srgbClr val="CCFFCC"/>
              </a:solidFill>
              <a:latin typeface="Times New Roman" charset="0"/>
            </a:endParaRPr>
          </a:p>
        </p:txBody>
      </p:sp>
      <p:sp>
        <p:nvSpPr>
          <p:cNvPr id="40969" name="Text Box 9"/>
          <p:cNvSpPr txBox="1">
            <a:spLocks noChangeArrowheads="1"/>
          </p:cNvSpPr>
          <p:nvPr/>
        </p:nvSpPr>
        <p:spPr bwMode="auto">
          <a:xfrm>
            <a:off x="4724400" y="3276601"/>
            <a:ext cx="2971800" cy="707886"/>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4000" dirty="0" err="1">
                <a:solidFill>
                  <a:srgbClr val="FFFFFF"/>
                </a:solidFill>
                <a:latin typeface="Times New Roman" charset="0"/>
              </a:rPr>
              <a:t>Milenium</a:t>
            </a:r>
            <a:endParaRPr lang="en-US" sz="4000" dirty="0">
              <a:solidFill>
                <a:srgbClr val="000000"/>
              </a:solidFill>
              <a:latin typeface="Times New Roman" charset="0"/>
            </a:endParaRPr>
          </a:p>
        </p:txBody>
      </p:sp>
      <p:sp>
        <p:nvSpPr>
          <p:cNvPr id="40970" name="Text Box 10"/>
          <p:cNvSpPr txBox="1">
            <a:spLocks noChangeArrowheads="1"/>
          </p:cNvSpPr>
          <p:nvPr/>
        </p:nvSpPr>
        <p:spPr bwMode="auto">
          <a:xfrm>
            <a:off x="4953000" y="4267203"/>
            <a:ext cx="27432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4000">
                <a:solidFill>
                  <a:srgbClr val="CCFFCC"/>
                </a:solidFill>
                <a:latin typeface="Times New Roman" charset="0"/>
              </a:rPr>
              <a:t>1000 tahun</a:t>
            </a:r>
          </a:p>
        </p:txBody>
      </p:sp>
      <p:sp>
        <p:nvSpPr>
          <p:cNvPr id="40972" name="Text Box 12"/>
          <p:cNvSpPr txBox="1">
            <a:spLocks noChangeArrowheads="1"/>
          </p:cNvSpPr>
          <p:nvPr/>
        </p:nvSpPr>
        <p:spPr bwMode="auto">
          <a:xfrm rot="5400000" flipH="1">
            <a:off x="6020593" y="3863898"/>
            <a:ext cx="4951413"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4000" b="1" dirty="0" err="1">
                <a:solidFill>
                  <a:srgbClr val="FFCC00"/>
                </a:solidFill>
                <a:latin typeface="Times New Roman" charset="0"/>
              </a:rPr>
              <a:t>Kerajaan</a:t>
            </a:r>
            <a:r>
              <a:rPr lang="en-US" sz="4000" b="1" dirty="0">
                <a:solidFill>
                  <a:srgbClr val="FFCC00"/>
                </a:solidFill>
                <a:latin typeface="Times New Roman" charset="0"/>
              </a:rPr>
              <a:t> </a:t>
            </a:r>
            <a:r>
              <a:rPr lang="en-US" sz="4000" b="1" dirty="0" err="1">
                <a:solidFill>
                  <a:srgbClr val="FFCC00"/>
                </a:solidFill>
                <a:latin typeface="Times New Roman" charset="0"/>
              </a:rPr>
              <a:t>Kekal</a:t>
            </a:r>
            <a:endParaRPr lang="en-US" sz="4000" dirty="0">
              <a:solidFill>
                <a:srgbClr val="FFCC00"/>
              </a:solidFill>
              <a:latin typeface="Times New Roman" charset="0"/>
            </a:endParaRPr>
          </a:p>
        </p:txBody>
      </p:sp>
      <p:sp>
        <p:nvSpPr>
          <p:cNvPr id="40973" name="Text Box 13"/>
          <p:cNvSpPr txBox="1">
            <a:spLocks noChangeArrowheads="1"/>
          </p:cNvSpPr>
          <p:nvPr/>
        </p:nvSpPr>
        <p:spPr bwMode="auto">
          <a:xfrm rot="5381629">
            <a:off x="6621463" y="5186692"/>
            <a:ext cx="25146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spcBef>
                <a:spcPct val="50000"/>
              </a:spcBef>
              <a:spcAft>
                <a:spcPct val="0"/>
              </a:spcAft>
            </a:pPr>
            <a:r>
              <a:rPr lang="en-US" sz="2800" b="1">
                <a:solidFill>
                  <a:srgbClr val="CCFFCC"/>
                </a:solidFill>
                <a:latin typeface="Times New Roman" charset="0"/>
              </a:rPr>
              <a:t>Penghakiman</a:t>
            </a:r>
          </a:p>
        </p:txBody>
      </p:sp>
      <p:sp>
        <p:nvSpPr>
          <p:cNvPr id="40974" name="Line 14"/>
          <p:cNvSpPr>
            <a:spLocks noChangeShapeType="1"/>
          </p:cNvSpPr>
          <p:nvPr/>
        </p:nvSpPr>
        <p:spPr bwMode="auto">
          <a:xfrm>
            <a:off x="31257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charset="0"/>
              <a:ea typeface="ＭＳ Ｐゴシック" charset="0"/>
            </a:endParaRPr>
          </a:p>
        </p:txBody>
      </p:sp>
      <p:sp>
        <p:nvSpPr>
          <p:cNvPr id="40975" name="Line 15"/>
          <p:cNvSpPr>
            <a:spLocks noChangeShapeType="1"/>
          </p:cNvSpPr>
          <p:nvPr/>
        </p:nvSpPr>
        <p:spPr bwMode="auto">
          <a:xfrm flipV="1">
            <a:off x="3124200" y="3295651"/>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charset="0"/>
              <a:ea typeface="ＭＳ Ｐゴシック" charset="0"/>
            </a:endParaRPr>
          </a:p>
        </p:txBody>
      </p:sp>
      <p:sp>
        <p:nvSpPr>
          <p:cNvPr id="40976" name="Rectangle 16"/>
          <p:cNvSpPr>
            <a:spLocks noChangeArrowheads="1"/>
          </p:cNvSpPr>
          <p:nvPr/>
        </p:nvSpPr>
        <p:spPr bwMode="auto">
          <a:xfrm>
            <a:off x="457200" y="2514600"/>
            <a:ext cx="2514600" cy="3200400"/>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charset="0"/>
            </a:endParaRPr>
          </a:p>
        </p:txBody>
      </p:sp>
      <p:sp>
        <p:nvSpPr>
          <p:cNvPr id="168976" name="Rectangle 17"/>
          <p:cNvSpPr>
            <a:spLocks noGrp="1" noChangeArrowheads="1"/>
          </p:cNvSpPr>
          <p:nvPr>
            <p:ph type="title" idx="4294967295"/>
          </p:nvPr>
        </p:nvSpPr>
        <p:spPr>
          <a:xfrm>
            <a:off x="762000" y="533401"/>
            <a:ext cx="7772400" cy="769441"/>
          </a:xfrm>
          <a:noFill/>
        </p:spPr>
        <p:txBody>
          <a:bodyPr anchor="t">
            <a:spAutoFit/>
          </a:bodyPr>
          <a:lstStyle/>
          <a:p>
            <a:pPr>
              <a:spcBef>
                <a:spcPct val="50000"/>
              </a:spcBef>
            </a:pPr>
            <a:r>
              <a:rPr lang="en-US" b="1" dirty="0" err="1">
                <a:solidFill>
                  <a:srgbClr val="FFFF99"/>
                </a:solidFill>
                <a:latin typeface="Times New Roman" charset="0"/>
                <a:ea typeface="ＭＳ Ｐゴシック" charset="0"/>
                <a:cs typeface="ＭＳ Ｐゴシック" charset="0"/>
              </a:rPr>
              <a:t>Pengangkatan</a:t>
            </a:r>
            <a:r>
              <a:rPr lang="en-US" b="1" dirty="0">
                <a:solidFill>
                  <a:srgbClr val="FFFF99"/>
                </a:solidFill>
                <a:latin typeface="Times New Roman" charset="0"/>
                <a:ea typeface="ＭＳ Ｐゴシック" charset="0"/>
                <a:cs typeface="ＭＳ Ｐゴシック" charset="0"/>
              </a:rPr>
              <a:t> </a:t>
            </a:r>
            <a:r>
              <a:rPr lang="ru-RU" b="1" dirty="0">
                <a:solidFill>
                  <a:srgbClr val="FFFF99"/>
                </a:solidFill>
                <a:latin typeface="Times New Roman" charset="0"/>
                <a:ea typeface="ＭＳ Ｐゴシック" charset="0"/>
                <a:cs typeface="ＭＳ Ｐゴシック" charset="0"/>
              </a:rPr>
              <a:t>"</a:t>
            </a:r>
            <a:r>
              <a:rPr lang="en-US" b="1" dirty="0">
                <a:solidFill>
                  <a:srgbClr val="FFFF99"/>
                </a:solidFill>
                <a:latin typeface="Times New Roman" charset="0"/>
                <a:ea typeface="ＭＳ Ｐゴシック" charset="0"/>
                <a:cs typeface="ＭＳ Ｐゴシック" charset="0"/>
              </a:rPr>
              <a:t>Mid-</a:t>
            </a:r>
            <a:r>
              <a:rPr lang="en-US" b="1" dirty="0" err="1">
                <a:solidFill>
                  <a:srgbClr val="FFFF99"/>
                </a:solidFill>
                <a:latin typeface="Times New Roman" charset="0"/>
                <a:ea typeface="ＭＳ Ｐゴシック" charset="0"/>
                <a:cs typeface="ＭＳ Ｐゴシック" charset="0"/>
              </a:rPr>
              <a:t>Trib</a:t>
            </a:r>
            <a:r>
              <a:rPr lang="ru-RU" b="1" dirty="0">
                <a:solidFill>
                  <a:srgbClr val="FFFF99"/>
                </a:solidFill>
                <a:latin typeface="Times New Roman" charset="0"/>
                <a:ea typeface="ＭＳ Ｐゴシック" charset="0"/>
                <a:cs typeface="ＭＳ Ｐゴシック" charset="0"/>
              </a:rPr>
              <a:t>"</a:t>
            </a:r>
            <a:endParaRPr lang="en-US" b="1" dirty="0">
              <a:solidFill>
                <a:srgbClr val="FFFF99"/>
              </a:solidFill>
              <a:latin typeface="Times New Roman" charset="0"/>
              <a:ea typeface="ＭＳ Ｐゴシック" charset="0"/>
              <a:cs typeface="ＭＳ Ｐゴシック" charset="0"/>
            </a:endParaRPr>
          </a:p>
        </p:txBody>
      </p:sp>
      <p:sp>
        <p:nvSpPr>
          <p:cNvPr id="168977" name="Text Box 18"/>
          <p:cNvSpPr txBox="1">
            <a:spLocks noChangeArrowheads="1"/>
          </p:cNvSpPr>
          <p:nvPr/>
        </p:nvSpPr>
        <p:spPr bwMode="auto">
          <a:xfrm>
            <a:off x="9525002" y="-781049"/>
            <a:ext cx="64633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spcBef>
                <a:spcPct val="0"/>
              </a:spcBef>
              <a:spcAft>
                <a:spcPct val="0"/>
              </a:spcAft>
            </a:pPr>
            <a:r>
              <a:rPr lang="en-US" b="1">
                <a:solidFill>
                  <a:srgbClr val="FFFFFF"/>
                </a:solidFill>
                <a:latin typeface="Times New Roman" charset="0"/>
              </a:rPr>
              <a:t>208</a:t>
            </a:r>
            <a:endParaRPr lang="en-US" b="1">
              <a:solidFill>
                <a:srgbClr val="000000"/>
              </a:solidFill>
              <a:latin typeface="Times New Roman" charset="0"/>
            </a:endParaRPr>
          </a:p>
        </p:txBody>
      </p:sp>
      <p:sp>
        <p:nvSpPr>
          <p:cNvPr id="18" name="Text Box 18"/>
          <p:cNvSpPr txBox="1">
            <a:spLocks noChangeArrowheads="1"/>
          </p:cNvSpPr>
          <p:nvPr/>
        </p:nvSpPr>
        <p:spPr bwMode="auto">
          <a:xfrm>
            <a:off x="8382000"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208</a:t>
            </a:r>
            <a:endParaRPr lang="en-US" b="1" dirty="0">
              <a:solidFill>
                <a:srgbClr val="000000"/>
              </a:solidFill>
              <a:latin typeface="Arial"/>
              <a:cs typeface="Arial"/>
            </a:endParaRPr>
          </a:p>
        </p:txBody>
      </p:sp>
    </p:spTree>
    <p:extLst>
      <p:ext uri="{BB962C8B-B14F-4D97-AF65-F5344CB8AC3E}">
        <p14:creationId xmlns:p14="http://schemas.microsoft.com/office/powerpoint/2010/main" val="93264753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0976"/>
                                        </p:tgtEl>
                                        <p:attrNameLst>
                                          <p:attrName>style.visibility</p:attrName>
                                        </p:attrNameLst>
                                      </p:cBhvr>
                                      <p:to>
                                        <p:strVal val="visible"/>
                                      </p:to>
                                    </p:set>
                                    <p:anim calcmode="lin" valueType="num">
                                      <p:cBhvr additive="base">
                                        <p:cTn id="7" dur="500" fill="hold"/>
                                        <p:tgtEl>
                                          <p:spTgt spid="40976"/>
                                        </p:tgtEl>
                                        <p:attrNameLst>
                                          <p:attrName>ppt_x</p:attrName>
                                        </p:attrNameLst>
                                      </p:cBhvr>
                                      <p:tavLst>
                                        <p:tav tm="0">
                                          <p:val>
                                            <p:strVal val="0-#ppt_w/2"/>
                                          </p:val>
                                        </p:tav>
                                        <p:tav tm="100000">
                                          <p:val>
                                            <p:strVal val="#ppt_x"/>
                                          </p:val>
                                        </p:tav>
                                      </p:tavLst>
                                    </p:anim>
                                    <p:anim calcmode="lin" valueType="num">
                                      <p:cBhvr additive="base">
                                        <p:cTn id="8" dur="500" fill="hold"/>
                                        <p:tgtEl>
                                          <p:spTgt spid="409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1000"/>
                                  </p:stCondLst>
                                  <p:childTnLst>
                                    <p:set>
                                      <p:cBhvr>
                                        <p:cTn id="11" dur="1" fill="hold">
                                          <p:stCondLst>
                                            <p:cond delay="0"/>
                                          </p:stCondLst>
                                        </p:cTn>
                                        <p:tgtEl>
                                          <p:spTgt spid="40967"/>
                                        </p:tgtEl>
                                        <p:attrNameLst>
                                          <p:attrName>style.visibility</p:attrName>
                                        </p:attrNameLst>
                                      </p:cBhvr>
                                      <p:to>
                                        <p:strVal val="visible"/>
                                      </p:to>
                                    </p:set>
                                    <p:anim calcmode="lin" valueType="num">
                                      <p:cBhvr>
                                        <p:cTn id="12" dur="500" fill="hold"/>
                                        <p:tgtEl>
                                          <p:spTgt spid="40967"/>
                                        </p:tgtEl>
                                        <p:attrNameLst>
                                          <p:attrName>ppt_w</p:attrName>
                                        </p:attrNameLst>
                                      </p:cBhvr>
                                      <p:tavLst>
                                        <p:tav tm="0">
                                          <p:val>
                                            <p:fltVal val="0"/>
                                          </p:val>
                                        </p:tav>
                                        <p:tav tm="100000">
                                          <p:val>
                                            <p:strVal val="#ppt_w"/>
                                          </p:val>
                                        </p:tav>
                                      </p:tavLst>
                                    </p:anim>
                                    <p:anim calcmode="lin" valueType="num">
                                      <p:cBhvr>
                                        <p:cTn id="13" dur="500" fill="hold"/>
                                        <p:tgtEl>
                                          <p:spTgt spid="40967"/>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23" presetClass="entr" presetSubtype="16" fill="hold" grpId="0" nodeType="afterEffect">
                                  <p:stCondLst>
                                    <p:cond delay="0"/>
                                  </p:stCondLst>
                                  <p:childTnLst>
                                    <p:set>
                                      <p:cBhvr>
                                        <p:cTn id="16" dur="1" fill="hold">
                                          <p:stCondLst>
                                            <p:cond delay="0"/>
                                          </p:stCondLst>
                                        </p:cTn>
                                        <p:tgtEl>
                                          <p:spTgt spid="40968"/>
                                        </p:tgtEl>
                                        <p:attrNameLst>
                                          <p:attrName>style.visibility</p:attrName>
                                        </p:attrNameLst>
                                      </p:cBhvr>
                                      <p:to>
                                        <p:strVal val="visible"/>
                                      </p:to>
                                    </p:set>
                                    <p:anim calcmode="lin" valueType="num">
                                      <p:cBhvr>
                                        <p:cTn id="17" dur="500" fill="hold"/>
                                        <p:tgtEl>
                                          <p:spTgt spid="40968"/>
                                        </p:tgtEl>
                                        <p:attrNameLst>
                                          <p:attrName>ppt_w</p:attrName>
                                        </p:attrNameLst>
                                      </p:cBhvr>
                                      <p:tavLst>
                                        <p:tav tm="0">
                                          <p:val>
                                            <p:fltVal val="0"/>
                                          </p:val>
                                        </p:tav>
                                        <p:tav tm="100000">
                                          <p:val>
                                            <p:strVal val="#ppt_w"/>
                                          </p:val>
                                        </p:tav>
                                      </p:tavLst>
                                    </p:anim>
                                    <p:anim calcmode="lin" valueType="num">
                                      <p:cBhvr>
                                        <p:cTn id="18" dur="500" fill="hold"/>
                                        <p:tgtEl>
                                          <p:spTgt spid="40968"/>
                                        </p:tgtEl>
                                        <p:attrNameLst>
                                          <p:attrName>ppt_h</p:attrName>
                                        </p:attrNameLst>
                                      </p:cBhvr>
                                      <p:tavLst>
                                        <p:tav tm="0">
                                          <p:val>
                                            <p:fltVal val="0"/>
                                          </p:val>
                                        </p:tav>
                                        <p:tav tm="100000">
                                          <p:val>
                                            <p:strVal val="#ppt_h"/>
                                          </p:val>
                                        </p:tav>
                                      </p:tavLst>
                                    </p:anim>
                                  </p:childTnLst>
                                </p:cTn>
                              </p:par>
                            </p:childTnLst>
                          </p:cTn>
                        </p:par>
                        <p:par>
                          <p:cTn id="19" fill="hold" nodeType="afterGroup">
                            <p:stCondLst>
                              <p:cond delay="3500"/>
                            </p:stCondLst>
                            <p:childTnLst>
                              <p:par>
                                <p:cTn id="20" presetID="4" presetClass="entr" presetSubtype="32" fill="hold" grpId="0" nodeType="afterEffect">
                                  <p:stCondLst>
                                    <p:cond delay="2000"/>
                                  </p:stCondLst>
                                  <p:childTnLst>
                                    <p:set>
                                      <p:cBhvr>
                                        <p:cTn id="21" dur="1" fill="hold">
                                          <p:stCondLst>
                                            <p:cond delay="0"/>
                                          </p:stCondLst>
                                        </p:cTn>
                                        <p:tgtEl>
                                          <p:spTgt spid="40966"/>
                                        </p:tgtEl>
                                        <p:attrNameLst>
                                          <p:attrName>style.visibility</p:attrName>
                                        </p:attrNameLst>
                                      </p:cBhvr>
                                      <p:to>
                                        <p:strVal val="visible"/>
                                      </p:to>
                                    </p:set>
                                    <p:animEffect transition="in" filter="box(out)">
                                      <p:cBhvr>
                                        <p:cTn id="22" dur="500"/>
                                        <p:tgtEl>
                                          <p:spTgt spid="40966"/>
                                        </p:tgtEl>
                                      </p:cBhvr>
                                    </p:animEffect>
                                  </p:childTnLst>
                                </p:cTn>
                              </p:par>
                            </p:childTnLst>
                          </p:cTn>
                        </p:par>
                        <p:par>
                          <p:cTn id="23" fill="hold" nodeType="afterGroup">
                            <p:stCondLst>
                              <p:cond delay="6000"/>
                            </p:stCondLst>
                            <p:childTnLst>
                              <p:par>
                                <p:cTn id="24" presetID="2" presetClass="entr" presetSubtype="1" fill="hold" grpId="0" nodeType="afterEffect">
                                  <p:stCondLst>
                                    <p:cond delay="1000"/>
                                  </p:stCondLst>
                                  <p:childTnLst>
                                    <p:set>
                                      <p:cBhvr>
                                        <p:cTn id="25" dur="1" fill="hold">
                                          <p:stCondLst>
                                            <p:cond delay="0"/>
                                          </p:stCondLst>
                                        </p:cTn>
                                        <p:tgtEl>
                                          <p:spTgt spid="40974"/>
                                        </p:tgtEl>
                                        <p:attrNameLst>
                                          <p:attrName>style.visibility</p:attrName>
                                        </p:attrNameLst>
                                      </p:cBhvr>
                                      <p:to>
                                        <p:strVal val="visible"/>
                                      </p:to>
                                    </p:set>
                                    <p:anim calcmode="lin" valueType="num">
                                      <p:cBhvr additive="base">
                                        <p:cTn id="26" dur="500" fill="hold"/>
                                        <p:tgtEl>
                                          <p:spTgt spid="40974"/>
                                        </p:tgtEl>
                                        <p:attrNameLst>
                                          <p:attrName>ppt_x</p:attrName>
                                        </p:attrNameLst>
                                      </p:cBhvr>
                                      <p:tavLst>
                                        <p:tav tm="0">
                                          <p:val>
                                            <p:strVal val="#ppt_x"/>
                                          </p:val>
                                        </p:tav>
                                        <p:tav tm="100000">
                                          <p:val>
                                            <p:strVal val="#ppt_x"/>
                                          </p:val>
                                        </p:tav>
                                      </p:tavLst>
                                    </p:anim>
                                    <p:anim calcmode="lin" valueType="num">
                                      <p:cBhvr additive="base">
                                        <p:cTn id="27" dur="500" fill="hold"/>
                                        <p:tgtEl>
                                          <p:spTgt spid="40974"/>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7500"/>
                            </p:stCondLst>
                            <p:childTnLst>
                              <p:par>
                                <p:cTn id="29" presetID="2" presetClass="entr" presetSubtype="4" fill="hold" grpId="0" nodeType="afterEffect">
                                  <p:stCondLst>
                                    <p:cond delay="0"/>
                                  </p:stCondLst>
                                  <p:childTnLst>
                                    <p:set>
                                      <p:cBhvr>
                                        <p:cTn id="30" dur="1" fill="hold">
                                          <p:stCondLst>
                                            <p:cond delay="0"/>
                                          </p:stCondLst>
                                        </p:cTn>
                                        <p:tgtEl>
                                          <p:spTgt spid="40975"/>
                                        </p:tgtEl>
                                        <p:attrNameLst>
                                          <p:attrName>style.visibility</p:attrName>
                                        </p:attrNameLst>
                                      </p:cBhvr>
                                      <p:to>
                                        <p:strVal val="visible"/>
                                      </p:to>
                                    </p:set>
                                    <p:anim calcmode="lin" valueType="num">
                                      <p:cBhvr additive="base">
                                        <p:cTn id="31" dur="500" fill="hold"/>
                                        <p:tgtEl>
                                          <p:spTgt spid="40975"/>
                                        </p:tgtEl>
                                        <p:attrNameLst>
                                          <p:attrName>ppt_x</p:attrName>
                                        </p:attrNameLst>
                                      </p:cBhvr>
                                      <p:tavLst>
                                        <p:tav tm="0">
                                          <p:val>
                                            <p:strVal val="#ppt_x"/>
                                          </p:val>
                                        </p:tav>
                                        <p:tav tm="100000">
                                          <p:val>
                                            <p:strVal val="#ppt_x"/>
                                          </p:val>
                                        </p:tav>
                                      </p:tavLst>
                                    </p:anim>
                                    <p:anim calcmode="lin" valueType="num">
                                      <p:cBhvr additive="base">
                                        <p:cTn id="32" dur="500" fill="hold"/>
                                        <p:tgtEl>
                                          <p:spTgt spid="40975"/>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8000"/>
                            </p:stCondLst>
                            <p:childTnLst>
                              <p:par>
                                <p:cTn id="34" presetID="2" presetClass="entr" presetSubtype="1" fill="hold" grpId="0" nodeType="afterEffect">
                                  <p:stCondLst>
                                    <p:cond delay="2000"/>
                                  </p:stCondLst>
                                  <p:childTnLst>
                                    <p:set>
                                      <p:cBhvr>
                                        <p:cTn id="35" dur="1" fill="hold">
                                          <p:stCondLst>
                                            <p:cond delay="0"/>
                                          </p:stCondLst>
                                        </p:cTn>
                                        <p:tgtEl>
                                          <p:spTgt spid="40965"/>
                                        </p:tgtEl>
                                        <p:attrNameLst>
                                          <p:attrName>style.visibility</p:attrName>
                                        </p:attrNameLst>
                                      </p:cBhvr>
                                      <p:to>
                                        <p:strVal val="visible"/>
                                      </p:to>
                                    </p:set>
                                    <p:anim calcmode="lin" valueType="num">
                                      <p:cBhvr additive="base">
                                        <p:cTn id="36" dur="500" fill="hold"/>
                                        <p:tgtEl>
                                          <p:spTgt spid="40965"/>
                                        </p:tgtEl>
                                        <p:attrNameLst>
                                          <p:attrName>ppt_x</p:attrName>
                                        </p:attrNameLst>
                                      </p:cBhvr>
                                      <p:tavLst>
                                        <p:tav tm="0">
                                          <p:val>
                                            <p:strVal val="#ppt_x"/>
                                          </p:val>
                                        </p:tav>
                                        <p:tav tm="100000">
                                          <p:val>
                                            <p:strVal val="#ppt_x"/>
                                          </p:val>
                                        </p:tav>
                                      </p:tavLst>
                                    </p:anim>
                                    <p:anim calcmode="lin" valueType="num">
                                      <p:cBhvr additive="base">
                                        <p:cTn id="37" dur="500" fill="hold"/>
                                        <p:tgtEl>
                                          <p:spTgt spid="40965"/>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 presetClass="entr" presetSubtype="1" fill="hold" grpId="0" nodeType="afterEffect">
                                  <p:stCondLst>
                                    <p:cond delay="0"/>
                                  </p:stCondLst>
                                  <p:childTnLst>
                                    <p:set>
                                      <p:cBhvr>
                                        <p:cTn id="40" dur="1" fill="hold">
                                          <p:stCondLst>
                                            <p:cond delay="0"/>
                                          </p:stCondLst>
                                        </p:cTn>
                                        <p:tgtEl>
                                          <p:spTgt spid="40963"/>
                                        </p:tgtEl>
                                        <p:attrNameLst>
                                          <p:attrName>style.visibility</p:attrName>
                                        </p:attrNameLst>
                                      </p:cBhvr>
                                      <p:to>
                                        <p:strVal val="visible"/>
                                      </p:to>
                                    </p:set>
                                    <p:anim calcmode="lin" valueType="num">
                                      <p:cBhvr additive="base">
                                        <p:cTn id="41" dur="500" fill="hold"/>
                                        <p:tgtEl>
                                          <p:spTgt spid="40963"/>
                                        </p:tgtEl>
                                        <p:attrNameLst>
                                          <p:attrName>ppt_x</p:attrName>
                                        </p:attrNameLst>
                                      </p:cBhvr>
                                      <p:tavLst>
                                        <p:tav tm="0">
                                          <p:val>
                                            <p:strVal val="#ppt_x"/>
                                          </p:val>
                                        </p:tav>
                                        <p:tav tm="100000">
                                          <p:val>
                                            <p:strVal val="#ppt_x"/>
                                          </p:val>
                                        </p:tav>
                                      </p:tavLst>
                                    </p:anim>
                                    <p:anim calcmode="lin" valueType="num">
                                      <p:cBhvr additive="base">
                                        <p:cTn id="42" dur="500" fill="hold"/>
                                        <p:tgtEl>
                                          <p:spTgt spid="40963"/>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11000"/>
                            </p:stCondLst>
                            <p:childTnLst>
                              <p:par>
                                <p:cTn id="44" presetID="23" presetClass="entr" presetSubtype="16" fill="hold" grpId="0" nodeType="afterEffect">
                                  <p:stCondLst>
                                    <p:cond delay="1000"/>
                                  </p:stCondLst>
                                  <p:childTnLst>
                                    <p:set>
                                      <p:cBhvr>
                                        <p:cTn id="45" dur="1" fill="hold">
                                          <p:stCondLst>
                                            <p:cond delay="0"/>
                                          </p:stCondLst>
                                        </p:cTn>
                                        <p:tgtEl>
                                          <p:spTgt spid="40969"/>
                                        </p:tgtEl>
                                        <p:attrNameLst>
                                          <p:attrName>style.visibility</p:attrName>
                                        </p:attrNameLst>
                                      </p:cBhvr>
                                      <p:to>
                                        <p:strVal val="visible"/>
                                      </p:to>
                                    </p:set>
                                    <p:anim calcmode="lin" valueType="num">
                                      <p:cBhvr>
                                        <p:cTn id="46" dur="500" fill="hold"/>
                                        <p:tgtEl>
                                          <p:spTgt spid="40969"/>
                                        </p:tgtEl>
                                        <p:attrNameLst>
                                          <p:attrName>ppt_w</p:attrName>
                                        </p:attrNameLst>
                                      </p:cBhvr>
                                      <p:tavLst>
                                        <p:tav tm="0">
                                          <p:val>
                                            <p:fltVal val="0"/>
                                          </p:val>
                                        </p:tav>
                                        <p:tav tm="100000">
                                          <p:val>
                                            <p:strVal val="#ppt_w"/>
                                          </p:val>
                                        </p:tav>
                                      </p:tavLst>
                                    </p:anim>
                                    <p:anim calcmode="lin" valueType="num">
                                      <p:cBhvr>
                                        <p:cTn id="47" dur="500" fill="hold"/>
                                        <p:tgtEl>
                                          <p:spTgt spid="40969"/>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3" presetClass="entr" presetSubtype="16" fill="hold" grpId="0" nodeType="afterEffect">
                                  <p:stCondLst>
                                    <p:cond delay="0"/>
                                  </p:stCondLst>
                                  <p:childTnLst>
                                    <p:set>
                                      <p:cBhvr>
                                        <p:cTn id="50" dur="1" fill="hold">
                                          <p:stCondLst>
                                            <p:cond delay="0"/>
                                          </p:stCondLst>
                                        </p:cTn>
                                        <p:tgtEl>
                                          <p:spTgt spid="40970"/>
                                        </p:tgtEl>
                                        <p:attrNameLst>
                                          <p:attrName>style.visibility</p:attrName>
                                        </p:attrNameLst>
                                      </p:cBhvr>
                                      <p:to>
                                        <p:strVal val="visible"/>
                                      </p:to>
                                    </p:set>
                                    <p:anim calcmode="lin" valueType="num">
                                      <p:cBhvr>
                                        <p:cTn id="51" dur="500" fill="hold"/>
                                        <p:tgtEl>
                                          <p:spTgt spid="40970"/>
                                        </p:tgtEl>
                                        <p:attrNameLst>
                                          <p:attrName>ppt_w</p:attrName>
                                        </p:attrNameLst>
                                      </p:cBhvr>
                                      <p:tavLst>
                                        <p:tav tm="0">
                                          <p:val>
                                            <p:fltVal val="0"/>
                                          </p:val>
                                        </p:tav>
                                        <p:tav tm="100000">
                                          <p:val>
                                            <p:strVal val="#ppt_w"/>
                                          </p:val>
                                        </p:tav>
                                      </p:tavLst>
                                    </p:anim>
                                    <p:anim calcmode="lin" valueType="num">
                                      <p:cBhvr>
                                        <p:cTn id="52" dur="500" fill="hold"/>
                                        <p:tgtEl>
                                          <p:spTgt spid="40970"/>
                                        </p:tgtEl>
                                        <p:attrNameLst>
                                          <p:attrName>ppt_h</p:attrName>
                                        </p:attrNameLst>
                                      </p:cBhvr>
                                      <p:tavLst>
                                        <p:tav tm="0">
                                          <p:val>
                                            <p:fltVal val="0"/>
                                          </p:val>
                                        </p:tav>
                                        <p:tav tm="100000">
                                          <p:val>
                                            <p:strVal val="#ppt_h"/>
                                          </p:val>
                                        </p:tav>
                                      </p:tavLst>
                                    </p:anim>
                                  </p:childTnLst>
                                </p:cTn>
                              </p:par>
                            </p:childTnLst>
                          </p:cTn>
                        </p:par>
                        <p:par>
                          <p:cTn id="53" fill="hold" nodeType="afterGroup">
                            <p:stCondLst>
                              <p:cond delay="13000"/>
                            </p:stCondLst>
                            <p:childTnLst>
                              <p:par>
                                <p:cTn id="54" presetID="2" presetClass="entr" presetSubtype="4" fill="hold" grpId="0" nodeType="afterEffect">
                                  <p:stCondLst>
                                    <p:cond delay="1000"/>
                                  </p:stCondLst>
                                  <p:childTnLst>
                                    <p:set>
                                      <p:cBhvr>
                                        <p:cTn id="55" dur="1" fill="hold">
                                          <p:stCondLst>
                                            <p:cond delay="0"/>
                                          </p:stCondLst>
                                        </p:cTn>
                                        <p:tgtEl>
                                          <p:spTgt spid="40973"/>
                                        </p:tgtEl>
                                        <p:attrNameLst>
                                          <p:attrName>style.visibility</p:attrName>
                                        </p:attrNameLst>
                                      </p:cBhvr>
                                      <p:to>
                                        <p:strVal val="visible"/>
                                      </p:to>
                                    </p:set>
                                    <p:anim calcmode="lin" valueType="num">
                                      <p:cBhvr additive="base">
                                        <p:cTn id="56" dur="500" fill="hold"/>
                                        <p:tgtEl>
                                          <p:spTgt spid="40973"/>
                                        </p:tgtEl>
                                        <p:attrNameLst>
                                          <p:attrName>ppt_x</p:attrName>
                                        </p:attrNameLst>
                                      </p:cBhvr>
                                      <p:tavLst>
                                        <p:tav tm="0">
                                          <p:val>
                                            <p:strVal val="#ppt_x"/>
                                          </p:val>
                                        </p:tav>
                                        <p:tav tm="100000">
                                          <p:val>
                                            <p:strVal val="#ppt_x"/>
                                          </p:val>
                                        </p:tav>
                                      </p:tavLst>
                                    </p:anim>
                                    <p:anim calcmode="lin" valueType="num">
                                      <p:cBhvr additive="base">
                                        <p:cTn id="57" dur="500" fill="hold"/>
                                        <p:tgtEl>
                                          <p:spTgt spid="40973"/>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14500"/>
                            </p:stCondLst>
                            <p:childTnLst>
                              <p:par>
                                <p:cTn id="59" presetID="2" presetClass="entr" presetSubtype="2" fill="hold" grpId="0" nodeType="afterEffect">
                                  <p:stCondLst>
                                    <p:cond delay="1000"/>
                                  </p:stCondLst>
                                  <p:childTnLst>
                                    <p:set>
                                      <p:cBhvr>
                                        <p:cTn id="60" dur="1" fill="hold">
                                          <p:stCondLst>
                                            <p:cond delay="0"/>
                                          </p:stCondLst>
                                        </p:cTn>
                                        <p:tgtEl>
                                          <p:spTgt spid="40972"/>
                                        </p:tgtEl>
                                        <p:attrNameLst>
                                          <p:attrName>style.visibility</p:attrName>
                                        </p:attrNameLst>
                                      </p:cBhvr>
                                      <p:to>
                                        <p:strVal val="visible"/>
                                      </p:to>
                                    </p:set>
                                    <p:anim calcmode="lin" valueType="num">
                                      <p:cBhvr additive="base">
                                        <p:cTn id="61" dur="500" fill="hold"/>
                                        <p:tgtEl>
                                          <p:spTgt spid="40972"/>
                                        </p:tgtEl>
                                        <p:attrNameLst>
                                          <p:attrName>ppt_x</p:attrName>
                                        </p:attrNameLst>
                                      </p:cBhvr>
                                      <p:tavLst>
                                        <p:tav tm="0">
                                          <p:val>
                                            <p:strVal val="1+#ppt_w/2"/>
                                          </p:val>
                                        </p:tav>
                                        <p:tav tm="100000">
                                          <p:val>
                                            <p:strVal val="#ppt_x"/>
                                          </p:val>
                                        </p:tav>
                                      </p:tavLst>
                                    </p:anim>
                                    <p:anim calcmode="lin" valueType="num">
                                      <p:cBhvr additive="base">
                                        <p:cTn id="62" dur="500" fill="hold"/>
                                        <p:tgtEl>
                                          <p:spTgt spid="409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animBg="1"/>
      <p:bldP spid="40965" grpId="0" autoUpdateAnimBg="0"/>
      <p:bldP spid="40966" grpId="0" autoUpdateAnimBg="0"/>
      <p:bldP spid="40967" grpId="0"/>
      <p:bldP spid="40968" grpId="0" autoUpdateAnimBg="0"/>
      <p:bldP spid="40969" grpId="0"/>
      <p:bldP spid="40970" grpId="0" autoUpdateAnimBg="0"/>
      <p:bldP spid="40972" grpId="0" autoUpdateAnimBg="0"/>
      <p:bldP spid="40973" grpId="0" autoUpdateAnimBg="0"/>
      <p:bldP spid="40974" grpId="0" animBg="1"/>
      <p:bldP spid="40975" grpId="0" animBg="1"/>
      <p:bldP spid="40976"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71010"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charset="0"/>
              <a:ea typeface="ＭＳ Ｐゴシック" charset="0"/>
            </a:endParaRPr>
          </a:p>
        </p:txBody>
      </p:sp>
      <p:sp>
        <p:nvSpPr>
          <p:cNvPr id="39939"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charset="0"/>
              <a:ea typeface="ＭＳ Ｐゴシック" charset="0"/>
            </a:endParaRPr>
          </a:p>
        </p:txBody>
      </p:sp>
      <p:sp>
        <p:nvSpPr>
          <p:cNvPr id="171012" name="Text Box 4"/>
          <p:cNvSpPr txBox="1">
            <a:spLocks noChangeArrowheads="1"/>
          </p:cNvSpPr>
          <p:nvPr/>
        </p:nvSpPr>
        <p:spPr bwMode="auto">
          <a:xfrm rot="-5400000">
            <a:off x="-677066" y="3718792"/>
            <a:ext cx="3119437"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4000" b="1">
                <a:solidFill>
                  <a:srgbClr val="FFFFFF"/>
                </a:solidFill>
                <a:latin typeface="Times New Roman" charset="0"/>
              </a:rPr>
              <a:t>Masa Gereja</a:t>
            </a:r>
            <a:endParaRPr lang="en-US" sz="4000">
              <a:solidFill>
                <a:srgbClr val="FFFFFF"/>
              </a:solidFill>
              <a:latin typeface="Times New Roman" charset="0"/>
            </a:endParaRPr>
          </a:p>
        </p:txBody>
      </p:sp>
      <p:sp>
        <p:nvSpPr>
          <p:cNvPr id="39941" name="Line 5"/>
          <p:cNvSpPr>
            <a:spLocks noChangeShapeType="1"/>
          </p:cNvSpPr>
          <p:nvPr/>
        </p:nvSpPr>
        <p:spPr bwMode="auto">
          <a:xfrm>
            <a:off x="4418013"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charset="0"/>
              <a:ea typeface="ＭＳ Ｐゴシック" charset="0"/>
            </a:endParaRPr>
          </a:p>
        </p:txBody>
      </p:sp>
      <p:sp>
        <p:nvSpPr>
          <p:cNvPr id="39942" name="Line 6"/>
          <p:cNvSpPr>
            <a:spLocks noChangeShapeType="1"/>
          </p:cNvSpPr>
          <p:nvPr/>
        </p:nvSpPr>
        <p:spPr bwMode="auto">
          <a:xfrm flipV="1">
            <a:off x="4416425" y="3295651"/>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charset="0"/>
              <a:ea typeface="ＭＳ Ｐゴシック" charset="0"/>
            </a:endParaRPr>
          </a:p>
        </p:txBody>
      </p:sp>
      <p:sp>
        <p:nvSpPr>
          <p:cNvPr id="39943" name="Text Box 7"/>
          <p:cNvSpPr txBox="1">
            <a:spLocks noChangeArrowheads="1"/>
          </p:cNvSpPr>
          <p:nvPr/>
        </p:nvSpPr>
        <p:spPr bwMode="auto">
          <a:xfrm>
            <a:off x="2715987" y="1295935"/>
            <a:ext cx="3559629"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4000" b="1" dirty="0" err="1">
                <a:solidFill>
                  <a:schemeClr val="accent1">
                    <a:lumMod val="20000"/>
                    <a:lumOff val="80000"/>
                  </a:schemeClr>
                </a:solidFill>
                <a:latin typeface="Times New Roman" charset="0"/>
              </a:rPr>
              <a:t>Kedatangan</a:t>
            </a:r>
            <a:r>
              <a:rPr lang="en-US" sz="4000" b="1" dirty="0">
                <a:solidFill>
                  <a:schemeClr val="accent1">
                    <a:lumMod val="20000"/>
                    <a:lumOff val="80000"/>
                  </a:schemeClr>
                </a:solidFill>
                <a:latin typeface="Times New Roman" charset="0"/>
              </a:rPr>
              <a:t> </a:t>
            </a:r>
            <a:r>
              <a:rPr lang="en-US" sz="4000" b="1" dirty="0" err="1">
                <a:solidFill>
                  <a:schemeClr val="accent1">
                    <a:lumMod val="20000"/>
                    <a:lumOff val="80000"/>
                  </a:schemeClr>
                </a:solidFill>
                <a:latin typeface="Times New Roman" charset="0"/>
              </a:rPr>
              <a:t>Kedua</a:t>
            </a:r>
            <a:endParaRPr lang="en-US" sz="4000" dirty="0">
              <a:solidFill>
                <a:schemeClr val="accent1">
                  <a:lumMod val="20000"/>
                  <a:lumOff val="80000"/>
                </a:schemeClr>
              </a:solidFill>
              <a:latin typeface="Times New Roman" charset="0"/>
            </a:endParaRPr>
          </a:p>
        </p:txBody>
      </p:sp>
      <p:sp>
        <p:nvSpPr>
          <p:cNvPr id="39944" name="Text Box 8"/>
          <p:cNvSpPr txBox="1">
            <a:spLocks noChangeArrowheads="1"/>
          </p:cNvSpPr>
          <p:nvPr/>
        </p:nvSpPr>
        <p:spPr bwMode="auto">
          <a:xfrm>
            <a:off x="528709" y="1937097"/>
            <a:ext cx="345281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3200" b="1" dirty="0" err="1">
                <a:solidFill>
                  <a:schemeClr val="accent1">
                    <a:lumMod val="20000"/>
                    <a:lumOff val="80000"/>
                  </a:schemeClr>
                </a:solidFill>
                <a:latin typeface="Times New Roman" charset="0"/>
              </a:rPr>
              <a:t>Pengangkatan</a:t>
            </a:r>
            <a:endParaRPr lang="en-US" sz="3200" dirty="0">
              <a:solidFill>
                <a:schemeClr val="accent1">
                  <a:lumMod val="20000"/>
                  <a:lumOff val="80000"/>
                </a:schemeClr>
              </a:solidFill>
              <a:latin typeface="Times New Roman" charset="0"/>
            </a:endParaRPr>
          </a:p>
        </p:txBody>
      </p:sp>
      <p:sp>
        <p:nvSpPr>
          <p:cNvPr id="39945" name="Text Box 9"/>
          <p:cNvSpPr txBox="1">
            <a:spLocks noChangeArrowheads="1"/>
          </p:cNvSpPr>
          <p:nvPr/>
        </p:nvSpPr>
        <p:spPr bwMode="auto">
          <a:xfrm>
            <a:off x="1828800" y="3276602"/>
            <a:ext cx="2514600" cy="707886"/>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4000" dirty="0" err="1">
                <a:solidFill>
                  <a:srgbClr val="FFFFFF"/>
                </a:solidFill>
                <a:latin typeface="Times New Roman" charset="0"/>
              </a:rPr>
              <a:t>Tribulasi</a:t>
            </a:r>
            <a:endParaRPr lang="en-US" sz="4000" dirty="0">
              <a:solidFill>
                <a:srgbClr val="000000"/>
              </a:solidFill>
              <a:latin typeface="Times New Roman" charset="0"/>
            </a:endParaRPr>
          </a:p>
        </p:txBody>
      </p:sp>
      <p:sp>
        <p:nvSpPr>
          <p:cNvPr id="39946" name="Text Box 10"/>
          <p:cNvSpPr txBox="1">
            <a:spLocks noChangeArrowheads="1"/>
          </p:cNvSpPr>
          <p:nvPr/>
        </p:nvSpPr>
        <p:spPr bwMode="auto">
          <a:xfrm>
            <a:off x="1905000" y="4267202"/>
            <a:ext cx="23622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4000" dirty="0">
                <a:solidFill>
                  <a:srgbClr val="CCFFCC"/>
                </a:solidFill>
                <a:latin typeface="Times New Roman" charset="0"/>
              </a:rPr>
              <a:t>7 </a:t>
            </a:r>
            <a:r>
              <a:rPr lang="en-US" sz="4000" dirty="0" err="1">
                <a:solidFill>
                  <a:srgbClr val="CCFFCC"/>
                </a:solidFill>
                <a:latin typeface="Times New Roman" charset="0"/>
              </a:rPr>
              <a:t>tahun</a:t>
            </a:r>
            <a:endParaRPr lang="en-US" sz="4000" dirty="0">
              <a:solidFill>
                <a:srgbClr val="CCFFCC"/>
              </a:solidFill>
              <a:latin typeface="Times New Roman" charset="0"/>
            </a:endParaRPr>
          </a:p>
        </p:txBody>
      </p:sp>
      <p:sp>
        <p:nvSpPr>
          <p:cNvPr id="39947" name="Text Box 11"/>
          <p:cNvSpPr txBox="1">
            <a:spLocks noChangeArrowheads="1"/>
          </p:cNvSpPr>
          <p:nvPr/>
        </p:nvSpPr>
        <p:spPr bwMode="auto">
          <a:xfrm>
            <a:off x="4724400" y="3276601"/>
            <a:ext cx="2971800" cy="707886"/>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4000" dirty="0" err="1">
                <a:solidFill>
                  <a:srgbClr val="FFFFFF"/>
                </a:solidFill>
                <a:latin typeface="Times New Roman" charset="0"/>
              </a:rPr>
              <a:t>Milenium</a:t>
            </a:r>
            <a:endParaRPr lang="en-US" sz="4000" dirty="0">
              <a:solidFill>
                <a:srgbClr val="000000"/>
              </a:solidFill>
              <a:latin typeface="Times New Roman" charset="0"/>
            </a:endParaRPr>
          </a:p>
        </p:txBody>
      </p:sp>
      <p:sp>
        <p:nvSpPr>
          <p:cNvPr id="39948" name="Text Box 12"/>
          <p:cNvSpPr txBox="1">
            <a:spLocks noChangeArrowheads="1"/>
          </p:cNvSpPr>
          <p:nvPr/>
        </p:nvSpPr>
        <p:spPr bwMode="auto">
          <a:xfrm>
            <a:off x="4953000" y="4267203"/>
            <a:ext cx="27432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4000">
                <a:solidFill>
                  <a:srgbClr val="CCFFCC"/>
                </a:solidFill>
                <a:latin typeface="Times New Roman" charset="0"/>
              </a:rPr>
              <a:t>1000 tahun</a:t>
            </a:r>
          </a:p>
        </p:txBody>
      </p:sp>
      <p:sp>
        <p:nvSpPr>
          <p:cNvPr id="39950" name="Text Box 14"/>
          <p:cNvSpPr txBox="1">
            <a:spLocks noChangeArrowheads="1"/>
          </p:cNvSpPr>
          <p:nvPr/>
        </p:nvSpPr>
        <p:spPr bwMode="auto">
          <a:xfrm rot="5400000" flipH="1">
            <a:off x="5865020" y="3880716"/>
            <a:ext cx="4951413"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4000" b="1">
                <a:solidFill>
                  <a:srgbClr val="FFCC00"/>
                </a:solidFill>
                <a:latin typeface="Times New Roman" charset="0"/>
              </a:rPr>
              <a:t>Kerajaan Kekal</a:t>
            </a:r>
            <a:endParaRPr lang="en-US" sz="4000">
              <a:solidFill>
                <a:srgbClr val="FFCC00"/>
              </a:solidFill>
              <a:latin typeface="Times New Roman" charset="0"/>
            </a:endParaRPr>
          </a:p>
        </p:txBody>
      </p:sp>
      <p:sp>
        <p:nvSpPr>
          <p:cNvPr id="39951" name="Text Box 15"/>
          <p:cNvSpPr txBox="1">
            <a:spLocks noChangeArrowheads="1"/>
          </p:cNvSpPr>
          <p:nvPr/>
        </p:nvSpPr>
        <p:spPr bwMode="auto">
          <a:xfrm rot="5381629">
            <a:off x="6545263" y="5232115"/>
            <a:ext cx="26670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spcBef>
                <a:spcPct val="50000"/>
              </a:spcBef>
              <a:spcAft>
                <a:spcPct val="0"/>
              </a:spcAft>
            </a:pPr>
            <a:r>
              <a:rPr lang="en-US" sz="3200" b="1">
                <a:solidFill>
                  <a:srgbClr val="CCFFCC"/>
                </a:solidFill>
                <a:latin typeface="Times New Roman" charset="0"/>
              </a:rPr>
              <a:t>Penghakiman</a:t>
            </a:r>
          </a:p>
        </p:txBody>
      </p:sp>
      <p:sp>
        <p:nvSpPr>
          <p:cNvPr id="39952" name="Rectangle 16"/>
          <p:cNvSpPr>
            <a:spLocks noChangeArrowheads="1"/>
          </p:cNvSpPr>
          <p:nvPr/>
        </p:nvSpPr>
        <p:spPr bwMode="auto">
          <a:xfrm>
            <a:off x="457200" y="2590800"/>
            <a:ext cx="3810000" cy="3200400"/>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charset="0"/>
            </a:endParaRPr>
          </a:p>
        </p:txBody>
      </p:sp>
      <p:sp>
        <p:nvSpPr>
          <p:cNvPr id="171024" name="Rectangle 17"/>
          <p:cNvSpPr>
            <a:spLocks noGrp="1" noChangeArrowheads="1"/>
          </p:cNvSpPr>
          <p:nvPr>
            <p:ph type="title" idx="4294967295"/>
          </p:nvPr>
        </p:nvSpPr>
        <p:spPr>
          <a:xfrm>
            <a:off x="685800" y="533401"/>
            <a:ext cx="7772400" cy="769441"/>
          </a:xfrm>
          <a:noFill/>
        </p:spPr>
        <p:txBody>
          <a:bodyPr anchor="t">
            <a:spAutoFit/>
          </a:bodyPr>
          <a:lstStyle/>
          <a:p>
            <a:pPr>
              <a:spcBef>
                <a:spcPct val="50000"/>
              </a:spcBef>
            </a:pPr>
            <a:r>
              <a:rPr lang="en-US" b="1" dirty="0" err="1">
                <a:solidFill>
                  <a:srgbClr val="FFFF99"/>
                </a:solidFill>
                <a:latin typeface="Times New Roman" charset="0"/>
                <a:ea typeface="ＭＳ Ｐゴシック" charset="0"/>
                <a:cs typeface="ＭＳ Ｐゴシック" charset="0"/>
              </a:rPr>
              <a:t>Pengangkatan</a:t>
            </a:r>
            <a:r>
              <a:rPr lang="en-US" b="1" dirty="0">
                <a:solidFill>
                  <a:srgbClr val="FFFF99"/>
                </a:solidFill>
                <a:latin typeface="Times New Roman" charset="0"/>
                <a:ea typeface="ＭＳ Ｐゴシック" charset="0"/>
                <a:cs typeface="ＭＳ Ｐゴシック" charset="0"/>
              </a:rPr>
              <a:t> </a:t>
            </a:r>
            <a:r>
              <a:rPr lang="ru-RU" b="1" dirty="0">
                <a:solidFill>
                  <a:srgbClr val="FFFF99"/>
                </a:solidFill>
                <a:latin typeface="Times New Roman" charset="0"/>
                <a:ea typeface="ＭＳ Ｐゴシック" charset="0"/>
                <a:cs typeface="ＭＳ Ｐゴシック" charset="0"/>
              </a:rPr>
              <a:t>"</a:t>
            </a:r>
            <a:r>
              <a:rPr lang="en-US" b="1" dirty="0">
                <a:solidFill>
                  <a:srgbClr val="FFFF99"/>
                </a:solidFill>
                <a:latin typeface="Times New Roman" charset="0"/>
                <a:ea typeface="ＭＳ Ｐゴシック" charset="0"/>
                <a:cs typeface="ＭＳ Ｐゴシック" charset="0"/>
              </a:rPr>
              <a:t>Post-</a:t>
            </a:r>
            <a:r>
              <a:rPr lang="en-US" b="1" dirty="0" err="1">
                <a:solidFill>
                  <a:srgbClr val="FFFF99"/>
                </a:solidFill>
                <a:latin typeface="Times New Roman" charset="0"/>
                <a:ea typeface="ＭＳ Ｐゴシック" charset="0"/>
                <a:cs typeface="ＭＳ Ｐゴシック" charset="0"/>
              </a:rPr>
              <a:t>Trib</a:t>
            </a:r>
            <a:r>
              <a:rPr lang="ru-RU" b="1" dirty="0">
                <a:solidFill>
                  <a:srgbClr val="FFFF99"/>
                </a:solidFill>
                <a:latin typeface="Times New Roman" charset="0"/>
                <a:ea typeface="ＭＳ Ｐゴシック" charset="0"/>
                <a:cs typeface="ＭＳ Ｐゴシック" charset="0"/>
              </a:rPr>
              <a:t>"</a:t>
            </a:r>
            <a:endParaRPr lang="en-US" b="1" dirty="0">
              <a:solidFill>
                <a:srgbClr val="FFFF99"/>
              </a:solidFill>
              <a:latin typeface="Times New Roman" charset="0"/>
              <a:ea typeface="ＭＳ Ｐゴシック" charset="0"/>
              <a:cs typeface="ＭＳ Ｐゴシック" charset="0"/>
            </a:endParaRPr>
          </a:p>
        </p:txBody>
      </p:sp>
      <p:sp>
        <p:nvSpPr>
          <p:cNvPr id="171025" name="Text Box 18"/>
          <p:cNvSpPr txBox="1">
            <a:spLocks noChangeArrowheads="1"/>
          </p:cNvSpPr>
          <p:nvPr/>
        </p:nvSpPr>
        <p:spPr bwMode="auto">
          <a:xfrm>
            <a:off x="9525002" y="-781049"/>
            <a:ext cx="64633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spcBef>
                <a:spcPct val="0"/>
              </a:spcBef>
              <a:spcAft>
                <a:spcPct val="0"/>
              </a:spcAft>
            </a:pPr>
            <a:r>
              <a:rPr lang="en-US" b="1">
                <a:solidFill>
                  <a:srgbClr val="FFFFFF"/>
                </a:solidFill>
                <a:latin typeface="Times New Roman" charset="0"/>
              </a:rPr>
              <a:t>208</a:t>
            </a:r>
            <a:endParaRPr lang="en-US" b="1">
              <a:solidFill>
                <a:srgbClr val="000000"/>
              </a:solidFill>
              <a:latin typeface="Times New Roman" charset="0"/>
            </a:endParaRPr>
          </a:p>
        </p:txBody>
      </p:sp>
      <p:sp>
        <p:nvSpPr>
          <p:cNvPr id="18" name="Text Box 18"/>
          <p:cNvSpPr txBox="1">
            <a:spLocks noChangeArrowheads="1"/>
          </p:cNvSpPr>
          <p:nvPr/>
        </p:nvSpPr>
        <p:spPr bwMode="auto">
          <a:xfrm>
            <a:off x="8382000"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208</a:t>
            </a:r>
            <a:endParaRPr lang="en-US" b="1" dirty="0">
              <a:solidFill>
                <a:srgbClr val="000000"/>
              </a:solidFill>
              <a:latin typeface="Arial"/>
              <a:cs typeface="Arial"/>
            </a:endParaRPr>
          </a:p>
        </p:txBody>
      </p:sp>
    </p:spTree>
    <p:extLst>
      <p:ext uri="{BB962C8B-B14F-4D97-AF65-F5344CB8AC3E}">
        <p14:creationId xmlns:p14="http://schemas.microsoft.com/office/powerpoint/2010/main" val="334735651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9952"/>
                                        </p:tgtEl>
                                        <p:attrNameLst>
                                          <p:attrName>style.visibility</p:attrName>
                                        </p:attrNameLst>
                                      </p:cBhvr>
                                      <p:to>
                                        <p:strVal val="visible"/>
                                      </p:to>
                                    </p:set>
                                    <p:anim calcmode="lin" valueType="num">
                                      <p:cBhvr additive="base">
                                        <p:cTn id="7" dur="500" fill="hold"/>
                                        <p:tgtEl>
                                          <p:spTgt spid="39952"/>
                                        </p:tgtEl>
                                        <p:attrNameLst>
                                          <p:attrName>ppt_x</p:attrName>
                                        </p:attrNameLst>
                                      </p:cBhvr>
                                      <p:tavLst>
                                        <p:tav tm="0">
                                          <p:val>
                                            <p:strVal val="0-#ppt_w/2"/>
                                          </p:val>
                                        </p:tav>
                                        <p:tav tm="100000">
                                          <p:val>
                                            <p:strVal val="#ppt_x"/>
                                          </p:val>
                                        </p:tav>
                                      </p:tavLst>
                                    </p:anim>
                                    <p:anim calcmode="lin" valueType="num">
                                      <p:cBhvr additive="base">
                                        <p:cTn id="8" dur="500" fill="hold"/>
                                        <p:tgtEl>
                                          <p:spTgt spid="3995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1000"/>
                                  </p:stCondLst>
                                  <p:childTnLst>
                                    <p:set>
                                      <p:cBhvr>
                                        <p:cTn id="11" dur="1" fill="hold">
                                          <p:stCondLst>
                                            <p:cond delay="0"/>
                                          </p:stCondLst>
                                        </p:cTn>
                                        <p:tgtEl>
                                          <p:spTgt spid="39945"/>
                                        </p:tgtEl>
                                        <p:attrNameLst>
                                          <p:attrName>style.visibility</p:attrName>
                                        </p:attrNameLst>
                                      </p:cBhvr>
                                      <p:to>
                                        <p:strVal val="visible"/>
                                      </p:to>
                                    </p:set>
                                    <p:anim calcmode="lin" valueType="num">
                                      <p:cBhvr>
                                        <p:cTn id="12" dur="500" fill="hold"/>
                                        <p:tgtEl>
                                          <p:spTgt spid="39945"/>
                                        </p:tgtEl>
                                        <p:attrNameLst>
                                          <p:attrName>ppt_w</p:attrName>
                                        </p:attrNameLst>
                                      </p:cBhvr>
                                      <p:tavLst>
                                        <p:tav tm="0">
                                          <p:val>
                                            <p:fltVal val="0"/>
                                          </p:val>
                                        </p:tav>
                                        <p:tav tm="100000">
                                          <p:val>
                                            <p:strVal val="#ppt_w"/>
                                          </p:val>
                                        </p:tav>
                                      </p:tavLst>
                                    </p:anim>
                                    <p:anim calcmode="lin" valueType="num">
                                      <p:cBhvr>
                                        <p:cTn id="13" dur="500" fill="hold"/>
                                        <p:tgtEl>
                                          <p:spTgt spid="39945"/>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23" presetClass="entr" presetSubtype="16" fill="hold" grpId="0" nodeType="afterEffect">
                                  <p:stCondLst>
                                    <p:cond delay="0"/>
                                  </p:stCondLst>
                                  <p:childTnLst>
                                    <p:set>
                                      <p:cBhvr>
                                        <p:cTn id="16" dur="1" fill="hold">
                                          <p:stCondLst>
                                            <p:cond delay="0"/>
                                          </p:stCondLst>
                                        </p:cTn>
                                        <p:tgtEl>
                                          <p:spTgt spid="39946"/>
                                        </p:tgtEl>
                                        <p:attrNameLst>
                                          <p:attrName>style.visibility</p:attrName>
                                        </p:attrNameLst>
                                      </p:cBhvr>
                                      <p:to>
                                        <p:strVal val="visible"/>
                                      </p:to>
                                    </p:set>
                                    <p:anim calcmode="lin" valueType="num">
                                      <p:cBhvr>
                                        <p:cTn id="17" dur="500" fill="hold"/>
                                        <p:tgtEl>
                                          <p:spTgt spid="39946"/>
                                        </p:tgtEl>
                                        <p:attrNameLst>
                                          <p:attrName>ppt_w</p:attrName>
                                        </p:attrNameLst>
                                      </p:cBhvr>
                                      <p:tavLst>
                                        <p:tav tm="0">
                                          <p:val>
                                            <p:fltVal val="0"/>
                                          </p:val>
                                        </p:tav>
                                        <p:tav tm="100000">
                                          <p:val>
                                            <p:strVal val="#ppt_w"/>
                                          </p:val>
                                        </p:tav>
                                      </p:tavLst>
                                    </p:anim>
                                    <p:anim calcmode="lin" valueType="num">
                                      <p:cBhvr>
                                        <p:cTn id="18" dur="500" fill="hold"/>
                                        <p:tgtEl>
                                          <p:spTgt spid="39946"/>
                                        </p:tgtEl>
                                        <p:attrNameLst>
                                          <p:attrName>ppt_h</p:attrName>
                                        </p:attrNameLst>
                                      </p:cBhvr>
                                      <p:tavLst>
                                        <p:tav tm="0">
                                          <p:val>
                                            <p:fltVal val="0"/>
                                          </p:val>
                                        </p:tav>
                                        <p:tav tm="100000">
                                          <p:val>
                                            <p:strVal val="#ppt_h"/>
                                          </p:val>
                                        </p:tav>
                                      </p:tavLst>
                                    </p:anim>
                                  </p:childTnLst>
                                </p:cTn>
                              </p:par>
                            </p:childTnLst>
                          </p:cTn>
                        </p:par>
                        <p:par>
                          <p:cTn id="19" fill="hold" nodeType="afterGroup">
                            <p:stCondLst>
                              <p:cond delay="3500"/>
                            </p:stCondLst>
                            <p:childTnLst>
                              <p:par>
                                <p:cTn id="20" presetID="4" presetClass="entr" presetSubtype="32" fill="hold" grpId="0" nodeType="afterEffect">
                                  <p:stCondLst>
                                    <p:cond delay="5000"/>
                                  </p:stCondLst>
                                  <p:childTnLst>
                                    <p:set>
                                      <p:cBhvr>
                                        <p:cTn id="21" dur="1" fill="hold">
                                          <p:stCondLst>
                                            <p:cond delay="0"/>
                                          </p:stCondLst>
                                        </p:cTn>
                                        <p:tgtEl>
                                          <p:spTgt spid="39944"/>
                                        </p:tgtEl>
                                        <p:attrNameLst>
                                          <p:attrName>style.visibility</p:attrName>
                                        </p:attrNameLst>
                                      </p:cBhvr>
                                      <p:to>
                                        <p:strVal val="visible"/>
                                      </p:to>
                                    </p:set>
                                    <p:animEffect transition="in" filter="box(out)">
                                      <p:cBhvr>
                                        <p:cTn id="22" dur="500"/>
                                        <p:tgtEl>
                                          <p:spTgt spid="39944"/>
                                        </p:tgtEl>
                                      </p:cBhvr>
                                    </p:animEffect>
                                  </p:childTnLst>
                                </p:cTn>
                              </p:par>
                            </p:childTnLst>
                          </p:cTn>
                        </p:par>
                        <p:par>
                          <p:cTn id="23" fill="hold" nodeType="afterGroup">
                            <p:stCondLst>
                              <p:cond delay="9000"/>
                            </p:stCondLst>
                            <p:childTnLst>
                              <p:par>
                                <p:cTn id="24" presetID="2" presetClass="entr" presetSubtype="1" fill="hold" grpId="0" nodeType="afterEffect">
                                  <p:stCondLst>
                                    <p:cond delay="1000"/>
                                  </p:stCondLst>
                                  <p:childTnLst>
                                    <p:set>
                                      <p:cBhvr>
                                        <p:cTn id="25" dur="1" fill="hold">
                                          <p:stCondLst>
                                            <p:cond delay="0"/>
                                          </p:stCondLst>
                                        </p:cTn>
                                        <p:tgtEl>
                                          <p:spTgt spid="39941"/>
                                        </p:tgtEl>
                                        <p:attrNameLst>
                                          <p:attrName>style.visibility</p:attrName>
                                        </p:attrNameLst>
                                      </p:cBhvr>
                                      <p:to>
                                        <p:strVal val="visible"/>
                                      </p:to>
                                    </p:set>
                                    <p:anim calcmode="lin" valueType="num">
                                      <p:cBhvr additive="base">
                                        <p:cTn id="26" dur="500" fill="hold"/>
                                        <p:tgtEl>
                                          <p:spTgt spid="39941"/>
                                        </p:tgtEl>
                                        <p:attrNameLst>
                                          <p:attrName>ppt_x</p:attrName>
                                        </p:attrNameLst>
                                      </p:cBhvr>
                                      <p:tavLst>
                                        <p:tav tm="0">
                                          <p:val>
                                            <p:strVal val="#ppt_x"/>
                                          </p:val>
                                        </p:tav>
                                        <p:tav tm="100000">
                                          <p:val>
                                            <p:strVal val="#ppt_x"/>
                                          </p:val>
                                        </p:tav>
                                      </p:tavLst>
                                    </p:anim>
                                    <p:anim calcmode="lin" valueType="num">
                                      <p:cBhvr additive="base">
                                        <p:cTn id="27" dur="500" fill="hold"/>
                                        <p:tgtEl>
                                          <p:spTgt spid="39941"/>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10500"/>
                            </p:stCondLst>
                            <p:childTnLst>
                              <p:par>
                                <p:cTn id="29" presetID="2" presetClass="entr" presetSubtype="4" fill="hold" grpId="0" nodeType="afterEffect">
                                  <p:stCondLst>
                                    <p:cond delay="0"/>
                                  </p:stCondLst>
                                  <p:childTnLst>
                                    <p:set>
                                      <p:cBhvr>
                                        <p:cTn id="30" dur="1" fill="hold">
                                          <p:stCondLst>
                                            <p:cond delay="0"/>
                                          </p:stCondLst>
                                        </p:cTn>
                                        <p:tgtEl>
                                          <p:spTgt spid="39942"/>
                                        </p:tgtEl>
                                        <p:attrNameLst>
                                          <p:attrName>style.visibility</p:attrName>
                                        </p:attrNameLst>
                                      </p:cBhvr>
                                      <p:to>
                                        <p:strVal val="visible"/>
                                      </p:to>
                                    </p:set>
                                    <p:anim calcmode="lin" valueType="num">
                                      <p:cBhvr additive="base">
                                        <p:cTn id="31" dur="500" fill="hold"/>
                                        <p:tgtEl>
                                          <p:spTgt spid="39942"/>
                                        </p:tgtEl>
                                        <p:attrNameLst>
                                          <p:attrName>ppt_x</p:attrName>
                                        </p:attrNameLst>
                                      </p:cBhvr>
                                      <p:tavLst>
                                        <p:tav tm="0">
                                          <p:val>
                                            <p:strVal val="#ppt_x"/>
                                          </p:val>
                                        </p:tav>
                                        <p:tav tm="100000">
                                          <p:val>
                                            <p:strVal val="#ppt_x"/>
                                          </p:val>
                                        </p:tav>
                                      </p:tavLst>
                                    </p:anim>
                                    <p:anim calcmode="lin" valueType="num">
                                      <p:cBhvr additive="base">
                                        <p:cTn id="32" dur="500" fill="hold"/>
                                        <p:tgtEl>
                                          <p:spTgt spid="39942"/>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11000"/>
                            </p:stCondLst>
                            <p:childTnLst>
                              <p:par>
                                <p:cTn id="34" presetID="2" presetClass="entr" presetSubtype="1" fill="hold" grpId="0" nodeType="afterEffect">
                                  <p:stCondLst>
                                    <p:cond delay="2000"/>
                                  </p:stCondLst>
                                  <p:childTnLst>
                                    <p:set>
                                      <p:cBhvr>
                                        <p:cTn id="35" dur="1" fill="hold">
                                          <p:stCondLst>
                                            <p:cond delay="0"/>
                                          </p:stCondLst>
                                        </p:cTn>
                                        <p:tgtEl>
                                          <p:spTgt spid="39943"/>
                                        </p:tgtEl>
                                        <p:attrNameLst>
                                          <p:attrName>style.visibility</p:attrName>
                                        </p:attrNameLst>
                                      </p:cBhvr>
                                      <p:to>
                                        <p:strVal val="visible"/>
                                      </p:to>
                                    </p:set>
                                    <p:anim calcmode="lin" valueType="num">
                                      <p:cBhvr additive="base">
                                        <p:cTn id="36" dur="500" fill="hold"/>
                                        <p:tgtEl>
                                          <p:spTgt spid="39943"/>
                                        </p:tgtEl>
                                        <p:attrNameLst>
                                          <p:attrName>ppt_x</p:attrName>
                                        </p:attrNameLst>
                                      </p:cBhvr>
                                      <p:tavLst>
                                        <p:tav tm="0">
                                          <p:val>
                                            <p:strVal val="#ppt_x"/>
                                          </p:val>
                                        </p:tav>
                                        <p:tav tm="100000">
                                          <p:val>
                                            <p:strVal val="#ppt_x"/>
                                          </p:val>
                                        </p:tav>
                                      </p:tavLst>
                                    </p:anim>
                                    <p:anim calcmode="lin" valueType="num">
                                      <p:cBhvr additive="base">
                                        <p:cTn id="37" dur="500" fill="hold"/>
                                        <p:tgtEl>
                                          <p:spTgt spid="39943"/>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3500"/>
                            </p:stCondLst>
                            <p:childTnLst>
                              <p:par>
                                <p:cTn id="39" presetID="2" presetClass="entr" presetSubtype="1" fill="hold" grpId="0" nodeType="afterEffect">
                                  <p:stCondLst>
                                    <p:cond delay="0"/>
                                  </p:stCondLst>
                                  <p:childTnLst>
                                    <p:set>
                                      <p:cBhvr>
                                        <p:cTn id="40" dur="1" fill="hold">
                                          <p:stCondLst>
                                            <p:cond delay="0"/>
                                          </p:stCondLst>
                                        </p:cTn>
                                        <p:tgtEl>
                                          <p:spTgt spid="39939"/>
                                        </p:tgtEl>
                                        <p:attrNameLst>
                                          <p:attrName>style.visibility</p:attrName>
                                        </p:attrNameLst>
                                      </p:cBhvr>
                                      <p:to>
                                        <p:strVal val="visible"/>
                                      </p:to>
                                    </p:set>
                                    <p:anim calcmode="lin" valueType="num">
                                      <p:cBhvr additive="base">
                                        <p:cTn id="41" dur="500" fill="hold"/>
                                        <p:tgtEl>
                                          <p:spTgt spid="39939"/>
                                        </p:tgtEl>
                                        <p:attrNameLst>
                                          <p:attrName>ppt_x</p:attrName>
                                        </p:attrNameLst>
                                      </p:cBhvr>
                                      <p:tavLst>
                                        <p:tav tm="0">
                                          <p:val>
                                            <p:strVal val="#ppt_x"/>
                                          </p:val>
                                        </p:tav>
                                        <p:tav tm="100000">
                                          <p:val>
                                            <p:strVal val="#ppt_x"/>
                                          </p:val>
                                        </p:tav>
                                      </p:tavLst>
                                    </p:anim>
                                    <p:anim calcmode="lin" valueType="num">
                                      <p:cBhvr additive="base">
                                        <p:cTn id="42" dur="500" fill="hold"/>
                                        <p:tgtEl>
                                          <p:spTgt spid="39939"/>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14000"/>
                            </p:stCondLst>
                            <p:childTnLst>
                              <p:par>
                                <p:cTn id="44" presetID="23" presetClass="entr" presetSubtype="16" fill="hold" grpId="0" nodeType="afterEffect">
                                  <p:stCondLst>
                                    <p:cond delay="1000"/>
                                  </p:stCondLst>
                                  <p:childTnLst>
                                    <p:set>
                                      <p:cBhvr>
                                        <p:cTn id="45" dur="1" fill="hold">
                                          <p:stCondLst>
                                            <p:cond delay="0"/>
                                          </p:stCondLst>
                                        </p:cTn>
                                        <p:tgtEl>
                                          <p:spTgt spid="39947"/>
                                        </p:tgtEl>
                                        <p:attrNameLst>
                                          <p:attrName>style.visibility</p:attrName>
                                        </p:attrNameLst>
                                      </p:cBhvr>
                                      <p:to>
                                        <p:strVal val="visible"/>
                                      </p:to>
                                    </p:set>
                                    <p:anim calcmode="lin" valueType="num">
                                      <p:cBhvr>
                                        <p:cTn id="46" dur="500" fill="hold"/>
                                        <p:tgtEl>
                                          <p:spTgt spid="39947"/>
                                        </p:tgtEl>
                                        <p:attrNameLst>
                                          <p:attrName>ppt_w</p:attrName>
                                        </p:attrNameLst>
                                      </p:cBhvr>
                                      <p:tavLst>
                                        <p:tav tm="0">
                                          <p:val>
                                            <p:fltVal val="0"/>
                                          </p:val>
                                        </p:tav>
                                        <p:tav tm="100000">
                                          <p:val>
                                            <p:strVal val="#ppt_w"/>
                                          </p:val>
                                        </p:tav>
                                      </p:tavLst>
                                    </p:anim>
                                    <p:anim calcmode="lin" valueType="num">
                                      <p:cBhvr>
                                        <p:cTn id="47" dur="500" fill="hold"/>
                                        <p:tgtEl>
                                          <p:spTgt spid="39947"/>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5500"/>
                            </p:stCondLst>
                            <p:childTnLst>
                              <p:par>
                                <p:cTn id="49" presetID="23" presetClass="entr" presetSubtype="16" fill="hold" grpId="0" nodeType="afterEffect">
                                  <p:stCondLst>
                                    <p:cond delay="0"/>
                                  </p:stCondLst>
                                  <p:childTnLst>
                                    <p:set>
                                      <p:cBhvr>
                                        <p:cTn id="50" dur="1" fill="hold">
                                          <p:stCondLst>
                                            <p:cond delay="0"/>
                                          </p:stCondLst>
                                        </p:cTn>
                                        <p:tgtEl>
                                          <p:spTgt spid="39948"/>
                                        </p:tgtEl>
                                        <p:attrNameLst>
                                          <p:attrName>style.visibility</p:attrName>
                                        </p:attrNameLst>
                                      </p:cBhvr>
                                      <p:to>
                                        <p:strVal val="visible"/>
                                      </p:to>
                                    </p:set>
                                    <p:anim calcmode="lin" valueType="num">
                                      <p:cBhvr>
                                        <p:cTn id="51" dur="500" fill="hold"/>
                                        <p:tgtEl>
                                          <p:spTgt spid="39948"/>
                                        </p:tgtEl>
                                        <p:attrNameLst>
                                          <p:attrName>ppt_w</p:attrName>
                                        </p:attrNameLst>
                                      </p:cBhvr>
                                      <p:tavLst>
                                        <p:tav tm="0">
                                          <p:val>
                                            <p:fltVal val="0"/>
                                          </p:val>
                                        </p:tav>
                                        <p:tav tm="100000">
                                          <p:val>
                                            <p:strVal val="#ppt_w"/>
                                          </p:val>
                                        </p:tav>
                                      </p:tavLst>
                                    </p:anim>
                                    <p:anim calcmode="lin" valueType="num">
                                      <p:cBhvr>
                                        <p:cTn id="52" dur="500" fill="hold"/>
                                        <p:tgtEl>
                                          <p:spTgt spid="39948"/>
                                        </p:tgtEl>
                                        <p:attrNameLst>
                                          <p:attrName>ppt_h</p:attrName>
                                        </p:attrNameLst>
                                      </p:cBhvr>
                                      <p:tavLst>
                                        <p:tav tm="0">
                                          <p:val>
                                            <p:fltVal val="0"/>
                                          </p:val>
                                        </p:tav>
                                        <p:tav tm="100000">
                                          <p:val>
                                            <p:strVal val="#ppt_h"/>
                                          </p:val>
                                        </p:tav>
                                      </p:tavLst>
                                    </p:anim>
                                  </p:childTnLst>
                                </p:cTn>
                              </p:par>
                            </p:childTnLst>
                          </p:cTn>
                        </p:par>
                        <p:par>
                          <p:cTn id="53" fill="hold" nodeType="afterGroup">
                            <p:stCondLst>
                              <p:cond delay="16000"/>
                            </p:stCondLst>
                            <p:childTnLst>
                              <p:par>
                                <p:cTn id="54" presetID="2" presetClass="entr" presetSubtype="4" fill="hold" grpId="0" nodeType="afterEffect">
                                  <p:stCondLst>
                                    <p:cond delay="1000"/>
                                  </p:stCondLst>
                                  <p:childTnLst>
                                    <p:set>
                                      <p:cBhvr>
                                        <p:cTn id="55" dur="1" fill="hold">
                                          <p:stCondLst>
                                            <p:cond delay="0"/>
                                          </p:stCondLst>
                                        </p:cTn>
                                        <p:tgtEl>
                                          <p:spTgt spid="39951"/>
                                        </p:tgtEl>
                                        <p:attrNameLst>
                                          <p:attrName>style.visibility</p:attrName>
                                        </p:attrNameLst>
                                      </p:cBhvr>
                                      <p:to>
                                        <p:strVal val="visible"/>
                                      </p:to>
                                    </p:set>
                                    <p:anim calcmode="lin" valueType="num">
                                      <p:cBhvr additive="base">
                                        <p:cTn id="56" dur="500" fill="hold"/>
                                        <p:tgtEl>
                                          <p:spTgt spid="39951"/>
                                        </p:tgtEl>
                                        <p:attrNameLst>
                                          <p:attrName>ppt_x</p:attrName>
                                        </p:attrNameLst>
                                      </p:cBhvr>
                                      <p:tavLst>
                                        <p:tav tm="0">
                                          <p:val>
                                            <p:strVal val="#ppt_x"/>
                                          </p:val>
                                        </p:tav>
                                        <p:tav tm="100000">
                                          <p:val>
                                            <p:strVal val="#ppt_x"/>
                                          </p:val>
                                        </p:tav>
                                      </p:tavLst>
                                    </p:anim>
                                    <p:anim calcmode="lin" valueType="num">
                                      <p:cBhvr additive="base">
                                        <p:cTn id="57" dur="500" fill="hold"/>
                                        <p:tgtEl>
                                          <p:spTgt spid="39951"/>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17500"/>
                            </p:stCondLst>
                            <p:childTnLst>
                              <p:par>
                                <p:cTn id="59" presetID="2" presetClass="entr" presetSubtype="2" fill="hold" grpId="0" nodeType="afterEffect">
                                  <p:stCondLst>
                                    <p:cond delay="1000"/>
                                  </p:stCondLst>
                                  <p:childTnLst>
                                    <p:set>
                                      <p:cBhvr>
                                        <p:cTn id="60" dur="1" fill="hold">
                                          <p:stCondLst>
                                            <p:cond delay="0"/>
                                          </p:stCondLst>
                                        </p:cTn>
                                        <p:tgtEl>
                                          <p:spTgt spid="39950"/>
                                        </p:tgtEl>
                                        <p:attrNameLst>
                                          <p:attrName>style.visibility</p:attrName>
                                        </p:attrNameLst>
                                      </p:cBhvr>
                                      <p:to>
                                        <p:strVal val="visible"/>
                                      </p:to>
                                    </p:set>
                                    <p:anim calcmode="lin" valueType="num">
                                      <p:cBhvr additive="base">
                                        <p:cTn id="61" dur="500" fill="hold"/>
                                        <p:tgtEl>
                                          <p:spTgt spid="39950"/>
                                        </p:tgtEl>
                                        <p:attrNameLst>
                                          <p:attrName>ppt_x</p:attrName>
                                        </p:attrNameLst>
                                      </p:cBhvr>
                                      <p:tavLst>
                                        <p:tav tm="0">
                                          <p:val>
                                            <p:strVal val="1+#ppt_w/2"/>
                                          </p:val>
                                        </p:tav>
                                        <p:tav tm="100000">
                                          <p:val>
                                            <p:strVal val="#ppt_x"/>
                                          </p:val>
                                        </p:tav>
                                      </p:tavLst>
                                    </p:anim>
                                    <p:anim calcmode="lin" valueType="num">
                                      <p:cBhvr additive="base">
                                        <p:cTn id="62" dur="500" fill="hold"/>
                                        <p:tgtEl>
                                          <p:spTgt spid="399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nimBg="1"/>
      <p:bldP spid="39941" grpId="0" animBg="1"/>
      <p:bldP spid="39942" grpId="0" animBg="1"/>
      <p:bldP spid="39943" grpId="0" autoUpdateAnimBg="0"/>
      <p:bldP spid="39944" grpId="0" autoUpdateAnimBg="0"/>
      <p:bldP spid="39945" grpId="0"/>
      <p:bldP spid="39946" grpId="0" autoUpdateAnimBg="0"/>
      <p:bldP spid="39947" grpId="0"/>
      <p:bldP spid="39948" grpId="0" autoUpdateAnimBg="0"/>
      <p:bldP spid="39950" grpId="0" autoUpdateAnimBg="0"/>
      <p:bldP spid="39951" grpId="0" autoUpdateAnimBg="0"/>
      <p:bldP spid="39952"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163773" y="177375"/>
            <a:ext cx="8218227" cy="874713"/>
          </a:xfrm>
          <a:solidFill>
            <a:schemeClr val="accent2"/>
          </a:solidFill>
        </p:spPr>
        <p:txBody>
          <a:bodyPr/>
          <a:lstStyle/>
          <a:p>
            <a:r>
              <a:rPr lang="en-US" dirty="0" err="1">
                <a:solidFill>
                  <a:schemeClr val="bg1"/>
                </a:solidFill>
                <a:latin typeface="Arial" charset="0"/>
                <a:ea typeface="ＭＳ Ｐゴシック" charset="0"/>
                <a:cs typeface="Arial" charset="0"/>
              </a:rPr>
              <a:t>Mengapa</a:t>
            </a:r>
            <a:r>
              <a:rPr lang="en-US" dirty="0">
                <a:solidFill>
                  <a:schemeClr val="bg1"/>
                </a:solidFill>
                <a:latin typeface="Arial" charset="0"/>
                <a:ea typeface="ＭＳ Ｐゴシック" charset="0"/>
                <a:cs typeface="Arial" charset="0"/>
              </a:rPr>
              <a:t> </a:t>
            </a:r>
            <a:r>
              <a:rPr lang="en-US" dirty="0" err="1">
                <a:solidFill>
                  <a:schemeClr val="bg1"/>
                </a:solidFill>
                <a:latin typeface="Arial" charset="0"/>
                <a:ea typeface="ＭＳ Ｐゴシック" charset="0"/>
                <a:cs typeface="Arial" charset="0"/>
              </a:rPr>
              <a:t>Saya</a:t>
            </a:r>
            <a:r>
              <a:rPr lang="en-US" dirty="0">
                <a:solidFill>
                  <a:schemeClr val="bg1"/>
                </a:solidFill>
                <a:latin typeface="Arial" charset="0"/>
                <a:ea typeface="ＭＳ Ｐゴシック" charset="0"/>
                <a:cs typeface="Arial" charset="0"/>
              </a:rPr>
              <a:t> </a:t>
            </a:r>
            <a:r>
              <a:rPr lang="en-US" dirty="0" err="1">
                <a:solidFill>
                  <a:schemeClr val="bg1"/>
                </a:solidFill>
                <a:latin typeface="Arial" charset="0"/>
                <a:ea typeface="ＭＳ Ｐゴシック" charset="0"/>
                <a:cs typeface="Arial" charset="0"/>
              </a:rPr>
              <a:t>bukan</a:t>
            </a:r>
            <a:r>
              <a:rPr lang="en-US" dirty="0">
                <a:solidFill>
                  <a:schemeClr val="bg1"/>
                </a:solidFill>
                <a:latin typeface="Arial" charset="0"/>
                <a:ea typeface="ＭＳ Ｐゴシック" charset="0"/>
                <a:cs typeface="Arial" charset="0"/>
              </a:rPr>
              <a:t> Post-</a:t>
            </a:r>
            <a:r>
              <a:rPr lang="en-US" dirty="0" err="1">
                <a:solidFill>
                  <a:schemeClr val="bg1"/>
                </a:solidFill>
                <a:latin typeface="Arial" charset="0"/>
                <a:ea typeface="ＭＳ Ｐゴシック" charset="0"/>
                <a:cs typeface="Arial" charset="0"/>
              </a:rPr>
              <a:t>trib</a:t>
            </a:r>
            <a:r>
              <a:rPr lang="en-US" dirty="0">
                <a:solidFill>
                  <a:schemeClr val="bg1"/>
                </a:solidFill>
                <a:latin typeface="Arial" charset="0"/>
                <a:ea typeface="ＭＳ Ｐゴシック" charset="0"/>
                <a:cs typeface="Arial" charset="0"/>
              </a:rPr>
              <a:t>?</a:t>
            </a:r>
            <a:endParaRPr lang="en-US" i="1"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395291" y="1196980"/>
            <a:ext cx="8497887" cy="1871663"/>
          </a:xfrm>
          <a:prstGeom prst="rect">
            <a:avLst/>
          </a:prstGeom>
          <a:noFill/>
          <a:ln w="9525">
            <a:noFill/>
            <a:miter lim="800000"/>
            <a:headEnd/>
            <a:tailEnd/>
          </a:ln>
        </p:spPr>
        <p:txBody>
          <a:bodyPr/>
          <a:lstStyle/>
          <a:p>
            <a:pPr marL="742913" indent="-742913" eaLnBrk="0" fontAlgn="base" hangingPunct="0">
              <a:spcBef>
                <a:spcPct val="20000"/>
              </a:spcBef>
              <a:spcAft>
                <a:spcPct val="0"/>
              </a:spcAft>
              <a:defRPr/>
            </a:pP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8.	Jika post-trib,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maka</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domba</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baru</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akan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dipisahkan</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dari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kambing</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(Mat. 25:31-46).</a:t>
            </a:r>
          </a:p>
        </p:txBody>
      </p:sp>
      <p:sp>
        <p:nvSpPr>
          <p:cNvPr id="173060" name="Text Box 18"/>
          <p:cNvSpPr txBox="1">
            <a:spLocks noChangeArrowheads="1"/>
          </p:cNvSpPr>
          <p:nvPr/>
        </p:nvSpPr>
        <p:spPr bwMode="auto">
          <a:xfrm>
            <a:off x="9525002" y="-781049"/>
            <a:ext cx="64633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spcBef>
                <a:spcPct val="0"/>
              </a:spcBef>
              <a:spcAft>
                <a:spcPct val="0"/>
              </a:spcAft>
            </a:pPr>
            <a:r>
              <a:rPr lang="en-US" b="1">
                <a:solidFill>
                  <a:srgbClr val="FFFFFF"/>
                </a:solidFill>
                <a:latin typeface="Times New Roman" charset="0"/>
              </a:rPr>
              <a:t>209</a:t>
            </a:r>
            <a:endParaRPr lang="en-US" b="1">
              <a:solidFill>
                <a:srgbClr val="000000"/>
              </a:solidFill>
              <a:latin typeface="Times New Roman" charset="0"/>
            </a:endParaRPr>
          </a:p>
        </p:txBody>
      </p:sp>
      <p:sp>
        <p:nvSpPr>
          <p:cNvPr id="5" name="Rectangle 4"/>
          <p:cNvSpPr>
            <a:spLocks noChangeArrowheads="1"/>
          </p:cNvSpPr>
          <p:nvPr/>
        </p:nvSpPr>
        <p:spPr bwMode="auto">
          <a:xfrm>
            <a:off x="395288" y="2565400"/>
            <a:ext cx="8458200" cy="3733800"/>
          </a:xfrm>
          <a:prstGeom prst="rect">
            <a:avLst/>
          </a:prstGeom>
          <a:noFill/>
          <a:ln w="9525">
            <a:noFill/>
            <a:miter lim="800000"/>
            <a:headEnd/>
            <a:tailEnd/>
          </a:ln>
        </p:spPr>
        <p:txBody>
          <a:bodyPr/>
          <a:lstStyle/>
          <a:p>
            <a:pPr marL="742913" indent="-742913" eaLnBrk="0" fontAlgn="base" hangingPunct="0">
              <a:spcBef>
                <a:spcPct val="20000"/>
              </a:spcBef>
              <a:spcAft>
                <a:spcPct val="0"/>
              </a:spcAft>
              <a:defRPr/>
            </a:pP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9.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Beberapa</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orang dalam Kerajaan 1000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tahun</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akan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mati</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(Yes. 65:20),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tetapi</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seorang</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post-</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trib</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percaya</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tubuh</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kemuliaan</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utk</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i="1" dirty="0" err="1">
                <a:solidFill>
                  <a:srgbClr val="FFFFFF"/>
                </a:solidFill>
                <a:effectLst>
                  <a:outerShdw blurRad="38100" dist="38100" dir="2700000" algn="tl">
                    <a:srgbClr val="000000"/>
                  </a:outerShdw>
                </a:effectLst>
                <a:latin typeface="Arial" charset="0"/>
                <a:ea typeface="ＭＳ Ｐゴシック" charset="0"/>
                <a:cs typeface="Arial" charset="0"/>
              </a:rPr>
              <a:t>semua</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orang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percaya</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oleh</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karena</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itu</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beberapa</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orang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harus</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percaya</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Kristus</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dalam</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masa</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penganiayaan</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dan</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masuk</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ke</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dalam</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Kerajaan</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dengan</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tubuh</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fana</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mereka</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a:t>
            </a:r>
          </a:p>
        </p:txBody>
      </p:sp>
      <p:sp>
        <p:nvSpPr>
          <p:cNvPr id="6" name="Text Box 18"/>
          <p:cNvSpPr txBox="1">
            <a:spLocks noChangeArrowheads="1"/>
          </p:cNvSpPr>
          <p:nvPr/>
        </p:nvSpPr>
        <p:spPr bwMode="auto">
          <a:xfrm>
            <a:off x="8382000" y="76200"/>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209</a:t>
            </a:r>
          </a:p>
          <a:p>
            <a:pPr defTabSz="914400" eaLnBrk="0" fontAlgn="base" hangingPunct="0">
              <a:spcBef>
                <a:spcPct val="0"/>
              </a:spcBef>
              <a:spcAft>
                <a:spcPct val="0"/>
              </a:spcAft>
            </a:pPr>
            <a:r>
              <a:rPr lang="en-US" b="1" dirty="0">
                <a:solidFill>
                  <a:srgbClr val="FFFFFF"/>
                </a:solidFill>
                <a:latin typeface="Arial" charset="0"/>
                <a:cs typeface="Arial" charset="0"/>
              </a:rPr>
              <a:t>435</a:t>
            </a:r>
            <a:endParaRPr lang="en-US" b="1" dirty="0">
              <a:solidFill>
                <a:srgbClr val="000000"/>
              </a:solidFill>
              <a:latin typeface="Arial" charset="0"/>
              <a:cs typeface="Arial" charset="0"/>
            </a:endParaRPr>
          </a:p>
        </p:txBody>
      </p:sp>
    </p:spTree>
    <p:extLst>
      <p:ext uri="{BB962C8B-B14F-4D97-AF65-F5344CB8AC3E}">
        <p14:creationId xmlns:p14="http://schemas.microsoft.com/office/powerpoint/2010/main" val="3377546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P spid="5"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75106"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charset="0"/>
              <a:ea typeface="ＭＳ Ｐゴシック" charset="0"/>
            </a:endParaRPr>
          </a:p>
        </p:txBody>
      </p:sp>
      <p:sp>
        <p:nvSpPr>
          <p:cNvPr id="23654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charset="0"/>
              <a:ea typeface="ＭＳ Ｐゴシック" charset="0"/>
            </a:endParaRPr>
          </a:p>
        </p:txBody>
      </p:sp>
      <p:sp>
        <p:nvSpPr>
          <p:cNvPr id="175108" name="Text Box 1028"/>
          <p:cNvSpPr txBox="1">
            <a:spLocks noChangeArrowheads="1"/>
          </p:cNvSpPr>
          <p:nvPr/>
        </p:nvSpPr>
        <p:spPr bwMode="auto">
          <a:xfrm rot="-5400000">
            <a:off x="-677066" y="3718792"/>
            <a:ext cx="3119437"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4000" b="1">
                <a:solidFill>
                  <a:srgbClr val="FFFFFF"/>
                </a:solidFill>
                <a:latin typeface="Times New Roman" charset="0"/>
              </a:rPr>
              <a:t>Masa Gereja</a:t>
            </a:r>
            <a:endParaRPr lang="en-US" sz="4000">
              <a:solidFill>
                <a:srgbClr val="FFFFFF"/>
              </a:solidFill>
              <a:latin typeface="Times New Roman" charset="0"/>
            </a:endParaRPr>
          </a:p>
        </p:txBody>
      </p:sp>
      <p:sp>
        <p:nvSpPr>
          <p:cNvPr id="236549" name="Line 1029"/>
          <p:cNvSpPr>
            <a:spLocks noChangeShapeType="1"/>
          </p:cNvSpPr>
          <p:nvPr/>
        </p:nvSpPr>
        <p:spPr bwMode="auto">
          <a:xfrm>
            <a:off x="4418013"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charset="0"/>
              <a:ea typeface="ＭＳ Ｐゴシック" charset="0"/>
            </a:endParaRPr>
          </a:p>
        </p:txBody>
      </p:sp>
      <p:sp>
        <p:nvSpPr>
          <p:cNvPr id="236550" name="Line 1030"/>
          <p:cNvSpPr>
            <a:spLocks noChangeShapeType="1"/>
          </p:cNvSpPr>
          <p:nvPr/>
        </p:nvSpPr>
        <p:spPr bwMode="auto">
          <a:xfrm flipV="1">
            <a:off x="4416425" y="3295651"/>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charset="0"/>
              <a:ea typeface="ＭＳ Ｐゴシック" charset="0"/>
            </a:endParaRPr>
          </a:p>
        </p:txBody>
      </p:sp>
      <p:sp>
        <p:nvSpPr>
          <p:cNvPr id="236551" name="Text Box 1031"/>
          <p:cNvSpPr txBox="1">
            <a:spLocks noChangeArrowheads="1"/>
          </p:cNvSpPr>
          <p:nvPr/>
        </p:nvSpPr>
        <p:spPr bwMode="auto">
          <a:xfrm>
            <a:off x="2525730" y="1295403"/>
            <a:ext cx="3875070"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4000" b="1" dirty="0" err="1">
                <a:solidFill>
                  <a:srgbClr val="00CCFF"/>
                </a:solidFill>
                <a:latin typeface="Times New Roman" charset="0"/>
              </a:rPr>
              <a:t>Kedatangan</a:t>
            </a:r>
            <a:r>
              <a:rPr lang="en-US" sz="4000" b="1" dirty="0">
                <a:solidFill>
                  <a:srgbClr val="00CCFF"/>
                </a:solidFill>
                <a:latin typeface="Times New Roman" charset="0"/>
              </a:rPr>
              <a:t> </a:t>
            </a:r>
            <a:r>
              <a:rPr lang="en-US" sz="4000" b="1" dirty="0" err="1">
                <a:solidFill>
                  <a:srgbClr val="00CCFF"/>
                </a:solidFill>
                <a:latin typeface="Times New Roman" charset="0"/>
              </a:rPr>
              <a:t>Kedua</a:t>
            </a:r>
            <a:endParaRPr lang="en-US" sz="4000" dirty="0">
              <a:solidFill>
                <a:srgbClr val="000000"/>
              </a:solidFill>
              <a:latin typeface="Times New Roman" charset="0"/>
            </a:endParaRPr>
          </a:p>
        </p:txBody>
      </p:sp>
      <p:sp>
        <p:nvSpPr>
          <p:cNvPr id="236552" name="Text Box 1032"/>
          <p:cNvSpPr txBox="1">
            <a:spLocks noChangeArrowheads="1"/>
          </p:cNvSpPr>
          <p:nvPr/>
        </p:nvSpPr>
        <p:spPr bwMode="auto">
          <a:xfrm>
            <a:off x="708024" y="1888839"/>
            <a:ext cx="3308351"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3200" b="1" dirty="0" err="1">
                <a:solidFill>
                  <a:srgbClr val="00CCFF"/>
                </a:solidFill>
                <a:latin typeface="Times New Roman" charset="0"/>
              </a:rPr>
              <a:t>Pengangkatan</a:t>
            </a:r>
            <a:endParaRPr lang="en-US" sz="3200" dirty="0">
              <a:solidFill>
                <a:srgbClr val="FFFFFF"/>
              </a:solidFill>
              <a:latin typeface="Times New Roman" charset="0"/>
            </a:endParaRPr>
          </a:p>
        </p:txBody>
      </p:sp>
      <p:sp>
        <p:nvSpPr>
          <p:cNvPr id="236553" name="Text Box 1033"/>
          <p:cNvSpPr txBox="1">
            <a:spLocks noChangeArrowheads="1"/>
          </p:cNvSpPr>
          <p:nvPr/>
        </p:nvSpPr>
        <p:spPr bwMode="auto">
          <a:xfrm>
            <a:off x="1828800" y="3276602"/>
            <a:ext cx="2514600" cy="707886"/>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4000">
                <a:solidFill>
                  <a:srgbClr val="FFFFFF"/>
                </a:solidFill>
                <a:latin typeface="Times New Roman" charset="0"/>
              </a:rPr>
              <a:t>Tribulasi</a:t>
            </a:r>
            <a:endParaRPr lang="en-US" sz="4000">
              <a:solidFill>
                <a:srgbClr val="000000"/>
              </a:solidFill>
              <a:latin typeface="Times New Roman" charset="0"/>
            </a:endParaRPr>
          </a:p>
        </p:txBody>
      </p:sp>
      <p:sp>
        <p:nvSpPr>
          <p:cNvPr id="236554" name="Text Box 1034"/>
          <p:cNvSpPr txBox="1">
            <a:spLocks noChangeArrowheads="1"/>
          </p:cNvSpPr>
          <p:nvPr/>
        </p:nvSpPr>
        <p:spPr bwMode="auto">
          <a:xfrm>
            <a:off x="1905000" y="4267202"/>
            <a:ext cx="23622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4000">
                <a:solidFill>
                  <a:srgbClr val="FF66FF"/>
                </a:solidFill>
                <a:latin typeface="Times New Roman" charset="0"/>
              </a:rPr>
              <a:t>7 tahun</a:t>
            </a:r>
            <a:endParaRPr lang="en-US" sz="4000">
              <a:solidFill>
                <a:srgbClr val="000000"/>
              </a:solidFill>
              <a:latin typeface="Times New Roman" charset="0"/>
            </a:endParaRPr>
          </a:p>
        </p:txBody>
      </p:sp>
      <p:sp>
        <p:nvSpPr>
          <p:cNvPr id="236555" name="Text Box 1035"/>
          <p:cNvSpPr txBox="1">
            <a:spLocks noChangeArrowheads="1"/>
          </p:cNvSpPr>
          <p:nvPr/>
        </p:nvSpPr>
        <p:spPr bwMode="auto">
          <a:xfrm>
            <a:off x="4724400" y="3276601"/>
            <a:ext cx="2971800" cy="707886"/>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4000" dirty="0" err="1">
                <a:solidFill>
                  <a:srgbClr val="FFFFFF"/>
                </a:solidFill>
                <a:latin typeface="Times New Roman" charset="0"/>
              </a:rPr>
              <a:t>Milenium</a:t>
            </a:r>
            <a:endParaRPr lang="en-US" sz="4000" dirty="0">
              <a:solidFill>
                <a:srgbClr val="000000"/>
              </a:solidFill>
              <a:latin typeface="Times New Roman" charset="0"/>
            </a:endParaRPr>
          </a:p>
        </p:txBody>
      </p:sp>
      <p:sp>
        <p:nvSpPr>
          <p:cNvPr id="236556" name="Text Box 1036"/>
          <p:cNvSpPr txBox="1">
            <a:spLocks noChangeArrowheads="1"/>
          </p:cNvSpPr>
          <p:nvPr/>
        </p:nvSpPr>
        <p:spPr bwMode="auto">
          <a:xfrm>
            <a:off x="4953000" y="4267203"/>
            <a:ext cx="27432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4000">
                <a:solidFill>
                  <a:srgbClr val="FF66FF"/>
                </a:solidFill>
                <a:latin typeface="Times New Roman" charset="0"/>
              </a:rPr>
              <a:t>1000 tahun</a:t>
            </a:r>
            <a:endParaRPr lang="en-US" sz="4000">
              <a:solidFill>
                <a:srgbClr val="000000"/>
              </a:solidFill>
              <a:latin typeface="Times New Roman" charset="0"/>
            </a:endParaRPr>
          </a:p>
        </p:txBody>
      </p:sp>
      <p:sp>
        <p:nvSpPr>
          <p:cNvPr id="236557" name="Text Box 1037"/>
          <p:cNvSpPr txBox="1">
            <a:spLocks noChangeArrowheads="1"/>
          </p:cNvSpPr>
          <p:nvPr/>
        </p:nvSpPr>
        <p:spPr bwMode="auto">
          <a:xfrm rot="5400000" flipH="1">
            <a:off x="5865020" y="3880716"/>
            <a:ext cx="4951413"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4000" b="1">
                <a:solidFill>
                  <a:srgbClr val="FFCC00"/>
                </a:solidFill>
                <a:latin typeface="Times New Roman" charset="0"/>
              </a:rPr>
              <a:t>Kerajaan Kekal</a:t>
            </a:r>
            <a:endParaRPr lang="en-US" sz="4000">
              <a:solidFill>
                <a:srgbClr val="FFCC00"/>
              </a:solidFill>
              <a:latin typeface="Times New Roman" charset="0"/>
            </a:endParaRPr>
          </a:p>
        </p:txBody>
      </p:sp>
      <p:sp>
        <p:nvSpPr>
          <p:cNvPr id="236558" name="Text Box 1038"/>
          <p:cNvSpPr txBox="1">
            <a:spLocks noChangeArrowheads="1"/>
          </p:cNvSpPr>
          <p:nvPr/>
        </p:nvSpPr>
        <p:spPr bwMode="auto">
          <a:xfrm rot="5381629">
            <a:off x="6473827" y="5281327"/>
            <a:ext cx="28448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spcBef>
                <a:spcPct val="50000"/>
              </a:spcBef>
              <a:spcAft>
                <a:spcPct val="0"/>
              </a:spcAft>
            </a:pPr>
            <a:r>
              <a:rPr lang="en-US" sz="3200" b="1">
                <a:solidFill>
                  <a:srgbClr val="FF0066"/>
                </a:solidFill>
                <a:latin typeface="Times New Roman" charset="0"/>
              </a:rPr>
              <a:t>Penghakiman</a:t>
            </a:r>
            <a:endParaRPr lang="en-US" sz="3200" b="1">
              <a:solidFill>
                <a:srgbClr val="000000"/>
              </a:solidFill>
              <a:latin typeface="Times New Roman" charset="0"/>
            </a:endParaRPr>
          </a:p>
        </p:txBody>
      </p:sp>
      <p:sp>
        <p:nvSpPr>
          <p:cNvPr id="236559" name="Rectangle 1039"/>
          <p:cNvSpPr>
            <a:spLocks noChangeArrowheads="1"/>
          </p:cNvSpPr>
          <p:nvPr/>
        </p:nvSpPr>
        <p:spPr bwMode="auto">
          <a:xfrm>
            <a:off x="457200" y="2590800"/>
            <a:ext cx="3810000" cy="3200400"/>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charset="0"/>
            </a:endParaRPr>
          </a:p>
        </p:txBody>
      </p:sp>
      <p:sp>
        <p:nvSpPr>
          <p:cNvPr id="175120" name="Rectangle 1040"/>
          <p:cNvSpPr>
            <a:spLocks noGrp="1" noChangeArrowheads="1"/>
          </p:cNvSpPr>
          <p:nvPr>
            <p:ph type="title" idx="4294967295"/>
          </p:nvPr>
        </p:nvSpPr>
        <p:spPr>
          <a:xfrm>
            <a:off x="685800" y="533401"/>
            <a:ext cx="7772400" cy="769441"/>
          </a:xfrm>
          <a:noFill/>
        </p:spPr>
        <p:txBody>
          <a:bodyPr anchor="t">
            <a:spAutoFit/>
          </a:bodyPr>
          <a:lstStyle/>
          <a:p>
            <a:pPr>
              <a:spcBef>
                <a:spcPct val="50000"/>
              </a:spcBef>
            </a:pPr>
            <a:r>
              <a:rPr lang="en-US" b="1" dirty="0" err="1">
                <a:solidFill>
                  <a:srgbClr val="FFFF99"/>
                </a:solidFill>
                <a:latin typeface="Times New Roman" charset="0"/>
                <a:ea typeface="ＭＳ Ｐゴシック" charset="0"/>
                <a:cs typeface="ＭＳ Ｐゴシック" charset="0"/>
              </a:rPr>
              <a:t>Pengangkatan</a:t>
            </a:r>
            <a:r>
              <a:rPr lang="en-US" b="1" dirty="0">
                <a:solidFill>
                  <a:srgbClr val="FFFF99"/>
                </a:solidFill>
                <a:latin typeface="Times New Roman" charset="0"/>
                <a:ea typeface="ＭＳ Ｐゴシック" charset="0"/>
                <a:cs typeface="ＭＳ Ｐゴシック" charset="0"/>
              </a:rPr>
              <a:t> </a:t>
            </a:r>
            <a:r>
              <a:rPr lang="ru-RU" b="1" dirty="0">
                <a:solidFill>
                  <a:srgbClr val="FFFF99"/>
                </a:solidFill>
                <a:latin typeface="Times New Roman" charset="0"/>
                <a:ea typeface="ＭＳ Ｐゴシック" charset="0"/>
                <a:cs typeface="ＭＳ Ｐゴシック" charset="0"/>
              </a:rPr>
              <a:t>"</a:t>
            </a:r>
            <a:r>
              <a:rPr lang="en-US" b="1" dirty="0" err="1">
                <a:solidFill>
                  <a:srgbClr val="FFFF99"/>
                </a:solidFill>
                <a:latin typeface="Times New Roman" charset="0"/>
                <a:ea typeface="ＭＳ Ｐゴシック" charset="0"/>
                <a:cs typeface="ＭＳ Ｐゴシック" charset="0"/>
              </a:rPr>
              <a:t>Parsial</a:t>
            </a:r>
            <a:r>
              <a:rPr lang="ru-RU" b="1" dirty="0">
                <a:solidFill>
                  <a:srgbClr val="FFFF99"/>
                </a:solidFill>
                <a:latin typeface="Times New Roman" charset="0"/>
                <a:ea typeface="ＭＳ Ｐゴシック" charset="0"/>
                <a:cs typeface="ＭＳ Ｐゴシック" charset="0"/>
              </a:rPr>
              <a:t>"</a:t>
            </a:r>
            <a:endParaRPr lang="en-US" b="1" dirty="0">
              <a:solidFill>
                <a:srgbClr val="FFFF99"/>
              </a:solidFill>
              <a:latin typeface="Times New Roman" charset="0"/>
              <a:ea typeface="ＭＳ Ｐゴシック" charset="0"/>
              <a:cs typeface="ＭＳ Ｐゴシック" charset="0"/>
            </a:endParaRPr>
          </a:p>
        </p:txBody>
      </p:sp>
      <p:sp>
        <p:nvSpPr>
          <p:cNvPr id="236561" name="Line 1041"/>
          <p:cNvSpPr>
            <a:spLocks noChangeShapeType="1"/>
          </p:cNvSpPr>
          <p:nvPr/>
        </p:nvSpPr>
        <p:spPr bwMode="auto">
          <a:xfrm>
            <a:off x="1449388" y="2571751"/>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charset="0"/>
              <a:ea typeface="ＭＳ Ｐゴシック" charset="0"/>
            </a:endParaRPr>
          </a:p>
        </p:txBody>
      </p:sp>
      <p:sp>
        <p:nvSpPr>
          <p:cNvPr id="236562" name="Line 1042"/>
          <p:cNvSpPr>
            <a:spLocks noChangeShapeType="1"/>
          </p:cNvSpPr>
          <p:nvPr/>
        </p:nvSpPr>
        <p:spPr bwMode="auto">
          <a:xfrm flipV="1">
            <a:off x="1447800" y="33528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charset="0"/>
              <a:ea typeface="ＭＳ Ｐゴシック" charset="0"/>
            </a:endParaRPr>
          </a:p>
        </p:txBody>
      </p:sp>
      <p:sp>
        <p:nvSpPr>
          <p:cNvPr id="236563" name="Line 1043"/>
          <p:cNvSpPr>
            <a:spLocks noChangeShapeType="1"/>
          </p:cNvSpPr>
          <p:nvPr/>
        </p:nvSpPr>
        <p:spPr bwMode="auto">
          <a:xfrm>
            <a:off x="2135188" y="2571751"/>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charset="0"/>
              <a:ea typeface="ＭＳ Ｐゴシック" charset="0"/>
            </a:endParaRPr>
          </a:p>
        </p:txBody>
      </p:sp>
      <p:sp>
        <p:nvSpPr>
          <p:cNvPr id="236564" name="Line 1044"/>
          <p:cNvSpPr>
            <a:spLocks noChangeShapeType="1"/>
          </p:cNvSpPr>
          <p:nvPr/>
        </p:nvSpPr>
        <p:spPr bwMode="auto">
          <a:xfrm flipV="1">
            <a:off x="2133600" y="33528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charset="0"/>
              <a:ea typeface="ＭＳ Ｐゴシック" charset="0"/>
            </a:endParaRPr>
          </a:p>
        </p:txBody>
      </p:sp>
      <p:sp>
        <p:nvSpPr>
          <p:cNvPr id="236565" name="Line 1045"/>
          <p:cNvSpPr>
            <a:spLocks noChangeShapeType="1"/>
          </p:cNvSpPr>
          <p:nvPr/>
        </p:nvSpPr>
        <p:spPr bwMode="auto">
          <a:xfrm>
            <a:off x="2744788" y="2571751"/>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charset="0"/>
              <a:ea typeface="ＭＳ Ｐゴシック" charset="0"/>
            </a:endParaRPr>
          </a:p>
        </p:txBody>
      </p:sp>
      <p:sp>
        <p:nvSpPr>
          <p:cNvPr id="236566" name="Line 1046"/>
          <p:cNvSpPr>
            <a:spLocks noChangeShapeType="1"/>
          </p:cNvSpPr>
          <p:nvPr/>
        </p:nvSpPr>
        <p:spPr bwMode="auto">
          <a:xfrm flipV="1">
            <a:off x="2743200" y="33528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charset="0"/>
              <a:ea typeface="ＭＳ Ｐゴシック" charset="0"/>
            </a:endParaRPr>
          </a:p>
        </p:txBody>
      </p:sp>
      <p:sp>
        <p:nvSpPr>
          <p:cNvPr id="236567" name="Line 1047"/>
          <p:cNvSpPr>
            <a:spLocks noChangeShapeType="1"/>
          </p:cNvSpPr>
          <p:nvPr/>
        </p:nvSpPr>
        <p:spPr bwMode="auto">
          <a:xfrm>
            <a:off x="3430588" y="2571751"/>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charset="0"/>
              <a:ea typeface="ＭＳ Ｐゴシック" charset="0"/>
            </a:endParaRPr>
          </a:p>
        </p:txBody>
      </p:sp>
      <p:sp>
        <p:nvSpPr>
          <p:cNvPr id="236568" name="Line 1048"/>
          <p:cNvSpPr>
            <a:spLocks noChangeShapeType="1"/>
          </p:cNvSpPr>
          <p:nvPr/>
        </p:nvSpPr>
        <p:spPr bwMode="auto">
          <a:xfrm flipV="1">
            <a:off x="3429000" y="33528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charset="0"/>
              <a:ea typeface="ＭＳ Ｐゴシック" charset="0"/>
            </a:endParaRPr>
          </a:p>
        </p:txBody>
      </p:sp>
      <p:sp>
        <p:nvSpPr>
          <p:cNvPr id="236569" name="Line 1049"/>
          <p:cNvSpPr>
            <a:spLocks noChangeShapeType="1"/>
          </p:cNvSpPr>
          <p:nvPr/>
        </p:nvSpPr>
        <p:spPr bwMode="auto">
          <a:xfrm>
            <a:off x="7773988" y="2495551"/>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charset="0"/>
              <a:ea typeface="ＭＳ Ｐゴシック" charset="0"/>
            </a:endParaRPr>
          </a:p>
        </p:txBody>
      </p:sp>
      <p:sp>
        <p:nvSpPr>
          <p:cNvPr id="236570" name="Line 1050"/>
          <p:cNvSpPr>
            <a:spLocks noChangeShapeType="1"/>
          </p:cNvSpPr>
          <p:nvPr/>
        </p:nvSpPr>
        <p:spPr bwMode="auto">
          <a:xfrm flipV="1">
            <a:off x="7772400" y="3276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Comic Sans MS" charset="0"/>
              <a:ea typeface="ＭＳ Ｐゴシック" charset="0"/>
            </a:endParaRPr>
          </a:p>
        </p:txBody>
      </p:sp>
      <p:sp>
        <p:nvSpPr>
          <p:cNvPr id="175131" name="Text Box 18"/>
          <p:cNvSpPr txBox="1">
            <a:spLocks noChangeArrowheads="1"/>
          </p:cNvSpPr>
          <p:nvPr/>
        </p:nvSpPr>
        <p:spPr bwMode="auto">
          <a:xfrm>
            <a:off x="9525002" y="-781049"/>
            <a:ext cx="64633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spcBef>
                <a:spcPct val="0"/>
              </a:spcBef>
              <a:spcAft>
                <a:spcPct val="0"/>
              </a:spcAft>
            </a:pPr>
            <a:r>
              <a:rPr lang="en-US" b="1">
                <a:solidFill>
                  <a:srgbClr val="FFFFFF"/>
                </a:solidFill>
                <a:latin typeface="Times New Roman" charset="0"/>
              </a:rPr>
              <a:t>208</a:t>
            </a:r>
            <a:endParaRPr lang="en-US" b="1">
              <a:solidFill>
                <a:srgbClr val="000000"/>
              </a:solidFill>
              <a:latin typeface="Times New Roman" charset="0"/>
            </a:endParaRPr>
          </a:p>
        </p:txBody>
      </p:sp>
      <p:sp>
        <p:nvSpPr>
          <p:cNvPr id="28" name="Text Box 18"/>
          <p:cNvSpPr txBox="1">
            <a:spLocks noChangeArrowheads="1"/>
          </p:cNvSpPr>
          <p:nvPr/>
        </p:nvSpPr>
        <p:spPr bwMode="auto">
          <a:xfrm>
            <a:off x="8382000"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a:cs typeface="Arial"/>
              </a:rPr>
              <a:t>208</a:t>
            </a:r>
            <a:endParaRPr lang="en-US" b="1">
              <a:solidFill>
                <a:srgbClr val="000000"/>
              </a:solidFill>
              <a:latin typeface="Arial"/>
              <a:cs typeface="Arial"/>
            </a:endParaRPr>
          </a:p>
        </p:txBody>
      </p:sp>
    </p:spTree>
    <p:extLst>
      <p:ext uri="{BB962C8B-B14F-4D97-AF65-F5344CB8AC3E}">
        <p14:creationId xmlns:p14="http://schemas.microsoft.com/office/powerpoint/2010/main" val="375324553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36559"/>
                                        </p:tgtEl>
                                        <p:attrNameLst>
                                          <p:attrName>style.visibility</p:attrName>
                                        </p:attrNameLst>
                                      </p:cBhvr>
                                      <p:to>
                                        <p:strVal val="visible"/>
                                      </p:to>
                                    </p:set>
                                    <p:anim calcmode="lin" valueType="num">
                                      <p:cBhvr additive="base">
                                        <p:cTn id="7" dur="500" fill="hold"/>
                                        <p:tgtEl>
                                          <p:spTgt spid="236559"/>
                                        </p:tgtEl>
                                        <p:attrNameLst>
                                          <p:attrName>ppt_x</p:attrName>
                                        </p:attrNameLst>
                                      </p:cBhvr>
                                      <p:tavLst>
                                        <p:tav tm="0">
                                          <p:val>
                                            <p:strVal val="0-#ppt_w/2"/>
                                          </p:val>
                                        </p:tav>
                                        <p:tav tm="100000">
                                          <p:val>
                                            <p:strVal val="#ppt_x"/>
                                          </p:val>
                                        </p:tav>
                                      </p:tavLst>
                                    </p:anim>
                                    <p:anim calcmode="lin" valueType="num">
                                      <p:cBhvr additive="base">
                                        <p:cTn id="8" dur="500" fill="hold"/>
                                        <p:tgtEl>
                                          <p:spTgt spid="23655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1000"/>
                                  </p:stCondLst>
                                  <p:childTnLst>
                                    <p:set>
                                      <p:cBhvr>
                                        <p:cTn id="11" dur="1" fill="hold">
                                          <p:stCondLst>
                                            <p:cond delay="0"/>
                                          </p:stCondLst>
                                        </p:cTn>
                                        <p:tgtEl>
                                          <p:spTgt spid="236553"/>
                                        </p:tgtEl>
                                        <p:attrNameLst>
                                          <p:attrName>style.visibility</p:attrName>
                                        </p:attrNameLst>
                                      </p:cBhvr>
                                      <p:to>
                                        <p:strVal val="visible"/>
                                      </p:to>
                                    </p:set>
                                    <p:anim calcmode="lin" valueType="num">
                                      <p:cBhvr>
                                        <p:cTn id="12" dur="500" fill="hold"/>
                                        <p:tgtEl>
                                          <p:spTgt spid="236553"/>
                                        </p:tgtEl>
                                        <p:attrNameLst>
                                          <p:attrName>ppt_w</p:attrName>
                                        </p:attrNameLst>
                                      </p:cBhvr>
                                      <p:tavLst>
                                        <p:tav tm="0">
                                          <p:val>
                                            <p:fltVal val="0"/>
                                          </p:val>
                                        </p:tav>
                                        <p:tav tm="100000">
                                          <p:val>
                                            <p:strVal val="#ppt_w"/>
                                          </p:val>
                                        </p:tav>
                                      </p:tavLst>
                                    </p:anim>
                                    <p:anim calcmode="lin" valueType="num">
                                      <p:cBhvr>
                                        <p:cTn id="13" dur="500" fill="hold"/>
                                        <p:tgtEl>
                                          <p:spTgt spid="236553"/>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23" presetClass="entr" presetSubtype="16" fill="hold" grpId="0" nodeType="afterEffect">
                                  <p:stCondLst>
                                    <p:cond delay="0"/>
                                  </p:stCondLst>
                                  <p:childTnLst>
                                    <p:set>
                                      <p:cBhvr>
                                        <p:cTn id="16" dur="1" fill="hold">
                                          <p:stCondLst>
                                            <p:cond delay="0"/>
                                          </p:stCondLst>
                                        </p:cTn>
                                        <p:tgtEl>
                                          <p:spTgt spid="236554"/>
                                        </p:tgtEl>
                                        <p:attrNameLst>
                                          <p:attrName>style.visibility</p:attrName>
                                        </p:attrNameLst>
                                      </p:cBhvr>
                                      <p:to>
                                        <p:strVal val="visible"/>
                                      </p:to>
                                    </p:set>
                                    <p:anim calcmode="lin" valueType="num">
                                      <p:cBhvr>
                                        <p:cTn id="17" dur="500" fill="hold"/>
                                        <p:tgtEl>
                                          <p:spTgt spid="236554"/>
                                        </p:tgtEl>
                                        <p:attrNameLst>
                                          <p:attrName>ppt_w</p:attrName>
                                        </p:attrNameLst>
                                      </p:cBhvr>
                                      <p:tavLst>
                                        <p:tav tm="0">
                                          <p:val>
                                            <p:fltVal val="0"/>
                                          </p:val>
                                        </p:tav>
                                        <p:tav tm="100000">
                                          <p:val>
                                            <p:strVal val="#ppt_w"/>
                                          </p:val>
                                        </p:tav>
                                      </p:tavLst>
                                    </p:anim>
                                    <p:anim calcmode="lin" valueType="num">
                                      <p:cBhvr>
                                        <p:cTn id="18" dur="500" fill="hold"/>
                                        <p:tgtEl>
                                          <p:spTgt spid="236554"/>
                                        </p:tgtEl>
                                        <p:attrNameLst>
                                          <p:attrName>ppt_h</p:attrName>
                                        </p:attrNameLst>
                                      </p:cBhvr>
                                      <p:tavLst>
                                        <p:tav tm="0">
                                          <p:val>
                                            <p:fltVal val="0"/>
                                          </p:val>
                                        </p:tav>
                                        <p:tav tm="100000">
                                          <p:val>
                                            <p:strVal val="#ppt_h"/>
                                          </p:val>
                                        </p:tav>
                                      </p:tavLst>
                                    </p:anim>
                                  </p:childTnLst>
                                </p:cTn>
                              </p:par>
                            </p:childTnLst>
                          </p:cTn>
                        </p:par>
                        <p:par>
                          <p:cTn id="19" fill="hold" nodeType="afterGroup">
                            <p:stCondLst>
                              <p:cond delay="3500"/>
                            </p:stCondLst>
                            <p:childTnLst>
                              <p:par>
                                <p:cTn id="20" presetID="4" presetClass="entr" presetSubtype="32" fill="hold" grpId="0" nodeType="afterEffect">
                                  <p:stCondLst>
                                    <p:cond delay="5000"/>
                                  </p:stCondLst>
                                  <p:childTnLst>
                                    <p:set>
                                      <p:cBhvr>
                                        <p:cTn id="21" dur="1" fill="hold">
                                          <p:stCondLst>
                                            <p:cond delay="0"/>
                                          </p:stCondLst>
                                        </p:cTn>
                                        <p:tgtEl>
                                          <p:spTgt spid="236552"/>
                                        </p:tgtEl>
                                        <p:attrNameLst>
                                          <p:attrName>style.visibility</p:attrName>
                                        </p:attrNameLst>
                                      </p:cBhvr>
                                      <p:to>
                                        <p:strVal val="visible"/>
                                      </p:to>
                                    </p:set>
                                    <p:animEffect transition="in" filter="box(out)">
                                      <p:cBhvr>
                                        <p:cTn id="22" dur="500"/>
                                        <p:tgtEl>
                                          <p:spTgt spid="236552"/>
                                        </p:tgtEl>
                                      </p:cBhvr>
                                    </p:animEffect>
                                  </p:childTnLst>
                                </p:cTn>
                              </p:par>
                            </p:childTnLst>
                          </p:cTn>
                        </p:par>
                        <p:par>
                          <p:cTn id="23" fill="hold" nodeType="afterGroup">
                            <p:stCondLst>
                              <p:cond delay="9000"/>
                            </p:stCondLst>
                            <p:childTnLst>
                              <p:par>
                                <p:cTn id="24" presetID="2" presetClass="entr" presetSubtype="1" fill="hold" grpId="0" nodeType="afterEffect">
                                  <p:stCondLst>
                                    <p:cond delay="1000"/>
                                  </p:stCondLst>
                                  <p:childTnLst>
                                    <p:set>
                                      <p:cBhvr>
                                        <p:cTn id="25" dur="1" fill="hold">
                                          <p:stCondLst>
                                            <p:cond delay="0"/>
                                          </p:stCondLst>
                                        </p:cTn>
                                        <p:tgtEl>
                                          <p:spTgt spid="236549"/>
                                        </p:tgtEl>
                                        <p:attrNameLst>
                                          <p:attrName>style.visibility</p:attrName>
                                        </p:attrNameLst>
                                      </p:cBhvr>
                                      <p:to>
                                        <p:strVal val="visible"/>
                                      </p:to>
                                    </p:set>
                                    <p:anim calcmode="lin" valueType="num">
                                      <p:cBhvr additive="base">
                                        <p:cTn id="26" dur="500" fill="hold"/>
                                        <p:tgtEl>
                                          <p:spTgt spid="236549"/>
                                        </p:tgtEl>
                                        <p:attrNameLst>
                                          <p:attrName>ppt_x</p:attrName>
                                        </p:attrNameLst>
                                      </p:cBhvr>
                                      <p:tavLst>
                                        <p:tav tm="0">
                                          <p:val>
                                            <p:strVal val="#ppt_x"/>
                                          </p:val>
                                        </p:tav>
                                        <p:tav tm="100000">
                                          <p:val>
                                            <p:strVal val="#ppt_x"/>
                                          </p:val>
                                        </p:tav>
                                      </p:tavLst>
                                    </p:anim>
                                    <p:anim calcmode="lin" valueType="num">
                                      <p:cBhvr additive="base">
                                        <p:cTn id="27" dur="500" fill="hold"/>
                                        <p:tgtEl>
                                          <p:spTgt spid="236549"/>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10500"/>
                            </p:stCondLst>
                            <p:childTnLst>
                              <p:par>
                                <p:cTn id="29" presetID="2" presetClass="entr" presetSubtype="4" fill="hold" grpId="0" nodeType="afterEffect">
                                  <p:stCondLst>
                                    <p:cond delay="0"/>
                                  </p:stCondLst>
                                  <p:childTnLst>
                                    <p:set>
                                      <p:cBhvr>
                                        <p:cTn id="30" dur="1" fill="hold">
                                          <p:stCondLst>
                                            <p:cond delay="0"/>
                                          </p:stCondLst>
                                        </p:cTn>
                                        <p:tgtEl>
                                          <p:spTgt spid="236550"/>
                                        </p:tgtEl>
                                        <p:attrNameLst>
                                          <p:attrName>style.visibility</p:attrName>
                                        </p:attrNameLst>
                                      </p:cBhvr>
                                      <p:to>
                                        <p:strVal val="visible"/>
                                      </p:to>
                                    </p:set>
                                    <p:anim calcmode="lin" valueType="num">
                                      <p:cBhvr additive="base">
                                        <p:cTn id="31" dur="500" fill="hold"/>
                                        <p:tgtEl>
                                          <p:spTgt spid="236550"/>
                                        </p:tgtEl>
                                        <p:attrNameLst>
                                          <p:attrName>ppt_x</p:attrName>
                                        </p:attrNameLst>
                                      </p:cBhvr>
                                      <p:tavLst>
                                        <p:tav tm="0">
                                          <p:val>
                                            <p:strVal val="#ppt_x"/>
                                          </p:val>
                                        </p:tav>
                                        <p:tav tm="100000">
                                          <p:val>
                                            <p:strVal val="#ppt_x"/>
                                          </p:val>
                                        </p:tav>
                                      </p:tavLst>
                                    </p:anim>
                                    <p:anim calcmode="lin" valueType="num">
                                      <p:cBhvr additive="base">
                                        <p:cTn id="32" dur="500" fill="hold"/>
                                        <p:tgtEl>
                                          <p:spTgt spid="236550"/>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11000"/>
                            </p:stCondLst>
                            <p:childTnLst>
                              <p:par>
                                <p:cTn id="34" presetID="2" presetClass="entr" presetSubtype="1" fill="hold" grpId="0" nodeType="afterEffect">
                                  <p:stCondLst>
                                    <p:cond delay="2000"/>
                                  </p:stCondLst>
                                  <p:childTnLst>
                                    <p:set>
                                      <p:cBhvr>
                                        <p:cTn id="35" dur="1" fill="hold">
                                          <p:stCondLst>
                                            <p:cond delay="0"/>
                                          </p:stCondLst>
                                        </p:cTn>
                                        <p:tgtEl>
                                          <p:spTgt spid="236551"/>
                                        </p:tgtEl>
                                        <p:attrNameLst>
                                          <p:attrName>style.visibility</p:attrName>
                                        </p:attrNameLst>
                                      </p:cBhvr>
                                      <p:to>
                                        <p:strVal val="visible"/>
                                      </p:to>
                                    </p:set>
                                    <p:anim calcmode="lin" valueType="num">
                                      <p:cBhvr additive="base">
                                        <p:cTn id="36" dur="500" fill="hold"/>
                                        <p:tgtEl>
                                          <p:spTgt spid="236551"/>
                                        </p:tgtEl>
                                        <p:attrNameLst>
                                          <p:attrName>ppt_x</p:attrName>
                                        </p:attrNameLst>
                                      </p:cBhvr>
                                      <p:tavLst>
                                        <p:tav tm="0">
                                          <p:val>
                                            <p:strVal val="#ppt_x"/>
                                          </p:val>
                                        </p:tav>
                                        <p:tav tm="100000">
                                          <p:val>
                                            <p:strVal val="#ppt_x"/>
                                          </p:val>
                                        </p:tav>
                                      </p:tavLst>
                                    </p:anim>
                                    <p:anim calcmode="lin" valueType="num">
                                      <p:cBhvr additive="base">
                                        <p:cTn id="37" dur="500" fill="hold"/>
                                        <p:tgtEl>
                                          <p:spTgt spid="236551"/>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3500"/>
                            </p:stCondLst>
                            <p:childTnLst>
                              <p:par>
                                <p:cTn id="39" presetID="2" presetClass="entr" presetSubtype="1" fill="hold" grpId="0" nodeType="afterEffect">
                                  <p:stCondLst>
                                    <p:cond delay="0"/>
                                  </p:stCondLst>
                                  <p:childTnLst>
                                    <p:set>
                                      <p:cBhvr>
                                        <p:cTn id="40" dur="1" fill="hold">
                                          <p:stCondLst>
                                            <p:cond delay="0"/>
                                          </p:stCondLst>
                                        </p:cTn>
                                        <p:tgtEl>
                                          <p:spTgt spid="236547"/>
                                        </p:tgtEl>
                                        <p:attrNameLst>
                                          <p:attrName>style.visibility</p:attrName>
                                        </p:attrNameLst>
                                      </p:cBhvr>
                                      <p:to>
                                        <p:strVal val="visible"/>
                                      </p:to>
                                    </p:set>
                                    <p:anim calcmode="lin" valueType="num">
                                      <p:cBhvr additive="base">
                                        <p:cTn id="41" dur="500" fill="hold"/>
                                        <p:tgtEl>
                                          <p:spTgt spid="236547"/>
                                        </p:tgtEl>
                                        <p:attrNameLst>
                                          <p:attrName>ppt_x</p:attrName>
                                        </p:attrNameLst>
                                      </p:cBhvr>
                                      <p:tavLst>
                                        <p:tav tm="0">
                                          <p:val>
                                            <p:strVal val="#ppt_x"/>
                                          </p:val>
                                        </p:tav>
                                        <p:tav tm="100000">
                                          <p:val>
                                            <p:strVal val="#ppt_x"/>
                                          </p:val>
                                        </p:tav>
                                      </p:tavLst>
                                    </p:anim>
                                    <p:anim calcmode="lin" valueType="num">
                                      <p:cBhvr additive="base">
                                        <p:cTn id="42" dur="500" fill="hold"/>
                                        <p:tgtEl>
                                          <p:spTgt spid="236547"/>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14000"/>
                            </p:stCondLst>
                            <p:childTnLst>
                              <p:par>
                                <p:cTn id="44" presetID="23" presetClass="entr" presetSubtype="16" fill="hold" grpId="0" nodeType="afterEffect">
                                  <p:stCondLst>
                                    <p:cond delay="1000"/>
                                  </p:stCondLst>
                                  <p:childTnLst>
                                    <p:set>
                                      <p:cBhvr>
                                        <p:cTn id="45" dur="1" fill="hold">
                                          <p:stCondLst>
                                            <p:cond delay="0"/>
                                          </p:stCondLst>
                                        </p:cTn>
                                        <p:tgtEl>
                                          <p:spTgt spid="236555"/>
                                        </p:tgtEl>
                                        <p:attrNameLst>
                                          <p:attrName>style.visibility</p:attrName>
                                        </p:attrNameLst>
                                      </p:cBhvr>
                                      <p:to>
                                        <p:strVal val="visible"/>
                                      </p:to>
                                    </p:set>
                                    <p:anim calcmode="lin" valueType="num">
                                      <p:cBhvr>
                                        <p:cTn id="46" dur="500" fill="hold"/>
                                        <p:tgtEl>
                                          <p:spTgt spid="236555"/>
                                        </p:tgtEl>
                                        <p:attrNameLst>
                                          <p:attrName>ppt_w</p:attrName>
                                        </p:attrNameLst>
                                      </p:cBhvr>
                                      <p:tavLst>
                                        <p:tav tm="0">
                                          <p:val>
                                            <p:fltVal val="0"/>
                                          </p:val>
                                        </p:tav>
                                        <p:tav tm="100000">
                                          <p:val>
                                            <p:strVal val="#ppt_w"/>
                                          </p:val>
                                        </p:tav>
                                      </p:tavLst>
                                    </p:anim>
                                    <p:anim calcmode="lin" valueType="num">
                                      <p:cBhvr>
                                        <p:cTn id="47" dur="500" fill="hold"/>
                                        <p:tgtEl>
                                          <p:spTgt spid="236555"/>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5500"/>
                            </p:stCondLst>
                            <p:childTnLst>
                              <p:par>
                                <p:cTn id="49" presetID="23" presetClass="entr" presetSubtype="16" fill="hold" grpId="0" nodeType="afterEffect">
                                  <p:stCondLst>
                                    <p:cond delay="0"/>
                                  </p:stCondLst>
                                  <p:childTnLst>
                                    <p:set>
                                      <p:cBhvr>
                                        <p:cTn id="50" dur="1" fill="hold">
                                          <p:stCondLst>
                                            <p:cond delay="0"/>
                                          </p:stCondLst>
                                        </p:cTn>
                                        <p:tgtEl>
                                          <p:spTgt spid="236556"/>
                                        </p:tgtEl>
                                        <p:attrNameLst>
                                          <p:attrName>style.visibility</p:attrName>
                                        </p:attrNameLst>
                                      </p:cBhvr>
                                      <p:to>
                                        <p:strVal val="visible"/>
                                      </p:to>
                                    </p:set>
                                    <p:anim calcmode="lin" valueType="num">
                                      <p:cBhvr>
                                        <p:cTn id="51" dur="500" fill="hold"/>
                                        <p:tgtEl>
                                          <p:spTgt spid="236556"/>
                                        </p:tgtEl>
                                        <p:attrNameLst>
                                          <p:attrName>ppt_w</p:attrName>
                                        </p:attrNameLst>
                                      </p:cBhvr>
                                      <p:tavLst>
                                        <p:tav tm="0">
                                          <p:val>
                                            <p:fltVal val="0"/>
                                          </p:val>
                                        </p:tav>
                                        <p:tav tm="100000">
                                          <p:val>
                                            <p:strVal val="#ppt_w"/>
                                          </p:val>
                                        </p:tav>
                                      </p:tavLst>
                                    </p:anim>
                                    <p:anim calcmode="lin" valueType="num">
                                      <p:cBhvr>
                                        <p:cTn id="52" dur="500" fill="hold"/>
                                        <p:tgtEl>
                                          <p:spTgt spid="236556"/>
                                        </p:tgtEl>
                                        <p:attrNameLst>
                                          <p:attrName>ppt_h</p:attrName>
                                        </p:attrNameLst>
                                      </p:cBhvr>
                                      <p:tavLst>
                                        <p:tav tm="0">
                                          <p:val>
                                            <p:fltVal val="0"/>
                                          </p:val>
                                        </p:tav>
                                        <p:tav tm="100000">
                                          <p:val>
                                            <p:strVal val="#ppt_h"/>
                                          </p:val>
                                        </p:tav>
                                      </p:tavLst>
                                    </p:anim>
                                  </p:childTnLst>
                                </p:cTn>
                              </p:par>
                            </p:childTnLst>
                          </p:cTn>
                        </p:par>
                        <p:par>
                          <p:cTn id="53" fill="hold" nodeType="afterGroup">
                            <p:stCondLst>
                              <p:cond delay="16000"/>
                            </p:stCondLst>
                            <p:childTnLst>
                              <p:par>
                                <p:cTn id="54" presetID="2" presetClass="entr" presetSubtype="4" fill="hold" grpId="0" nodeType="afterEffect">
                                  <p:stCondLst>
                                    <p:cond delay="1000"/>
                                  </p:stCondLst>
                                  <p:childTnLst>
                                    <p:set>
                                      <p:cBhvr>
                                        <p:cTn id="55" dur="1" fill="hold">
                                          <p:stCondLst>
                                            <p:cond delay="0"/>
                                          </p:stCondLst>
                                        </p:cTn>
                                        <p:tgtEl>
                                          <p:spTgt spid="236558"/>
                                        </p:tgtEl>
                                        <p:attrNameLst>
                                          <p:attrName>style.visibility</p:attrName>
                                        </p:attrNameLst>
                                      </p:cBhvr>
                                      <p:to>
                                        <p:strVal val="visible"/>
                                      </p:to>
                                    </p:set>
                                    <p:anim calcmode="lin" valueType="num">
                                      <p:cBhvr additive="base">
                                        <p:cTn id="56" dur="500" fill="hold"/>
                                        <p:tgtEl>
                                          <p:spTgt spid="236558"/>
                                        </p:tgtEl>
                                        <p:attrNameLst>
                                          <p:attrName>ppt_x</p:attrName>
                                        </p:attrNameLst>
                                      </p:cBhvr>
                                      <p:tavLst>
                                        <p:tav tm="0">
                                          <p:val>
                                            <p:strVal val="#ppt_x"/>
                                          </p:val>
                                        </p:tav>
                                        <p:tav tm="100000">
                                          <p:val>
                                            <p:strVal val="#ppt_x"/>
                                          </p:val>
                                        </p:tav>
                                      </p:tavLst>
                                    </p:anim>
                                    <p:anim calcmode="lin" valueType="num">
                                      <p:cBhvr additive="base">
                                        <p:cTn id="57" dur="500" fill="hold"/>
                                        <p:tgtEl>
                                          <p:spTgt spid="236558"/>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17500"/>
                            </p:stCondLst>
                            <p:childTnLst>
                              <p:par>
                                <p:cTn id="59" presetID="2" presetClass="entr" presetSubtype="2" fill="hold" grpId="0" nodeType="afterEffect">
                                  <p:stCondLst>
                                    <p:cond delay="1000"/>
                                  </p:stCondLst>
                                  <p:childTnLst>
                                    <p:set>
                                      <p:cBhvr>
                                        <p:cTn id="60" dur="1" fill="hold">
                                          <p:stCondLst>
                                            <p:cond delay="0"/>
                                          </p:stCondLst>
                                        </p:cTn>
                                        <p:tgtEl>
                                          <p:spTgt spid="236557"/>
                                        </p:tgtEl>
                                        <p:attrNameLst>
                                          <p:attrName>style.visibility</p:attrName>
                                        </p:attrNameLst>
                                      </p:cBhvr>
                                      <p:to>
                                        <p:strVal val="visible"/>
                                      </p:to>
                                    </p:set>
                                    <p:anim calcmode="lin" valueType="num">
                                      <p:cBhvr additive="base">
                                        <p:cTn id="61" dur="500" fill="hold"/>
                                        <p:tgtEl>
                                          <p:spTgt spid="236557"/>
                                        </p:tgtEl>
                                        <p:attrNameLst>
                                          <p:attrName>ppt_x</p:attrName>
                                        </p:attrNameLst>
                                      </p:cBhvr>
                                      <p:tavLst>
                                        <p:tav tm="0">
                                          <p:val>
                                            <p:strVal val="1+#ppt_w/2"/>
                                          </p:val>
                                        </p:tav>
                                        <p:tav tm="100000">
                                          <p:val>
                                            <p:strVal val="#ppt_x"/>
                                          </p:val>
                                        </p:tav>
                                      </p:tavLst>
                                    </p:anim>
                                    <p:anim calcmode="lin" valueType="num">
                                      <p:cBhvr additive="base">
                                        <p:cTn id="62" dur="500" fill="hold"/>
                                        <p:tgtEl>
                                          <p:spTgt spid="236557"/>
                                        </p:tgtEl>
                                        <p:attrNameLst>
                                          <p:attrName>ppt_y</p:attrName>
                                        </p:attrNameLst>
                                      </p:cBhvr>
                                      <p:tavLst>
                                        <p:tav tm="0">
                                          <p:val>
                                            <p:strVal val="#ppt_y"/>
                                          </p:val>
                                        </p:tav>
                                        <p:tav tm="100000">
                                          <p:val>
                                            <p:strVal val="#ppt_y"/>
                                          </p:val>
                                        </p:tav>
                                      </p:tavLst>
                                    </p:anim>
                                  </p:childTnLst>
                                </p:cTn>
                              </p:par>
                            </p:childTnLst>
                          </p:cTn>
                        </p:par>
                        <p:par>
                          <p:cTn id="63" fill="hold" nodeType="afterGroup">
                            <p:stCondLst>
                              <p:cond delay="19000"/>
                            </p:stCondLst>
                            <p:childTnLst>
                              <p:par>
                                <p:cTn id="64" presetID="2" presetClass="entr" presetSubtype="1" fill="hold" grpId="0" nodeType="afterEffect">
                                  <p:stCondLst>
                                    <p:cond delay="1000"/>
                                  </p:stCondLst>
                                  <p:childTnLst>
                                    <p:set>
                                      <p:cBhvr>
                                        <p:cTn id="65" dur="1" fill="hold">
                                          <p:stCondLst>
                                            <p:cond delay="0"/>
                                          </p:stCondLst>
                                        </p:cTn>
                                        <p:tgtEl>
                                          <p:spTgt spid="236561"/>
                                        </p:tgtEl>
                                        <p:attrNameLst>
                                          <p:attrName>style.visibility</p:attrName>
                                        </p:attrNameLst>
                                      </p:cBhvr>
                                      <p:to>
                                        <p:strVal val="visible"/>
                                      </p:to>
                                    </p:set>
                                    <p:anim calcmode="lin" valueType="num">
                                      <p:cBhvr additive="base">
                                        <p:cTn id="66" dur="500" fill="hold"/>
                                        <p:tgtEl>
                                          <p:spTgt spid="236561"/>
                                        </p:tgtEl>
                                        <p:attrNameLst>
                                          <p:attrName>ppt_x</p:attrName>
                                        </p:attrNameLst>
                                      </p:cBhvr>
                                      <p:tavLst>
                                        <p:tav tm="0">
                                          <p:val>
                                            <p:strVal val="#ppt_x"/>
                                          </p:val>
                                        </p:tav>
                                        <p:tav tm="100000">
                                          <p:val>
                                            <p:strVal val="#ppt_x"/>
                                          </p:val>
                                        </p:tav>
                                      </p:tavLst>
                                    </p:anim>
                                    <p:anim calcmode="lin" valueType="num">
                                      <p:cBhvr additive="base">
                                        <p:cTn id="67" dur="500" fill="hold"/>
                                        <p:tgtEl>
                                          <p:spTgt spid="236561"/>
                                        </p:tgtEl>
                                        <p:attrNameLst>
                                          <p:attrName>ppt_y</p:attrName>
                                        </p:attrNameLst>
                                      </p:cBhvr>
                                      <p:tavLst>
                                        <p:tav tm="0">
                                          <p:val>
                                            <p:strVal val="0-#ppt_h/2"/>
                                          </p:val>
                                        </p:tav>
                                        <p:tav tm="100000">
                                          <p:val>
                                            <p:strVal val="#ppt_y"/>
                                          </p:val>
                                        </p:tav>
                                      </p:tavLst>
                                    </p:anim>
                                  </p:childTnLst>
                                </p:cTn>
                              </p:par>
                            </p:childTnLst>
                          </p:cTn>
                        </p:par>
                        <p:par>
                          <p:cTn id="68" fill="hold" nodeType="afterGroup">
                            <p:stCondLst>
                              <p:cond delay="20500"/>
                            </p:stCondLst>
                            <p:childTnLst>
                              <p:par>
                                <p:cTn id="69" presetID="2" presetClass="entr" presetSubtype="4" fill="hold" grpId="0" nodeType="afterEffect">
                                  <p:stCondLst>
                                    <p:cond delay="0"/>
                                  </p:stCondLst>
                                  <p:childTnLst>
                                    <p:set>
                                      <p:cBhvr>
                                        <p:cTn id="70" dur="1" fill="hold">
                                          <p:stCondLst>
                                            <p:cond delay="0"/>
                                          </p:stCondLst>
                                        </p:cTn>
                                        <p:tgtEl>
                                          <p:spTgt spid="236562"/>
                                        </p:tgtEl>
                                        <p:attrNameLst>
                                          <p:attrName>style.visibility</p:attrName>
                                        </p:attrNameLst>
                                      </p:cBhvr>
                                      <p:to>
                                        <p:strVal val="visible"/>
                                      </p:to>
                                    </p:set>
                                    <p:anim calcmode="lin" valueType="num">
                                      <p:cBhvr additive="base">
                                        <p:cTn id="71" dur="500" fill="hold"/>
                                        <p:tgtEl>
                                          <p:spTgt spid="236562"/>
                                        </p:tgtEl>
                                        <p:attrNameLst>
                                          <p:attrName>ppt_x</p:attrName>
                                        </p:attrNameLst>
                                      </p:cBhvr>
                                      <p:tavLst>
                                        <p:tav tm="0">
                                          <p:val>
                                            <p:strVal val="#ppt_x"/>
                                          </p:val>
                                        </p:tav>
                                        <p:tav tm="100000">
                                          <p:val>
                                            <p:strVal val="#ppt_x"/>
                                          </p:val>
                                        </p:tav>
                                      </p:tavLst>
                                    </p:anim>
                                    <p:anim calcmode="lin" valueType="num">
                                      <p:cBhvr additive="base">
                                        <p:cTn id="72" dur="500" fill="hold"/>
                                        <p:tgtEl>
                                          <p:spTgt spid="236562"/>
                                        </p:tgtEl>
                                        <p:attrNameLst>
                                          <p:attrName>ppt_y</p:attrName>
                                        </p:attrNameLst>
                                      </p:cBhvr>
                                      <p:tavLst>
                                        <p:tav tm="0">
                                          <p:val>
                                            <p:strVal val="1+#ppt_h/2"/>
                                          </p:val>
                                        </p:tav>
                                        <p:tav tm="100000">
                                          <p:val>
                                            <p:strVal val="#ppt_y"/>
                                          </p:val>
                                        </p:tav>
                                      </p:tavLst>
                                    </p:anim>
                                  </p:childTnLst>
                                </p:cTn>
                              </p:par>
                            </p:childTnLst>
                          </p:cTn>
                        </p:par>
                        <p:par>
                          <p:cTn id="73" fill="hold" nodeType="afterGroup">
                            <p:stCondLst>
                              <p:cond delay="21000"/>
                            </p:stCondLst>
                            <p:childTnLst>
                              <p:par>
                                <p:cTn id="74" presetID="2" presetClass="entr" presetSubtype="1" fill="hold" grpId="0" nodeType="afterEffect">
                                  <p:stCondLst>
                                    <p:cond delay="1000"/>
                                  </p:stCondLst>
                                  <p:childTnLst>
                                    <p:set>
                                      <p:cBhvr>
                                        <p:cTn id="75" dur="1" fill="hold">
                                          <p:stCondLst>
                                            <p:cond delay="0"/>
                                          </p:stCondLst>
                                        </p:cTn>
                                        <p:tgtEl>
                                          <p:spTgt spid="236563"/>
                                        </p:tgtEl>
                                        <p:attrNameLst>
                                          <p:attrName>style.visibility</p:attrName>
                                        </p:attrNameLst>
                                      </p:cBhvr>
                                      <p:to>
                                        <p:strVal val="visible"/>
                                      </p:to>
                                    </p:set>
                                    <p:anim calcmode="lin" valueType="num">
                                      <p:cBhvr additive="base">
                                        <p:cTn id="76" dur="500" fill="hold"/>
                                        <p:tgtEl>
                                          <p:spTgt spid="236563"/>
                                        </p:tgtEl>
                                        <p:attrNameLst>
                                          <p:attrName>ppt_x</p:attrName>
                                        </p:attrNameLst>
                                      </p:cBhvr>
                                      <p:tavLst>
                                        <p:tav tm="0">
                                          <p:val>
                                            <p:strVal val="#ppt_x"/>
                                          </p:val>
                                        </p:tav>
                                        <p:tav tm="100000">
                                          <p:val>
                                            <p:strVal val="#ppt_x"/>
                                          </p:val>
                                        </p:tav>
                                      </p:tavLst>
                                    </p:anim>
                                    <p:anim calcmode="lin" valueType="num">
                                      <p:cBhvr additive="base">
                                        <p:cTn id="77" dur="500" fill="hold"/>
                                        <p:tgtEl>
                                          <p:spTgt spid="236563"/>
                                        </p:tgtEl>
                                        <p:attrNameLst>
                                          <p:attrName>ppt_y</p:attrName>
                                        </p:attrNameLst>
                                      </p:cBhvr>
                                      <p:tavLst>
                                        <p:tav tm="0">
                                          <p:val>
                                            <p:strVal val="0-#ppt_h/2"/>
                                          </p:val>
                                        </p:tav>
                                        <p:tav tm="100000">
                                          <p:val>
                                            <p:strVal val="#ppt_y"/>
                                          </p:val>
                                        </p:tav>
                                      </p:tavLst>
                                    </p:anim>
                                  </p:childTnLst>
                                </p:cTn>
                              </p:par>
                            </p:childTnLst>
                          </p:cTn>
                        </p:par>
                        <p:par>
                          <p:cTn id="78" fill="hold" nodeType="afterGroup">
                            <p:stCondLst>
                              <p:cond delay="22500"/>
                            </p:stCondLst>
                            <p:childTnLst>
                              <p:par>
                                <p:cTn id="79" presetID="2" presetClass="entr" presetSubtype="4" fill="hold" grpId="0" nodeType="afterEffect">
                                  <p:stCondLst>
                                    <p:cond delay="0"/>
                                  </p:stCondLst>
                                  <p:childTnLst>
                                    <p:set>
                                      <p:cBhvr>
                                        <p:cTn id="80" dur="1" fill="hold">
                                          <p:stCondLst>
                                            <p:cond delay="0"/>
                                          </p:stCondLst>
                                        </p:cTn>
                                        <p:tgtEl>
                                          <p:spTgt spid="236564"/>
                                        </p:tgtEl>
                                        <p:attrNameLst>
                                          <p:attrName>style.visibility</p:attrName>
                                        </p:attrNameLst>
                                      </p:cBhvr>
                                      <p:to>
                                        <p:strVal val="visible"/>
                                      </p:to>
                                    </p:set>
                                    <p:anim calcmode="lin" valueType="num">
                                      <p:cBhvr additive="base">
                                        <p:cTn id="81" dur="500" fill="hold"/>
                                        <p:tgtEl>
                                          <p:spTgt spid="236564"/>
                                        </p:tgtEl>
                                        <p:attrNameLst>
                                          <p:attrName>ppt_x</p:attrName>
                                        </p:attrNameLst>
                                      </p:cBhvr>
                                      <p:tavLst>
                                        <p:tav tm="0">
                                          <p:val>
                                            <p:strVal val="#ppt_x"/>
                                          </p:val>
                                        </p:tav>
                                        <p:tav tm="100000">
                                          <p:val>
                                            <p:strVal val="#ppt_x"/>
                                          </p:val>
                                        </p:tav>
                                      </p:tavLst>
                                    </p:anim>
                                    <p:anim calcmode="lin" valueType="num">
                                      <p:cBhvr additive="base">
                                        <p:cTn id="82" dur="500" fill="hold"/>
                                        <p:tgtEl>
                                          <p:spTgt spid="236564"/>
                                        </p:tgtEl>
                                        <p:attrNameLst>
                                          <p:attrName>ppt_y</p:attrName>
                                        </p:attrNameLst>
                                      </p:cBhvr>
                                      <p:tavLst>
                                        <p:tav tm="0">
                                          <p:val>
                                            <p:strVal val="1+#ppt_h/2"/>
                                          </p:val>
                                        </p:tav>
                                        <p:tav tm="100000">
                                          <p:val>
                                            <p:strVal val="#ppt_y"/>
                                          </p:val>
                                        </p:tav>
                                      </p:tavLst>
                                    </p:anim>
                                  </p:childTnLst>
                                </p:cTn>
                              </p:par>
                            </p:childTnLst>
                          </p:cTn>
                        </p:par>
                        <p:par>
                          <p:cTn id="83" fill="hold" nodeType="afterGroup">
                            <p:stCondLst>
                              <p:cond delay="23000"/>
                            </p:stCondLst>
                            <p:childTnLst>
                              <p:par>
                                <p:cTn id="84" presetID="2" presetClass="entr" presetSubtype="1" fill="hold" grpId="0" nodeType="afterEffect">
                                  <p:stCondLst>
                                    <p:cond delay="1000"/>
                                  </p:stCondLst>
                                  <p:childTnLst>
                                    <p:set>
                                      <p:cBhvr>
                                        <p:cTn id="85" dur="1" fill="hold">
                                          <p:stCondLst>
                                            <p:cond delay="0"/>
                                          </p:stCondLst>
                                        </p:cTn>
                                        <p:tgtEl>
                                          <p:spTgt spid="236565"/>
                                        </p:tgtEl>
                                        <p:attrNameLst>
                                          <p:attrName>style.visibility</p:attrName>
                                        </p:attrNameLst>
                                      </p:cBhvr>
                                      <p:to>
                                        <p:strVal val="visible"/>
                                      </p:to>
                                    </p:set>
                                    <p:anim calcmode="lin" valueType="num">
                                      <p:cBhvr additive="base">
                                        <p:cTn id="86" dur="500" fill="hold"/>
                                        <p:tgtEl>
                                          <p:spTgt spid="236565"/>
                                        </p:tgtEl>
                                        <p:attrNameLst>
                                          <p:attrName>ppt_x</p:attrName>
                                        </p:attrNameLst>
                                      </p:cBhvr>
                                      <p:tavLst>
                                        <p:tav tm="0">
                                          <p:val>
                                            <p:strVal val="#ppt_x"/>
                                          </p:val>
                                        </p:tav>
                                        <p:tav tm="100000">
                                          <p:val>
                                            <p:strVal val="#ppt_x"/>
                                          </p:val>
                                        </p:tav>
                                      </p:tavLst>
                                    </p:anim>
                                    <p:anim calcmode="lin" valueType="num">
                                      <p:cBhvr additive="base">
                                        <p:cTn id="87" dur="500" fill="hold"/>
                                        <p:tgtEl>
                                          <p:spTgt spid="236565"/>
                                        </p:tgtEl>
                                        <p:attrNameLst>
                                          <p:attrName>ppt_y</p:attrName>
                                        </p:attrNameLst>
                                      </p:cBhvr>
                                      <p:tavLst>
                                        <p:tav tm="0">
                                          <p:val>
                                            <p:strVal val="0-#ppt_h/2"/>
                                          </p:val>
                                        </p:tav>
                                        <p:tav tm="100000">
                                          <p:val>
                                            <p:strVal val="#ppt_y"/>
                                          </p:val>
                                        </p:tav>
                                      </p:tavLst>
                                    </p:anim>
                                  </p:childTnLst>
                                </p:cTn>
                              </p:par>
                            </p:childTnLst>
                          </p:cTn>
                        </p:par>
                        <p:par>
                          <p:cTn id="88" fill="hold" nodeType="afterGroup">
                            <p:stCondLst>
                              <p:cond delay="24500"/>
                            </p:stCondLst>
                            <p:childTnLst>
                              <p:par>
                                <p:cTn id="89" presetID="2" presetClass="entr" presetSubtype="4" fill="hold" grpId="0" nodeType="afterEffect">
                                  <p:stCondLst>
                                    <p:cond delay="0"/>
                                  </p:stCondLst>
                                  <p:childTnLst>
                                    <p:set>
                                      <p:cBhvr>
                                        <p:cTn id="90" dur="1" fill="hold">
                                          <p:stCondLst>
                                            <p:cond delay="0"/>
                                          </p:stCondLst>
                                        </p:cTn>
                                        <p:tgtEl>
                                          <p:spTgt spid="236566"/>
                                        </p:tgtEl>
                                        <p:attrNameLst>
                                          <p:attrName>style.visibility</p:attrName>
                                        </p:attrNameLst>
                                      </p:cBhvr>
                                      <p:to>
                                        <p:strVal val="visible"/>
                                      </p:to>
                                    </p:set>
                                    <p:anim calcmode="lin" valueType="num">
                                      <p:cBhvr additive="base">
                                        <p:cTn id="91" dur="500" fill="hold"/>
                                        <p:tgtEl>
                                          <p:spTgt spid="236566"/>
                                        </p:tgtEl>
                                        <p:attrNameLst>
                                          <p:attrName>ppt_x</p:attrName>
                                        </p:attrNameLst>
                                      </p:cBhvr>
                                      <p:tavLst>
                                        <p:tav tm="0">
                                          <p:val>
                                            <p:strVal val="#ppt_x"/>
                                          </p:val>
                                        </p:tav>
                                        <p:tav tm="100000">
                                          <p:val>
                                            <p:strVal val="#ppt_x"/>
                                          </p:val>
                                        </p:tav>
                                      </p:tavLst>
                                    </p:anim>
                                    <p:anim calcmode="lin" valueType="num">
                                      <p:cBhvr additive="base">
                                        <p:cTn id="92" dur="500" fill="hold"/>
                                        <p:tgtEl>
                                          <p:spTgt spid="236566"/>
                                        </p:tgtEl>
                                        <p:attrNameLst>
                                          <p:attrName>ppt_y</p:attrName>
                                        </p:attrNameLst>
                                      </p:cBhvr>
                                      <p:tavLst>
                                        <p:tav tm="0">
                                          <p:val>
                                            <p:strVal val="1+#ppt_h/2"/>
                                          </p:val>
                                        </p:tav>
                                        <p:tav tm="100000">
                                          <p:val>
                                            <p:strVal val="#ppt_y"/>
                                          </p:val>
                                        </p:tav>
                                      </p:tavLst>
                                    </p:anim>
                                  </p:childTnLst>
                                </p:cTn>
                              </p:par>
                            </p:childTnLst>
                          </p:cTn>
                        </p:par>
                        <p:par>
                          <p:cTn id="93" fill="hold" nodeType="afterGroup">
                            <p:stCondLst>
                              <p:cond delay="25000"/>
                            </p:stCondLst>
                            <p:childTnLst>
                              <p:par>
                                <p:cTn id="94" presetID="2" presetClass="entr" presetSubtype="1" fill="hold" grpId="0" nodeType="afterEffect">
                                  <p:stCondLst>
                                    <p:cond delay="1000"/>
                                  </p:stCondLst>
                                  <p:childTnLst>
                                    <p:set>
                                      <p:cBhvr>
                                        <p:cTn id="95" dur="1" fill="hold">
                                          <p:stCondLst>
                                            <p:cond delay="0"/>
                                          </p:stCondLst>
                                        </p:cTn>
                                        <p:tgtEl>
                                          <p:spTgt spid="236567"/>
                                        </p:tgtEl>
                                        <p:attrNameLst>
                                          <p:attrName>style.visibility</p:attrName>
                                        </p:attrNameLst>
                                      </p:cBhvr>
                                      <p:to>
                                        <p:strVal val="visible"/>
                                      </p:to>
                                    </p:set>
                                    <p:anim calcmode="lin" valueType="num">
                                      <p:cBhvr additive="base">
                                        <p:cTn id="96" dur="500" fill="hold"/>
                                        <p:tgtEl>
                                          <p:spTgt spid="236567"/>
                                        </p:tgtEl>
                                        <p:attrNameLst>
                                          <p:attrName>ppt_x</p:attrName>
                                        </p:attrNameLst>
                                      </p:cBhvr>
                                      <p:tavLst>
                                        <p:tav tm="0">
                                          <p:val>
                                            <p:strVal val="#ppt_x"/>
                                          </p:val>
                                        </p:tav>
                                        <p:tav tm="100000">
                                          <p:val>
                                            <p:strVal val="#ppt_x"/>
                                          </p:val>
                                        </p:tav>
                                      </p:tavLst>
                                    </p:anim>
                                    <p:anim calcmode="lin" valueType="num">
                                      <p:cBhvr additive="base">
                                        <p:cTn id="97" dur="500" fill="hold"/>
                                        <p:tgtEl>
                                          <p:spTgt spid="236567"/>
                                        </p:tgtEl>
                                        <p:attrNameLst>
                                          <p:attrName>ppt_y</p:attrName>
                                        </p:attrNameLst>
                                      </p:cBhvr>
                                      <p:tavLst>
                                        <p:tav tm="0">
                                          <p:val>
                                            <p:strVal val="0-#ppt_h/2"/>
                                          </p:val>
                                        </p:tav>
                                        <p:tav tm="100000">
                                          <p:val>
                                            <p:strVal val="#ppt_y"/>
                                          </p:val>
                                        </p:tav>
                                      </p:tavLst>
                                    </p:anim>
                                  </p:childTnLst>
                                </p:cTn>
                              </p:par>
                            </p:childTnLst>
                          </p:cTn>
                        </p:par>
                        <p:par>
                          <p:cTn id="98" fill="hold" nodeType="afterGroup">
                            <p:stCondLst>
                              <p:cond delay="26500"/>
                            </p:stCondLst>
                            <p:childTnLst>
                              <p:par>
                                <p:cTn id="99" presetID="2" presetClass="entr" presetSubtype="4" fill="hold" grpId="0" nodeType="afterEffect">
                                  <p:stCondLst>
                                    <p:cond delay="0"/>
                                  </p:stCondLst>
                                  <p:childTnLst>
                                    <p:set>
                                      <p:cBhvr>
                                        <p:cTn id="100" dur="1" fill="hold">
                                          <p:stCondLst>
                                            <p:cond delay="0"/>
                                          </p:stCondLst>
                                        </p:cTn>
                                        <p:tgtEl>
                                          <p:spTgt spid="236568"/>
                                        </p:tgtEl>
                                        <p:attrNameLst>
                                          <p:attrName>style.visibility</p:attrName>
                                        </p:attrNameLst>
                                      </p:cBhvr>
                                      <p:to>
                                        <p:strVal val="visible"/>
                                      </p:to>
                                    </p:set>
                                    <p:anim calcmode="lin" valueType="num">
                                      <p:cBhvr additive="base">
                                        <p:cTn id="101" dur="500" fill="hold"/>
                                        <p:tgtEl>
                                          <p:spTgt spid="236568"/>
                                        </p:tgtEl>
                                        <p:attrNameLst>
                                          <p:attrName>ppt_x</p:attrName>
                                        </p:attrNameLst>
                                      </p:cBhvr>
                                      <p:tavLst>
                                        <p:tav tm="0">
                                          <p:val>
                                            <p:strVal val="#ppt_x"/>
                                          </p:val>
                                        </p:tav>
                                        <p:tav tm="100000">
                                          <p:val>
                                            <p:strVal val="#ppt_x"/>
                                          </p:val>
                                        </p:tav>
                                      </p:tavLst>
                                    </p:anim>
                                    <p:anim calcmode="lin" valueType="num">
                                      <p:cBhvr additive="base">
                                        <p:cTn id="102" dur="500" fill="hold"/>
                                        <p:tgtEl>
                                          <p:spTgt spid="236568"/>
                                        </p:tgtEl>
                                        <p:attrNameLst>
                                          <p:attrName>ppt_y</p:attrName>
                                        </p:attrNameLst>
                                      </p:cBhvr>
                                      <p:tavLst>
                                        <p:tav tm="0">
                                          <p:val>
                                            <p:strVal val="1+#ppt_h/2"/>
                                          </p:val>
                                        </p:tav>
                                        <p:tav tm="100000">
                                          <p:val>
                                            <p:strVal val="#ppt_y"/>
                                          </p:val>
                                        </p:tav>
                                      </p:tavLst>
                                    </p:anim>
                                  </p:childTnLst>
                                </p:cTn>
                              </p:par>
                            </p:childTnLst>
                          </p:cTn>
                        </p:par>
                        <p:par>
                          <p:cTn id="103" fill="hold" nodeType="afterGroup">
                            <p:stCondLst>
                              <p:cond delay="27000"/>
                            </p:stCondLst>
                            <p:childTnLst>
                              <p:par>
                                <p:cTn id="104" presetID="2" presetClass="entr" presetSubtype="1" fill="hold" grpId="0" nodeType="afterEffect">
                                  <p:stCondLst>
                                    <p:cond delay="1000"/>
                                  </p:stCondLst>
                                  <p:childTnLst>
                                    <p:set>
                                      <p:cBhvr>
                                        <p:cTn id="105" dur="1" fill="hold">
                                          <p:stCondLst>
                                            <p:cond delay="0"/>
                                          </p:stCondLst>
                                        </p:cTn>
                                        <p:tgtEl>
                                          <p:spTgt spid="236569"/>
                                        </p:tgtEl>
                                        <p:attrNameLst>
                                          <p:attrName>style.visibility</p:attrName>
                                        </p:attrNameLst>
                                      </p:cBhvr>
                                      <p:to>
                                        <p:strVal val="visible"/>
                                      </p:to>
                                    </p:set>
                                    <p:anim calcmode="lin" valueType="num">
                                      <p:cBhvr additive="base">
                                        <p:cTn id="106" dur="500" fill="hold"/>
                                        <p:tgtEl>
                                          <p:spTgt spid="236569"/>
                                        </p:tgtEl>
                                        <p:attrNameLst>
                                          <p:attrName>ppt_x</p:attrName>
                                        </p:attrNameLst>
                                      </p:cBhvr>
                                      <p:tavLst>
                                        <p:tav tm="0">
                                          <p:val>
                                            <p:strVal val="#ppt_x"/>
                                          </p:val>
                                        </p:tav>
                                        <p:tav tm="100000">
                                          <p:val>
                                            <p:strVal val="#ppt_x"/>
                                          </p:val>
                                        </p:tav>
                                      </p:tavLst>
                                    </p:anim>
                                    <p:anim calcmode="lin" valueType="num">
                                      <p:cBhvr additive="base">
                                        <p:cTn id="107" dur="500" fill="hold"/>
                                        <p:tgtEl>
                                          <p:spTgt spid="236569"/>
                                        </p:tgtEl>
                                        <p:attrNameLst>
                                          <p:attrName>ppt_y</p:attrName>
                                        </p:attrNameLst>
                                      </p:cBhvr>
                                      <p:tavLst>
                                        <p:tav tm="0">
                                          <p:val>
                                            <p:strVal val="0-#ppt_h/2"/>
                                          </p:val>
                                        </p:tav>
                                        <p:tav tm="100000">
                                          <p:val>
                                            <p:strVal val="#ppt_y"/>
                                          </p:val>
                                        </p:tav>
                                      </p:tavLst>
                                    </p:anim>
                                  </p:childTnLst>
                                </p:cTn>
                              </p:par>
                            </p:childTnLst>
                          </p:cTn>
                        </p:par>
                        <p:par>
                          <p:cTn id="108" fill="hold" nodeType="afterGroup">
                            <p:stCondLst>
                              <p:cond delay="28500"/>
                            </p:stCondLst>
                            <p:childTnLst>
                              <p:par>
                                <p:cTn id="109" presetID="2" presetClass="entr" presetSubtype="4" fill="hold" grpId="0" nodeType="afterEffect">
                                  <p:stCondLst>
                                    <p:cond delay="0"/>
                                  </p:stCondLst>
                                  <p:childTnLst>
                                    <p:set>
                                      <p:cBhvr>
                                        <p:cTn id="110" dur="1" fill="hold">
                                          <p:stCondLst>
                                            <p:cond delay="0"/>
                                          </p:stCondLst>
                                        </p:cTn>
                                        <p:tgtEl>
                                          <p:spTgt spid="236570"/>
                                        </p:tgtEl>
                                        <p:attrNameLst>
                                          <p:attrName>style.visibility</p:attrName>
                                        </p:attrNameLst>
                                      </p:cBhvr>
                                      <p:to>
                                        <p:strVal val="visible"/>
                                      </p:to>
                                    </p:set>
                                    <p:anim calcmode="lin" valueType="num">
                                      <p:cBhvr additive="base">
                                        <p:cTn id="111" dur="500" fill="hold"/>
                                        <p:tgtEl>
                                          <p:spTgt spid="236570"/>
                                        </p:tgtEl>
                                        <p:attrNameLst>
                                          <p:attrName>ppt_x</p:attrName>
                                        </p:attrNameLst>
                                      </p:cBhvr>
                                      <p:tavLst>
                                        <p:tav tm="0">
                                          <p:val>
                                            <p:strVal val="#ppt_x"/>
                                          </p:val>
                                        </p:tav>
                                        <p:tav tm="100000">
                                          <p:val>
                                            <p:strVal val="#ppt_x"/>
                                          </p:val>
                                        </p:tav>
                                      </p:tavLst>
                                    </p:anim>
                                    <p:anim calcmode="lin" valueType="num">
                                      <p:cBhvr additive="base">
                                        <p:cTn id="112" dur="500" fill="hold"/>
                                        <p:tgtEl>
                                          <p:spTgt spid="2365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7" grpId="0" animBg="1"/>
      <p:bldP spid="236549" grpId="0" animBg="1"/>
      <p:bldP spid="236550" grpId="0" animBg="1"/>
      <p:bldP spid="236551" grpId="0" autoUpdateAnimBg="0"/>
      <p:bldP spid="236552" grpId="0" autoUpdateAnimBg="0"/>
      <p:bldP spid="236553" grpId="0"/>
      <p:bldP spid="236554" grpId="0" autoUpdateAnimBg="0"/>
      <p:bldP spid="236555" grpId="0"/>
      <p:bldP spid="236556" grpId="0" autoUpdateAnimBg="0"/>
      <p:bldP spid="236557" grpId="0" autoUpdateAnimBg="0"/>
      <p:bldP spid="236558" grpId="0" autoUpdateAnimBg="0"/>
      <p:bldP spid="236559" grpId="0" animBg="1"/>
      <p:bldP spid="236561" grpId="0" animBg="1"/>
      <p:bldP spid="236562" grpId="0" animBg="1"/>
      <p:bldP spid="236563" grpId="0" animBg="1"/>
      <p:bldP spid="236564" grpId="0" animBg="1"/>
      <p:bldP spid="236565" grpId="0" animBg="1"/>
      <p:bldP spid="236566" grpId="0" animBg="1"/>
      <p:bldP spid="236567" grpId="0" animBg="1"/>
      <p:bldP spid="236568" grpId="0" animBg="1"/>
      <p:bldP spid="236569" grpId="0" animBg="1"/>
      <p:bldP spid="236570"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77154" name="Line 1026"/>
          <p:cNvSpPr>
            <a:spLocks noChangeShapeType="1"/>
          </p:cNvSpPr>
          <p:nvPr/>
        </p:nvSpPr>
        <p:spPr bwMode="auto">
          <a:xfrm>
            <a:off x="1143000" y="4114800"/>
            <a:ext cx="70104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234499"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7156" name="Text Box 1028"/>
          <p:cNvSpPr txBox="1">
            <a:spLocks noChangeArrowheads="1"/>
          </p:cNvSpPr>
          <p:nvPr/>
        </p:nvSpPr>
        <p:spPr bwMode="auto">
          <a:xfrm rot="-5400000">
            <a:off x="-986059" y="3898735"/>
            <a:ext cx="3476156"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4000" b="1" dirty="0" err="1">
                <a:solidFill>
                  <a:srgbClr val="FFFFFF"/>
                </a:solidFill>
                <a:latin typeface="Arial" panose="020B0604020202020204" pitchFamily="34" charset="0"/>
                <a:cs typeface="Arial" panose="020B0604020202020204" pitchFamily="34" charset="0"/>
              </a:rPr>
              <a:t>Masa</a:t>
            </a:r>
            <a:r>
              <a:rPr lang="en-US" sz="4000" b="1" dirty="0">
                <a:solidFill>
                  <a:srgbClr val="FFFFFF"/>
                </a:solidFill>
                <a:latin typeface="Arial" panose="020B0604020202020204" pitchFamily="34" charset="0"/>
                <a:cs typeface="Arial" panose="020B0604020202020204" pitchFamily="34" charset="0"/>
              </a:rPr>
              <a:t> </a:t>
            </a:r>
            <a:r>
              <a:rPr lang="en-US" sz="4000" b="1" dirty="0" err="1">
                <a:solidFill>
                  <a:srgbClr val="FFFFFF"/>
                </a:solidFill>
                <a:latin typeface="Arial" panose="020B0604020202020204" pitchFamily="34" charset="0"/>
                <a:cs typeface="Arial" panose="020B0604020202020204" pitchFamily="34" charset="0"/>
              </a:rPr>
              <a:t>Gereja</a:t>
            </a:r>
            <a:endParaRPr lang="en-US" sz="4000" dirty="0">
              <a:solidFill>
                <a:srgbClr val="FFFFFF"/>
              </a:solidFill>
              <a:latin typeface="Arial" panose="020B0604020202020204" pitchFamily="34" charset="0"/>
              <a:cs typeface="Arial" panose="020B0604020202020204" pitchFamily="34" charset="0"/>
            </a:endParaRPr>
          </a:p>
        </p:txBody>
      </p:sp>
      <p:sp>
        <p:nvSpPr>
          <p:cNvPr id="234503" name="Text Box 1031"/>
          <p:cNvSpPr txBox="1">
            <a:spLocks noChangeArrowheads="1"/>
          </p:cNvSpPr>
          <p:nvPr/>
        </p:nvSpPr>
        <p:spPr bwMode="auto">
          <a:xfrm>
            <a:off x="2511535" y="1295403"/>
            <a:ext cx="3889265"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4000" b="1" dirty="0" err="1">
                <a:solidFill>
                  <a:srgbClr val="00CCFF"/>
                </a:solidFill>
                <a:latin typeface="Arial" panose="020B0604020202020204" pitchFamily="34" charset="0"/>
                <a:cs typeface="Arial" panose="020B0604020202020204" pitchFamily="34" charset="0"/>
              </a:rPr>
              <a:t>Kedatangan</a:t>
            </a:r>
            <a:r>
              <a:rPr lang="en-US" sz="4000" b="1" dirty="0">
                <a:solidFill>
                  <a:srgbClr val="00CCFF"/>
                </a:solidFill>
                <a:latin typeface="Arial" panose="020B0604020202020204" pitchFamily="34" charset="0"/>
                <a:cs typeface="Arial" panose="020B0604020202020204" pitchFamily="34" charset="0"/>
              </a:rPr>
              <a:t> </a:t>
            </a:r>
            <a:r>
              <a:rPr lang="en-US" sz="4000" b="1" dirty="0" err="1">
                <a:solidFill>
                  <a:srgbClr val="00CCFF"/>
                </a:solidFill>
                <a:latin typeface="Arial" panose="020B0604020202020204" pitchFamily="34" charset="0"/>
                <a:cs typeface="Arial" panose="020B0604020202020204" pitchFamily="34" charset="0"/>
              </a:rPr>
              <a:t>Kedua</a:t>
            </a:r>
            <a:endParaRPr lang="en-US" sz="4000" dirty="0">
              <a:solidFill>
                <a:srgbClr val="000000"/>
              </a:solidFill>
              <a:latin typeface="Arial" panose="020B0604020202020204" pitchFamily="34" charset="0"/>
              <a:cs typeface="Arial" panose="020B0604020202020204" pitchFamily="34" charset="0"/>
            </a:endParaRPr>
          </a:p>
        </p:txBody>
      </p:sp>
      <p:sp>
        <p:nvSpPr>
          <p:cNvPr id="234504" name="Text Box 1032"/>
          <p:cNvSpPr txBox="1">
            <a:spLocks noChangeArrowheads="1"/>
          </p:cNvSpPr>
          <p:nvPr/>
        </p:nvSpPr>
        <p:spPr bwMode="auto">
          <a:xfrm>
            <a:off x="201386" y="1636691"/>
            <a:ext cx="30480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2800" b="1" dirty="0" err="1">
                <a:solidFill>
                  <a:srgbClr val="00CCFF"/>
                </a:solidFill>
                <a:latin typeface="Arial" panose="020B0604020202020204" pitchFamily="34" charset="0"/>
                <a:cs typeface="Arial" panose="020B0604020202020204" pitchFamily="34" charset="0"/>
              </a:rPr>
              <a:t>Pengangkatan</a:t>
            </a:r>
            <a:r>
              <a:rPr lang="en-US" sz="2800" b="1" dirty="0">
                <a:solidFill>
                  <a:srgbClr val="00CCFF"/>
                </a:solidFill>
                <a:latin typeface="Arial" panose="020B0604020202020204" pitchFamily="34" charset="0"/>
                <a:cs typeface="Arial" panose="020B0604020202020204" pitchFamily="34" charset="0"/>
              </a:rPr>
              <a:t> </a:t>
            </a:r>
            <a:r>
              <a:rPr lang="en-US" sz="2800" b="1" dirty="0" err="1">
                <a:solidFill>
                  <a:srgbClr val="00CCFF"/>
                </a:solidFill>
                <a:latin typeface="Arial" panose="020B0604020202020204" pitchFamily="34" charset="0"/>
                <a:cs typeface="Arial" panose="020B0604020202020204" pitchFamily="34" charset="0"/>
              </a:rPr>
              <a:t>Pra-Murka</a:t>
            </a:r>
            <a:endParaRPr lang="en-US" sz="2800" dirty="0">
              <a:solidFill>
                <a:srgbClr val="FFFFFF"/>
              </a:solidFill>
              <a:latin typeface="Arial" panose="020B0604020202020204" pitchFamily="34" charset="0"/>
              <a:cs typeface="Arial" panose="020B0604020202020204" pitchFamily="34" charset="0"/>
            </a:endParaRPr>
          </a:p>
        </p:txBody>
      </p:sp>
      <p:sp>
        <p:nvSpPr>
          <p:cNvPr id="234505" name="Text Box 1033"/>
          <p:cNvSpPr txBox="1">
            <a:spLocks noChangeArrowheads="1"/>
          </p:cNvSpPr>
          <p:nvPr/>
        </p:nvSpPr>
        <p:spPr bwMode="auto">
          <a:xfrm>
            <a:off x="2362200" y="2667003"/>
            <a:ext cx="914400" cy="1323439"/>
          </a:xfrm>
          <a:prstGeom prst="rect">
            <a:avLst/>
          </a:prstGeom>
          <a:noFill/>
          <a:ln w="9525">
            <a:solidFill>
              <a:srgbClr val="FF66FF"/>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2000" dirty="0" err="1">
                <a:solidFill>
                  <a:srgbClr val="FFFFFF"/>
                </a:solidFill>
                <a:latin typeface="Arial" panose="020B0604020202020204" pitchFamily="34" charset="0"/>
                <a:cs typeface="Arial" panose="020B0604020202020204" pitchFamily="34" charset="0"/>
              </a:rPr>
              <a:t>Masa</a:t>
            </a:r>
            <a:r>
              <a:rPr lang="en-US" sz="2000" dirty="0">
                <a:solidFill>
                  <a:srgbClr val="FFFFFF"/>
                </a:solidFill>
                <a:latin typeface="Arial" panose="020B0604020202020204" pitchFamily="34" charset="0"/>
                <a:cs typeface="Arial" panose="020B0604020202020204" pitchFamily="34" charset="0"/>
              </a:rPr>
              <a:t> </a:t>
            </a:r>
            <a:r>
              <a:rPr lang="en-US" sz="2000" dirty="0" err="1">
                <a:solidFill>
                  <a:srgbClr val="FFFFFF"/>
                </a:solidFill>
                <a:latin typeface="Arial" panose="020B0604020202020204" pitchFamily="34" charset="0"/>
                <a:cs typeface="Arial" panose="020B0604020202020204" pitchFamily="34" charset="0"/>
              </a:rPr>
              <a:t>Seng-sara</a:t>
            </a:r>
            <a:r>
              <a:rPr lang="en-US" sz="2000" dirty="0">
                <a:solidFill>
                  <a:srgbClr val="FFFFFF"/>
                </a:solidFill>
                <a:latin typeface="Arial" panose="020B0604020202020204" pitchFamily="34" charset="0"/>
                <a:cs typeface="Arial" panose="020B0604020202020204" pitchFamily="34" charset="0"/>
              </a:rPr>
              <a:t> </a:t>
            </a:r>
            <a:r>
              <a:rPr lang="en-US" sz="2000" dirty="0" err="1">
                <a:solidFill>
                  <a:srgbClr val="FFFFFF"/>
                </a:solidFill>
                <a:latin typeface="Arial" panose="020B0604020202020204" pitchFamily="34" charset="0"/>
                <a:cs typeface="Arial" panose="020B0604020202020204" pitchFamily="34" charset="0"/>
              </a:rPr>
              <a:t>Besar</a:t>
            </a:r>
            <a:endParaRPr lang="en-US" sz="2000" dirty="0">
              <a:solidFill>
                <a:srgbClr val="000000"/>
              </a:solidFill>
              <a:latin typeface="Arial" panose="020B0604020202020204" pitchFamily="34" charset="0"/>
              <a:cs typeface="Arial" panose="020B0604020202020204" pitchFamily="34" charset="0"/>
            </a:endParaRPr>
          </a:p>
        </p:txBody>
      </p:sp>
      <p:sp>
        <p:nvSpPr>
          <p:cNvPr id="234506" name="Text Box 1034"/>
          <p:cNvSpPr txBox="1">
            <a:spLocks noChangeArrowheads="1"/>
          </p:cNvSpPr>
          <p:nvPr/>
        </p:nvSpPr>
        <p:spPr bwMode="auto">
          <a:xfrm>
            <a:off x="1866900" y="5990758"/>
            <a:ext cx="23622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4000" dirty="0">
                <a:solidFill>
                  <a:srgbClr val="FF66FF"/>
                </a:solidFill>
                <a:latin typeface="Arial" panose="020B0604020202020204" pitchFamily="34" charset="0"/>
                <a:cs typeface="Arial" panose="020B0604020202020204" pitchFamily="34" charset="0"/>
              </a:rPr>
              <a:t>7 </a:t>
            </a:r>
            <a:r>
              <a:rPr lang="en-US" sz="4000" dirty="0" err="1">
                <a:solidFill>
                  <a:srgbClr val="FF66FF"/>
                </a:solidFill>
                <a:latin typeface="Arial" panose="020B0604020202020204" pitchFamily="34" charset="0"/>
                <a:cs typeface="Arial" panose="020B0604020202020204" pitchFamily="34" charset="0"/>
              </a:rPr>
              <a:t>tahun</a:t>
            </a:r>
            <a:endParaRPr lang="en-US" sz="4000" dirty="0">
              <a:solidFill>
                <a:srgbClr val="000000"/>
              </a:solidFill>
              <a:latin typeface="Arial" panose="020B0604020202020204" pitchFamily="34" charset="0"/>
              <a:cs typeface="Arial" panose="020B0604020202020204" pitchFamily="34" charset="0"/>
            </a:endParaRPr>
          </a:p>
        </p:txBody>
      </p:sp>
      <p:sp>
        <p:nvSpPr>
          <p:cNvPr id="234507" name="Text Box 1035"/>
          <p:cNvSpPr txBox="1">
            <a:spLocks noChangeArrowheads="1"/>
          </p:cNvSpPr>
          <p:nvPr/>
        </p:nvSpPr>
        <p:spPr bwMode="auto">
          <a:xfrm>
            <a:off x="4724400" y="3276601"/>
            <a:ext cx="2971800" cy="707886"/>
          </a:xfrm>
          <a:prstGeom prst="rect">
            <a:avLst/>
          </a:prstGeom>
          <a:noFill/>
          <a:ln w="9525">
            <a:solidFill>
              <a:srgbClr val="FF66FF"/>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4000" dirty="0" err="1">
                <a:solidFill>
                  <a:srgbClr val="FFFFFF"/>
                </a:solidFill>
                <a:latin typeface="Arial" panose="020B0604020202020204" pitchFamily="34" charset="0"/>
                <a:cs typeface="Arial" panose="020B0604020202020204" pitchFamily="34" charset="0"/>
              </a:rPr>
              <a:t>Milenium</a:t>
            </a:r>
            <a:endParaRPr lang="en-US" sz="4000" dirty="0">
              <a:solidFill>
                <a:srgbClr val="000000"/>
              </a:solidFill>
              <a:latin typeface="Arial" panose="020B0604020202020204" pitchFamily="34" charset="0"/>
              <a:cs typeface="Arial" panose="020B0604020202020204" pitchFamily="34" charset="0"/>
            </a:endParaRPr>
          </a:p>
        </p:txBody>
      </p:sp>
      <p:sp>
        <p:nvSpPr>
          <p:cNvPr id="234508" name="Text Box 1036"/>
          <p:cNvSpPr txBox="1">
            <a:spLocks noChangeArrowheads="1"/>
          </p:cNvSpPr>
          <p:nvPr/>
        </p:nvSpPr>
        <p:spPr bwMode="auto">
          <a:xfrm>
            <a:off x="4953000" y="4267203"/>
            <a:ext cx="27432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4000">
                <a:solidFill>
                  <a:srgbClr val="FF66FF"/>
                </a:solidFill>
                <a:latin typeface="Arial" panose="020B0604020202020204" pitchFamily="34" charset="0"/>
                <a:cs typeface="Arial" panose="020B0604020202020204" pitchFamily="34" charset="0"/>
              </a:rPr>
              <a:t>1000 tahun</a:t>
            </a:r>
            <a:endParaRPr lang="en-US" sz="4000">
              <a:solidFill>
                <a:srgbClr val="000000"/>
              </a:solidFill>
              <a:latin typeface="Arial" panose="020B0604020202020204" pitchFamily="34" charset="0"/>
              <a:cs typeface="Arial" panose="020B0604020202020204" pitchFamily="34" charset="0"/>
            </a:endParaRPr>
          </a:p>
        </p:txBody>
      </p:sp>
      <p:sp>
        <p:nvSpPr>
          <p:cNvPr id="234509" name="Text Box 1037"/>
          <p:cNvSpPr txBox="1">
            <a:spLocks noChangeArrowheads="1"/>
          </p:cNvSpPr>
          <p:nvPr/>
        </p:nvSpPr>
        <p:spPr bwMode="auto">
          <a:xfrm rot="5400000" flipH="1">
            <a:off x="5866609" y="3882304"/>
            <a:ext cx="495141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4000" b="1">
                <a:solidFill>
                  <a:srgbClr val="FFCC00"/>
                </a:solidFill>
                <a:latin typeface="Arial" panose="020B0604020202020204" pitchFamily="34" charset="0"/>
                <a:cs typeface="Arial" panose="020B0604020202020204" pitchFamily="34" charset="0"/>
              </a:rPr>
              <a:t>Kerajaan Kekal</a:t>
            </a:r>
            <a:endParaRPr lang="en-US" sz="4000">
              <a:solidFill>
                <a:srgbClr val="FFCC00"/>
              </a:solidFill>
              <a:latin typeface="Arial" panose="020B0604020202020204" pitchFamily="34" charset="0"/>
              <a:cs typeface="Arial" panose="020B0604020202020204" pitchFamily="34" charset="0"/>
            </a:endParaRPr>
          </a:p>
        </p:txBody>
      </p:sp>
      <p:sp>
        <p:nvSpPr>
          <p:cNvPr id="234510" name="Text Box 1038"/>
          <p:cNvSpPr txBox="1">
            <a:spLocks noChangeArrowheads="1"/>
          </p:cNvSpPr>
          <p:nvPr/>
        </p:nvSpPr>
        <p:spPr bwMode="auto">
          <a:xfrm rot="5381629">
            <a:off x="6621463" y="5186692"/>
            <a:ext cx="25146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spcBef>
                <a:spcPct val="50000"/>
              </a:spcBef>
              <a:spcAft>
                <a:spcPct val="0"/>
              </a:spcAft>
            </a:pPr>
            <a:r>
              <a:rPr lang="en-US" sz="2800" b="1">
                <a:solidFill>
                  <a:srgbClr val="FF0066"/>
                </a:solidFill>
                <a:latin typeface="Arial" panose="020B0604020202020204" pitchFamily="34" charset="0"/>
                <a:cs typeface="Arial" panose="020B0604020202020204" pitchFamily="34" charset="0"/>
              </a:rPr>
              <a:t>Penghakiman</a:t>
            </a:r>
            <a:endParaRPr lang="en-US" sz="2800" b="1">
              <a:solidFill>
                <a:srgbClr val="000000"/>
              </a:solidFill>
              <a:latin typeface="Arial" panose="020B0604020202020204" pitchFamily="34" charset="0"/>
              <a:cs typeface="Arial" panose="020B0604020202020204" pitchFamily="34" charset="0"/>
            </a:endParaRPr>
          </a:p>
        </p:txBody>
      </p:sp>
      <p:sp>
        <p:nvSpPr>
          <p:cNvPr id="234511" name="Rectangle 1039"/>
          <p:cNvSpPr>
            <a:spLocks noChangeArrowheads="1"/>
          </p:cNvSpPr>
          <p:nvPr/>
        </p:nvSpPr>
        <p:spPr bwMode="auto">
          <a:xfrm>
            <a:off x="457200" y="2590799"/>
            <a:ext cx="4038600" cy="3462995"/>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77166" name="Rectangle 1040"/>
          <p:cNvSpPr>
            <a:spLocks noGrp="1" noChangeArrowheads="1"/>
          </p:cNvSpPr>
          <p:nvPr>
            <p:ph type="title" idx="4294967295"/>
          </p:nvPr>
        </p:nvSpPr>
        <p:spPr>
          <a:xfrm>
            <a:off x="0" y="533403"/>
            <a:ext cx="9086850" cy="769441"/>
          </a:xfrm>
          <a:noFill/>
        </p:spPr>
        <p:txBody>
          <a:bodyPr wrap="square" anchor="t">
            <a:spAutoFit/>
          </a:bodyPr>
          <a:lstStyle/>
          <a:p>
            <a:pPr>
              <a:spcBef>
                <a:spcPct val="50000"/>
              </a:spcBef>
            </a:pPr>
            <a:r>
              <a:rPr lang="en-US" b="1" dirty="0" err="1">
                <a:solidFill>
                  <a:srgbClr val="FFFF99"/>
                </a:solidFill>
                <a:latin typeface="Arial" panose="020B0604020202020204" pitchFamily="34" charset="0"/>
                <a:ea typeface="ＭＳ Ｐゴシック" charset="0"/>
                <a:cs typeface="Arial" panose="020B0604020202020204" pitchFamily="34" charset="0"/>
              </a:rPr>
              <a:t>Pengangkatan</a:t>
            </a:r>
            <a:r>
              <a:rPr lang="ru-RU" b="1" dirty="0">
                <a:solidFill>
                  <a:srgbClr val="FFFF99"/>
                </a:solidFill>
                <a:latin typeface="Arial" panose="020B0604020202020204" pitchFamily="34" charset="0"/>
                <a:ea typeface="ＭＳ Ｐゴシック" charset="0"/>
                <a:cs typeface="Arial" panose="020B0604020202020204" pitchFamily="34" charset="0"/>
              </a:rPr>
              <a:t>"</a:t>
            </a:r>
            <a:r>
              <a:rPr lang="en-US" b="1" dirty="0" err="1">
                <a:solidFill>
                  <a:srgbClr val="FFFF99"/>
                </a:solidFill>
                <a:latin typeface="Arial" panose="020B0604020202020204" pitchFamily="34" charset="0"/>
                <a:ea typeface="ＭＳ Ｐゴシック" charset="0"/>
                <a:cs typeface="Arial" panose="020B0604020202020204" pitchFamily="34" charset="0"/>
              </a:rPr>
              <a:t>Pra-Murka</a:t>
            </a:r>
            <a:r>
              <a:rPr lang="en-US" b="1" dirty="0">
                <a:solidFill>
                  <a:srgbClr val="FFFF99"/>
                </a:solidFill>
                <a:latin typeface="Arial" panose="020B0604020202020204" pitchFamily="34" charset="0"/>
                <a:ea typeface="ＭＳ Ｐゴシック" charset="0"/>
                <a:cs typeface="Arial" panose="020B0604020202020204" pitchFamily="34" charset="0"/>
              </a:rPr>
              <a:t> </a:t>
            </a:r>
            <a:r>
              <a:rPr lang="en-US" b="1" dirty="0" err="1">
                <a:solidFill>
                  <a:srgbClr val="FFFF99"/>
                </a:solidFill>
                <a:latin typeface="Arial" panose="020B0604020202020204" pitchFamily="34" charset="0"/>
                <a:ea typeface="ＭＳ Ｐゴシック" charset="0"/>
                <a:cs typeface="Arial" panose="020B0604020202020204" pitchFamily="34" charset="0"/>
              </a:rPr>
              <a:t>Besar</a:t>
            </a:r>
            <a:r>
              <a:rPr lang="ru-RU" b="1" dirty="0">
                <a:solidFill>
                  <a:srgbClr val="FFFF99"/>
                </a:solidFill>
                <a:latin typeface="Arial" panose="020B0604020202020204" pitchFamily="34" charset="0"/>
                <a:ea typeface="ＭＳ Ｐゴシック" charset="0"/>
                <a:cs typeface="Arial" panose="020B0604020202020204" pitchFamily="34" charset="0"/>
              </a:rPr>
              <a:t>"</a:t>
            </a:r>
            <a:endParaRPr lang="en-US" b="1" dirty="0">
              <a:solidFill>
                <a:srgbClr val="FFFF99"/>
              </a:solidFill>
              <a:latin typeface="Arial" panose="020B0604020202020204" pitchFamily="34" charset="0"/>
              <a:ea typeface="ＭＳ Ｐゴシック" charset="0"/>
              <a:cs typeface="Arial" panose="020B0604020202020204" pitchFamily="34" charset="0"/>
            </a:endParaRPr>
          </a:p>
        </p:txBody>
      </p:sp>
      <p:sp>
        <p:nvSpPr>
          <p:cNvPr id="234519" name="Line 1047"/>
          <p:cNvSpPr>
            <a:spLocks noChangeShapeType="1"/>
          </p:cNvSpPr>
          <p:nvPr/>
        </p:nvSpPr>
        <p:spPr bwMode="auto">
          <a:xfrm>
            <a:off x="3351211" y="2675991"/>
            <a:ext cx="1589" cy="600608"/>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234520" name="Line 1048"/>
          <p:cNvSpPr>
            <a:spLocks noChangeShapeType="1"/>
          </p:cNvSpPr>
          <p:nvPr/>
        </p:nvSpPr>
        <p:spPr bwMode="auto">
          <a:xfrm flipV="1">
            <a:off x="3351213" y="3295651"/>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234524" name="Text Box 1052"/>
          <p:cNvSpPr txBox="1">
            <a:spLocks noChangeArrowheads="1"/>
          </p:cNvSpPr>
          <p:nvPr/>
        </p:nvSpPr>
        <p:spPr bwMode="auto">
          <a:xfrm>
            <a:off x="3428999" y="2661564"/>
            <a:ext cx="989013" cy="1323439"/>
          </a:xfrm>
          <a:prstGeom prst="rect">
            <a:avLst/>
          </a:prstGeom>
          <a:noFill/>
          <a:ln w="9525">
            <a:solidFill>
              <a:srgbClr val="FF66FF"/>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2000">
                <a:solidFill>
                  <a:srgbClr val="FFFFFF"/>
                </a:solidFill>
                <a:latin typeface="Arial" panose="020B0604020202020204" pitchFamily="34" charset="0"/>
                <a:cs typeface="Arial" panose="020B0604020202020204" pitchFamily="34" charset="0"/>
              </a:rPr>
              <a:t>Murka Allah</a:t>
            </a:r>
            <a:br>
              <a:rPr lang="en-US" sz="2000">
                <a:solidFill>
                  <a:srgbClr val="FFFFFF"/>
                </a:solidFill>
                <a:latin typeface="Arial" panose="020B0604020202020204" pitchFamily="34" charset="0"/>
                <a:cs typeface="Arial" panose="020B0604020202020204" pitchFamily="34" charset="0"/>
              </a:rPr>
            </a:br>
            <a:r>
              <a:rPr lang="en-US" sz="2000">
                <a:solidFill>
                  <a:srgbClr val="FFFFFF"/>
                </a:solidFill>
                <a:latin typeface="Arial" panose="020B0604020202020204" pitchFamily="34" charset="0"/>
                <a:cs typeface="Arial" panose="020B0604020202020204" pitchFamily="34" charset="0"/>
              </a:rPr>
              <a:t>(Hari Tuhan)</a:t>
            </a:r>
            <a:endParaRPr lang="en-US" sz="2000">
              <a:solidFill>
                <a:srgbClr val="000000"/>
              </a:solidFill>
              <a:latin typeface="Arial" panose="020B0604020202020204" pitchFamily="34" charset="0"/>
              <a:cs typeface="Arial" panose="020B0604020202020204" pitchFamily="34" charset="0"/>
            </a:endParaRPr>
          </a:p>
        </p:txBody>
      </p:sp>
      <p:sp>
        <p:nvSpPr>
          <p:cNvPr id="234525" name="Text Box 1053"/>
          <p:cNvSpPr txBox="1">
            <a:spLocks noChangeArrowheads="1"/>
          </p:cNvSpPr>
          <p:nvPr/>
        </p:nvSpPr>
        <p:spPr bwMode="auto">
          <a:xfrm>
            <a:off x="1066799" y="2667001"/>
            <a:ext cx="1217615" cy="1323439"/>
          </a:xfrm>
          <a:prstGeom prst="rect">
            <a:avLst/>
          </a:prstGeom>
          <a:noFill/>
          <a:ln w="9525">
            <a:solidFill>
              <a:srgbClr val="FF66FF"/>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2000" dirty="0" err="1">
                <a:solidFill>
                  <a:srgbClr val="FFFFFF"/>
                </a:solidFill>
                <a:latin typeface="Arial" panose="020B0604020202020204" pitchFamily="34" charset="0"/>
                <a:cs typeface="Arial" panose="020B0604020202020204" pitchFamily="34" charset="0"/>
              </a:rPr>
              <a:t>Permula</a:t>
            </a:r>
            <a:r>
              <a:rPr lang="en-US" sz="2000" dirty="0">
                <a:solidFill>
                  <a:srgbClr val="FFFFFF"/>
                </a:solidFill>
                <a:latin typeface="Arial" panose="020B0604020202020204" pitchFamily="34" charset="0"/>
                <a:cs typeface="Arial" panose="020B0604020202020204" pitchFamily="34" charset="0"/>
              </a:rPr>
              <a:t>-an </a:t>
            </a:r>
            <a:r>
              <a:rPr lang="en-US" sz="2000" dirty="0" err="1">
                <a:solidFill>
                  <a:srgbClr val="FFFFFF"/>
                </a:solidFill>
                <a:latin typeface="Arial" panose="020B0604020202020204" pitchFamily="34" charset="0"/>
                <a:cs typeface="Arial" panose="020B0604020202020204" pitchFamily="34" charset="0"/>
              </a:rPr>
              <a:t>Masa</a:t>
            </a:r>
            <a:r>
              <a:rPr lang="en-US" sz="2000" dirty="0">
                <a:solidFill>
                  <a:srgbClr val="FFFFFF"/>
                </a:solidFill>
                <a:latin typeface="Arial" panose="020B0604020202020204" pitchFamily="34" charset="0"/>
                <a:cs typeface="Arial" panose="020B0604020202020204" pitchFamily="34" charset="0"/>
              </a:rPr>
              <a:t> </a:t>
            </a:r>
            <a:r>
              <a:rPr lang="en-US" sz="2000" dirty="0" err="1">
                <a:solidFill>
                  <a:srgbClr val="FFFFFF"/>
                </a:solidFill>
                <a:latin typeface="Arial" panose="020B0604020202020204" pitchFamily="34" charset="0"/>
                <a:cs typeface="Arial" panose="020B0604020202020204" pitchFamily="34" charset="0"/>
              </a:rPr>
              <a:t>Sengsa-ra</a:t>
            </a:r>
            <a:endParaRPr lang="en-US" sz="2000" dirty="0">
              <a:solidFill>
                <a:srgbClr val="000000"/>
              </a:solidFill>
              <a:latin typeface="Arial" panose="020B0604020202020204" pitchFamily="34" charset="0"/>
              <a:cs typeface="Arial" panose="020B0604020202020204" pitchFamily="34" charset="0"/>
            </a:endParaRPr>
          </a:p>
        </p:txBody>
      </p:sp>
      <p:sp>
        <p:nvSpPr>
          <p:cNvPr id="234527" name="Text Box 1055"/>
          <p:cNvSpPr txBox="1">
            <a:spLocks noChangeArrowheads="1"/>
          </p:cNvSpPr>
          <p:nvPr/>
        </p:nvSpPr>
        <p:spPr bwMode="auto">
          <a:xfrm>
            <a:off x="1066800" y="4114803"/>
            <a:ext cx="121920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2000" dirty="0" err="1">
                <a:solidFill>
                  <a:srgbClr val="FFFFFF"/>
                </a:solidFill>
                <a:latin typeface="Arial" panose="020B0604020202020204" pitchFamily="34" charset="0"/>
                <a:cs typeface="Arial" panose="020B0604020202020204" pitchFamily="34" charset="0"/>
              </a:rPr>
              <a:t>Karena</a:t>
            </a:r>
            <a:r>
              <a:rPr lang="en-US" sz="2000" dirty="0">
                <a:solidFill>
                  <a:srgbClr val="FFFFFF"/>
                </a:solidFill>
                <a:latin typeface="Arial" panose="020B0604020202020204" pitchFamily="34" charset="0"/>
                <a:cs typeface="Arial" panose="020B0604020202020204" pitchFamily="34" charset="0"/>
              </a:rPr>
              <a:t> </a:t>
            </a:r>
            <a:r>
              <a:rPr lang="en-US" sz="2000" dirty="0" err="1">
                <a:solidFill>
                  <a:srgbClr val="FFFFFF"/>
                </a:solidFill>
                <a:latin typeface="Arial" panose="020B0604020202020204" pitchFamily="34" charset="0"/>
                <a:cs typeface="Arial" panose="020B0604020202020204" pitchFamily="34" charset="0"/>
              </a:rPr>
              <a:t>engkau</a:t>
            </a:r>
            <a:r>
              <a:rPr lang="en-US" sz="2000" dirty="0">
                <a:solidFill>
                  <a:srgbClr val="FFFFFF"/>
                </a:solidFill>
                <a:latin typeface="Arial" panose="020B0604020202020204" pitchFamily="34" charset="0"/>
                <a:cs typeface="Arial" panose="020B0604020202020204" pitchFamily="34" charset="0"/>
              </a:rPr>
              <a:t> </a:t>
            </a:r>
            <a:r>
              <a:rPr lang="en-US" sz="2000" dirty="0" err="1">
                <a:solidFill>
                  <a:srgbClr val="FFFFFF"/>
                </a:solidFill>
                <a:latin typeface="Arial" panose="020B0604020202020204" pitchFamily="34" charset="0"/>
                <a:cs typeface="Arial" panose="020B0604020202020204" pitchFamily="34" charset="0"/>
              </a:rPr>
              <a:t>telah</a:t>
            </a:r>
            <a:r>
              <a:rPr lang="en-US" sz="2000" dirty="0">
                <a:solidFill>
                  <a:srgbClr val="FFFFFF"/>
                </a:solidFill>
                <a:latin typeface="Arial" panose="020B0604020202020204" pitchFamily="34" charset="0"/>
                <a:cs typeface="Arial" panose="020B0604020202020204" pitchFamily="34" charset="0"/>
              </a:rPr>
              <a:t> </a:t>
            </a:r>
            <a:r>
              <a:rPr lang="en-US" sz="2000" dirty="0" err="1">
                <a:solidFill>
                  <a:srgbClr val="FFFFFF"/>
                </a:solidFill>
                <a:latin typeface="Arial" panose="020B0604020202020204" pitchFamily="34" charset="0"/>
                <a:cs typeface="Arial" panose="020B0604020202020204" pitchFamily="34" charset="0"/>
              </a:rPr>
              <a:t>menjaga</a:t>
            </a:r>
            <a:r>
              <a:rPr lang="en-US" sz="2000" dirty="0">
                <a:solidFill>
                  <a:srgbClr val="FFFFFF"/>
                </a:solidFill>
                <a:latin typeface="Arial" panose="020B0604020202020204" pitchFamily="34" charset="0"/>
                <a:cs typeface="Arial" panose="020B0604020202020204" pitchFamily="34" charset="0"/>
              </a:rPr>
              <a:t> </a:t>
            </a:r>
            <a:r>
              <a:rPr lang="en-US" sz="2000" dirty="0" err="1">
                <a:solidFill>
                  <a:srgbClr val="FFFFFF"/>
                </a:solidFill>
                <a:latin typeface="Arial" panose="020B0604020202020204" pitchFamily="34" charset="0"/>
                <a:cs typeface="Arial" panose="020B0604020202020204" pitchFamily="34" charset="0"/>
              </a:rPr>
              <a:t>firman</a:t>
            </a:r>
            <a:r>
              <a:rPr lang="en-US" sz="2000" dirty="0">
                <a:solidFill>
                  <a:srgbClr val="FFFFFF"/>
                </a:solidFill>
                <a:latin typeface="Arial" panose="020B0604020202020204" pitchFamily="34" charset="0"/>
                <a:cs typeface="Arial" panose="020B0604020202020204" pitchFamily="34" charset="0"/>
              </a:rPr>
              <a:t>-Ku</a:t>
            </a:r>
            <a:endParaRPr lang="en-US" sz="2000" dirty="0">
              <a:solidFill>
                <a:srgbClr val="000000"/>
              </a:solidFill>
              <a:latin typeface="Arial" panose="020B0604020202020204" pitchFamily="34" charset="0"/>
              <a:cs typeface="Arial" panose="020B0604020202020204" pitchFamily="34" charset="0"/>
            </a:endParaRPr>
          </a:p>
        </p:txBody>
      </p:sp>
      <p:sp>
        <p:nvSpPr>
          <p:cNvPr id="234528" name="Text Box 1056"/>
          <p:cNvSpPr txBox="1">
            <a:spLocks noChangeArrowheads="1"/>
          </p:cNvSpPr>
          <p:nvPr/>
        </p:nvSpPr>
        <p:spPr bwMode="auto">
          <a:xfrm>
            <a:off x="2137506" y="4114803"/>
            <a:ext cx="1337883"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2000" dirty="0">
                <a:solidFill>
                  <a:srgbClr val="FFFFFF"/>
                </a:solidFill>
                <a:latin typeface="Arial" panose="020B0604020202020204" pitchFamily="34" charset="0"/>
                <a:cs typeface="Arial" panose="020B0604020202020204" pitchFamily="34" charset="0"/>
              </a:rPr>
              <a:t>Aku akan </a:t>
            </a:r>
            <a:r>
              <a:rPr lang="en-US" sz="2000" dirty="0" err="1">
                <a:solidFill>
                  <a:srgbClr val="FFFFFF"/>
                </a:solidFill>
                <a:latin typeface="Arial" panose="020B0604020202020204" pitchFamily="34" charset="0"/>
                <a:cs typeface="Arial" panose="020B0604020202020204" pitchFamily="34" charset="0"/>
              </a:rPr>
              <a:t>menjaga</a:t>
            </a:r>
            <a:r>
              <a:rPr lang="en-US" sz="2000" dirty="0">
                <a:solidFill>
                  <a:srgbClr val="FFFFFF"/>
                </a:solidFill>
                <a:latin typeface="Arial" panose="020B0604020202020204" pitchFamily="34" charset="0"/>
                <a:cs typeface="Arial" panose="020B0604020202020204" pitchFamily="34" charset="0"/>
              </a:rPr>
              <a:t> engkau dari  masa ini (di </a:t>
            </a:r>
            <a:r>
              <a:rPr lang="en-US" sz="2000" dirty="0" err="1">
                <a:solidFill>
                  <a:srgbClr val="FFFFFF"/>
                </a:solidFill>
                <a:latin typeface="Arial" panose="020B0604020202020204" pitchFamily="34" charset="0"/>
                <a:cs typeface="Arial" panose="020B0604020202020204" pitchFamily="34" charset="0"/>
              </a:rPr>
              <a:t>sini</a:t>
            </a:r>
            <a:r>
              <a:rPr lang="en-US" sz="2000" dirty="0">
                <a:solidFill>
                  <a:srgbClr val="FFFFFF"/>
                </a:solidFill>
                <a:latin typeface="Arial" panose="020B0604020202020204" pitchFamily="34" charset="0"/>
                <a:cs typeface="Arial" panose="020B0604020202020204" pitchFamily="34" charset="0"/>
              </a:rPr>
              <a:t>) </a:t>
            </a:r>
            <a:endParaRPr lang="en-US" sz="2000" dirty="0">
              <a:solidFill>
                <a:srgbClr val="000000"/>
              </a:solidFill>
              <a:latin typeface="Arial" panose="020B0604020202020204" pitchFamily="34" charset="0"/>
              <a:cs typeface="Arial" panose="020B0604020202020204" pitchFamily="34" charset="0"/>
            </a:endParaRPr>
          </a:p>
        </p:txBody>
      </p:sp>
      <p:sp>
        <p:nvSpPr>
          <p:cNvPr id="234529" name="Text Box 1057"/>
          <p:cNvSpPr txBox="1">
            <a:spLocks noChangeArrowheads="1"/>
          </p:cNvSpPr>
          <p:nvPr/>
        </p:nvSpPr>
        <p:spPr bwMode="auto">
          <a:xfrm>
            <a:off x="3276600" y="4175126"/>
            <a:ext cx="121920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50000"/>
              </a:spcBef>
              <a:spcAft>
                <a:spcPct val="0"/>
              </a:spcAft>
            </a:pPr>
            <a:r>
              <a:rPr lang="en-US" sz="2000">
                <a:solidFill>
                  <a:srgbClr val="FFFFFF"/>
                </a:solidFill>
                <a:latin typeface="Arial" panose="020B0604020202020204" pitchFamily="34" charset="0"/>
                <a:cs typeface="Arial" panose="020B0604020202020204" pitchFamily="34" charset="0"/>
              </a:rPr>
              <a:t>Murka Allah &amp; Hari Tuhan setelah ujian</a:t>
            </a:r>
            <a:endParaRPr lang="en-US" sz="2000">
              <a:solidFill>
                <a:srgbClr val="000000"/>
              </a:solidFill>
              <a:latin typeface="Arial" panose="020B0604020202020204" pitchFamily="34" charset="0"/>
              <a:cs typeface="Arial" panose="020B0604020202020204" pitchFamily="34" charset="0"/>
            </a:endParaRPr>
          </a:p>
        </p:txBody>
      </p:sp>
      <p:sp>
        <p:nvSpPr>
          <p:cNvPr id="177174" name="Text Box 18"/>
          <p:cNvSpPr txBox="1">
            <a:spLocks noChangeArrowheads="1"/>
          </p:cNvSpPr>
          <p:nvPr/>
        </p:nvSpPr>
        <p:spPr bwMode="auto">
          <a:xfrm>
            <a:off x="9525002" y="-781049"/>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spcBef>
                <a:spcPct val="0"/>
              </a:spcBef>
              <a:spcAft>
                <a:spcPct val="0"/>
              </a:spcAft>
            </a:pPr>
            <a:r>
              <a:rPr lang="en-US" b="1">
                <a:solidFill>
                  <a:srgbClr val="FFFFFF"/>
                </a:solidFill>
                <a:latin typeface="Arial" panose="020B0604020202020204" pitchFamily="34" charset="0"/>
                <a:cs typeface="Arial" panose="020B0604020202020204" pitchFamily="34" charset="0"/>
              </a:rPr>
              <a:t>208</a:t>
            </a:r>
            <a:endParaRPr lang="en-US" b="1">
              <a:solidFill>
                <a:srgbClr val="000000"/>
              </a:solidFill>
              <a:latin typeface="Arial" panose="020B0604020202020204" pitchFamily="34" charset="0"/>
              <a:cs typeface="Arial" panose="020B0604020202020204" pitchFamily="34" charset="0"/>
            </a:endParaRPr>
          </a:p>
        </p:txBody>
      </p:sp>
      <p:sp>
        <p:nvSpPr>
          <p:cNvPr id="23" name="Text Box 18"/>
          <p:cNvSpPr txBox="1">
            <a:spLocks noChangeArrowheads="1"/>
          </p:cNvSpPr>
          <p:nvPr/>
        </p:nvSpPr>
        <p:spPr bwMode="auto">
          <a:xfrm>
            <a:off x="8369300" y="76200"/>
            <a:ext cx="7175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panose="020B0604020202020204" pitchFamily="34" charset="0"/>
                <a:cs typeface="Arial" panose="020B0604020202020204" pitchFamily="34" charset="0"/>
              </a:rPr>
              <a:t>208</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524933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34511"/>
                                        </p:tgtEl>
                                        <p:attrNameLst>
                                          <p:attrName>style.visibility</p:attrName>
                                        </p:attrNameLst>
                                      </p:cBhvr>
                                      <p:to>
                                        <p:strVal val="visible"/>
                                      </p:to>
                                    </p:set>
                                    <p:anim calcmode="lin" valueType="num">
                                      <p:cBhvr additive="base">
                                        <p:cTn id="7" dur="500" fill="hold"/>
                                        <p:tgtEl>
                                          <p:spTgt spid="234511"/>
                                        </p:tgtEl>
                                        <p:attrNameLst>
                                          <p:attrName>ppt_x</p:attrName>
                                        </p:attrNameLst>
                                      </p:cBhvr>
                                      <p:tavLst>
                                        <p:tav tm="0">
                                          <p:val>
                                            <p:strVal val="0-#ppt_w/2"/>
                                          </p:val>
                                        </p:tav>
                                        <p:tav tm="100000">
                                          <p:val>
                                            <p:strVal val="#ppt_x"/>
                                          </p:val>
                                        </p:tav>
                                      </p:tavLst>
                                    </p:anim>
                                    <p:anim calcmode="lin" valueType="num">
                                      <p:cBhvr additive="base">
                                        <p:cTn id="8" dur="500" fill="hold"/>
                                        <p:tgtEl>
                                          <p:spTgt spid="23451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0"/>
                                  </p:stCondLst>
                                  <p:childTnLst>
                                    <p:set>
                                      <p:cBhvr>
                                        <p:cTn id="11" dur="1" fill="hold">
                                          <p:stCondLst>
                                            <p:cond delay="0"/>
                                          </p:stCondLst>
                                        </p:cTn>
                                        <p:tgtEl>
                                          <p:spTgt spid="234506"/>
                                        </p:tgtEl>
                                        <p:attrNameLst>
                                          <p:attrName>style.visibility</p:attrName>
                                        </p:attrNameLst>
                                      </p:cBhvr>
                                      <p:to>
                                        <p:strVal val="visible"/>
                                      </p:to>
                                    </p:set>
                                    <p:anim calcmode="lin" valueType="num">
                                      <p:cBhvr>
                                        <p:cTn id="12" dur="500" fill="hold"/>
                                        <p:tgtEl>
                                          <p:spTgt spid="234506"/>
                                        </p:tgtEl>
                                        <p:attrNameLst>
                                          <p:attrName>ppt_w</p:attrName>
                                        </p:attrNameLst>
                                      </p:cBhvr>
                                      <p:tavLst>
                                        <p:tav tm="0">
                                          <p:val>
                                            <p:fltVal val="0"/>
                                          </p:val>
                                        </p:tav>
                                        <p:tav tm="100000">
                                          <p:val>
                                            <p:strVal val="#ppt_w"/>
                                          </p:val>
                                        </p:tav>
                                      </p:tavLst>
                                    </p:anim>
                                    <p:anim calcmode="lin" valueType="num">
                                      <p:cBhvr>
                                        <p:cTn id="13" dur="500" fill="hold"/>
                                        <p:tgtEl>
                                          <p:spTgt spid="234506"/>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234527"/>
                                        </p:tgtEl>
                                        <p:attrNameLst>
                                          <p:attrName>style.visibility</p:attrName>
                                        </p:attrNameLst>
                                      </p:cBhvr>
                                      <p:to>
                                        <p:strVal val="visible"/>
                                      </p:to>
                                    </p:set>
                                    <p:anim calcmode="lin" valueType="num">
                                      <p:cBhvr>
                                        <p:cTn id="18" dur="500" fill="hold"/>
                                        <p:tgtEl>
                                          <p:spTgt spid="234527"/>
                                        </p:tgtEl>
                                        <p:attrNameLst>
                                          <p:attrName>ppt_w</p:attrName>
                                        </p:attrNameLst>
                                      </p:cBhvr>
                                      <p:tavLst>
                                        <p:tav tm="0">
                                          <p:val>
                                            <p:fltVal val="0"/>
                                          </p:val>
                                        </p:tav>
                                        <p:tav tm="100000">
                                          <p:val>
                                            <p:strVal val="#ppt_w"/>
                                          </p:val>
                                        </p:tav>
                                      </p:tavLst>
                                    </p:anim>
                                    <p:anim calcmode="lin" valueType="num">
                                      <p:cBhvr>
                                        <p:cTn id="19" dur="500" fill="hold"/>
                                        <p:tgtEl>
                                          <p:spTgt spid="234527"/>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234525"/>
                                        </p:tgtEl>
                                        <p:attrNameLst>
                                          <p:attrName>style.visibility</p:attrName>
                                        </p:attrNameLst>
                                      </p:cBhvr>
                                      <p:to>
                                        <p:strVal val="visible"/>
                                      </p:to>
                                    </p:set>
                                    <p:anim calcmode="lin" valueType="num">
                                      <p:cBhvr>
                                        <p:cTn id="24" dur="500" fill="hold"/>
                                        <p:tgtEl>
                                          <p:spTgt spid="234525"/>
                                        </p:tgtEl>
                                        <p:attrNameLst>
                                          <p:attrName>ppt_w</p:attrName>
                                        </p:attrNameLst>
                                      </p:cBhvr>
                                      <p:tavLst>
                                        <p:tav tm="0">
                                          <p:val>
                                            <p:fltVal val="0"/>
                                          </p:val>
                                        </p:tav>
                                        <p:tav tm="100000">
                                          <p:val>
                                            <p:strVal val="#ppt_w"/>
                                          </p:val>
                                        </p:tav>
                                      </p:tavLst>
                                    </p:anim>
                                    <p:anim calcmode="lin" valueType="num">
                                      <p:cBhvr>
                                        <p:cTn id="25" dur="500" fill="hold"/>
                                        <p:tgtEl>
                                          <p:spTgt spid="234525"/>
                                        </p:tgtEl>
                                        <p:attrNameLst>
                                          <p:attrName>ppt_h</p:attrName>
                                        </p:attrNameLst>
                                      </p:cBhvr>
                                      <p:tavLst>
                                        <p:tav tm="0">
                                          <p:val>
                                            <p:fltVal val="0"/>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234528"/>
                                        </p:tgtEl>
                                        <p:attrNameLst>
                                          <p:attrName>style.visibility</p:attrName>
                                        </p:attrNameLst>
                                      </p:cBhvr>
                                      <p:to>
                                        <p:strVal val="visible"/>
                                      </p:to>
                                    </p:set>
                                    <p:anim calcmode="lin" valueType="num">
                                      <p:cBhvr>
                                        <p:cTn id="30" dur="500" fill="hold"/>
                                        <p:tgtEl>
                                          <p:spTgt spid="234528"/>
                                        </p:tgtEl>
                                        <p:attrNameLst>
                                          <p:attrName>ppt_w</p:attrName>
                                        </p:attrNameLst>
                                      </p:cBhvr>
                                      <p:tavLst>
                                        <p:tav tm="0">
                                          <p:val>
                                            <p:fltVal val="0"/>
                                          </p:val>
                                        </p:tav>
                                        <p:tav tm="100000">
                                          <p:val>
                                            <p:strVal val="#ppt_w"/>
                                          </p:val>
                                        </p:tav>
                                      </p:tavLst>
                                    </p:anim>
                                    <p:anim calcmode="lin" valueType="num">
                                      <p:cBhvr>
                                        <p:cTn id="31" dur="500" fill="hold"/>
                                        <p:tgtEl>
                                          <p:spTgt spid="234528"/>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234505"/>
                                        </p:tgtEl>
                                        <p:attrNameLst>
                                          <p:attrName>style.visibility</p:attrName>
                                        </p:attrNameLst>
                                      </p:cBhvr>
                                      <p:to>
                                        <p:strVal val="visible"/>
                                      </p:to>
                                    </p:set>
                                    <p:anim calcmode="lin" valueType="num">
                                      <p:cBhvr>
                                        <p:cTn id="36" dur="500" fill="hold"/>
                                        <p:tgtEl>
                                          <p:spTgt spid="234505"/>
                                        </p:tgtEl>
                                        <p:attrNameLst>
                                          <p:attrName>ppt_w</p:attrName>
                                        </p:attrNameLst>
                                      </p:cBhvr>
                                      <p:tavLst>
                                        <p:tav tm="0">
                                          <p:val>
                                            <p:fltVal val="0"/>
                                          </p:val>
                                        </p:tav>
                                        <p:tav tm="100000">
                                          <p:val>
                                            <p:strVal val="#ppt_w"/>
                                          </p:val>
                                        </p:tav>
                                      </p:tavLst>
                                    </p:anim>
                                    <p:anim calcmode="lin" valueType="num">
                                      <p:cBhvr>
                                        <p:cTn id="37" dur="500" fill="hold"/>
                                        <p:tgtEl>
                                          <p:spTgt spid="234505"/>
                                        </p:tgtEl>
                                        <p:attrNameLst>
                                          <p:attrName>ppt_h</p:attrName>
                                        </p:attrNameLst>
                                      </p:cBhvr>
                                      <p:tavLst>
                                        <p:tav tm="0">
                                          <p:val>
                                            <p:fltVal val="0"/>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234504"/>
                                        </p:tgtEl>
                                        <p:attrNameLst>
                                          <p:attrName>style.visibility</p:attrName>
                                        </p:attrNameLst>
                                      </p:cBhvr>
                                      <p:to>
                                        <p:strVal val="visible"/>
                                      </p:to>
                                    </p:set>
                                    <p:animEffect transition="in" filter="box(out)">
                                      <p:cBhvr>
                                        <p:cTn id="42" dur="500"/>
                                        <p:tgtEl>
                                          <p:spTgt spid="234504"/>
                                        </p:tgtEl>
                                      </p:cBhvr>
                                    </p:animEffect>
                                  </p:childTnLst>
                                </p:cTn>
                              </p:par>
                            </p:childTnLst>
                          </p:cTn>
                        </p:par>
                        <p:par>
                          <p:cTn id="43" fill="hold" nodeType="afterGroup">
                            <p:stCondLst>
                              <p:cond delay="500"/>
                            </p:stCondLst>
                            <p:childTnLst>
                              <p:par>
                                <p:cTn id="44" presetID="2" presetClass="entr" presetSubtype="1" fill="hold" grpId="0" nodeType="afterEffect">
                                  <p:stCondLst>
                                    <p:cond delay="1000"/>
                                  </p:stCondLst>
                                  <p:childTnLst>
                                    <p:set>
                                      <p:cBhvr>
                                        <p:cTn id="45" dur="1" fill="hold">
                                          <p:stCondLst>
                                            <p:cond delay="0"/>
                                          </p:stCondLst>
                                        </p:cTn>
                                        <p:tgtEl>
                                          <p:spTgt spid="234519"/>
                                        </p:tgtEl>
                                        <p:attrNameLst>
                                          <p:attrName>style.visibility</p:attrName>
                                        </p:attrNameLst>
                                      </p:cBhvr>
                                      <p:to>
                                        <p:strVal val="visible"/>
                                      </p:to>
                                    </p:set>
                                    <p:anim calcmode="lin" valueType="num">
                                      <p:cBhvr additive="base">
                                        <p:cTn id="46" dur="500" fill="hold"/>
                                        <p:tgtEl>
                                          <p:spTgt spid="234519"/>
                                        </p:tgtEl>
                                        <p:attrNameLst>
                                          <p:attrName>ppt_x</p:attrName>
                                        </p:attrNameLst>
                                      </p:cBhvr>
                                      <p:tavLst>
                                        <p:tav tm="0">
                                          <p:val>
                                            <p:strVal val="#ppt_x"/>
                                          </p:val>
                                        </p:tav>
                                        <p:tav tm="100000">
                                          <p:val>
                                            <p:strVal val="#ppt_x"/>
                                          </p:val>
                                        </p:tav>
                                      </p:tavLst>
                                    </p:anim>
                                    <p:anim calcmode="lin" valueType="num">
                                      <p:cBhvr additive="base">
                                        <p:cTn id="47" dur="500" fill="hold"/>
                                        <p:tgtEl>
                                          <p:spTgt spid="234519"/>
                                        </p:tgtEl>
                                        <p:attrNameLst>
                                          <p:attrName>ppt_y</p:attrName>
                                        </p:attrNameLst>
                                      </p:cBhvr>
                                      <p:tavLst>
                                        <p:tav tm="0">
                                          <p:val>
                                            <p:strVal val="0-#ppt_h/2"/>
                                          </p:val>
                                        </p:tav>
                                        <p:tav tm="100000">
                                          <p:val>
                                            <p:strVal val="#ppt_y"/>
                                          </p:val>
                                        </p:tav>
                                      </p:tavLst>
                                    </p:anim>
                                  </p:childTnLst>
                                </p:cTn>
                              </p:par>
                            </p:childTnLst>
                          </p:cTn>
                        </p:par>
                        <p:par>
                          <p:cTn id="48" fill="hold" nodeType="afterGroup">
                            <p:stCondLst>
                              <p:cond delay="2000"/>
                            </p:stCondLst>
                            <p:childTnLst>
                              <p:par>
                                <p:cTn id="49" presetID="2" presetClass="entr" presetSubtype="4" fill="hold" grpId="0" nodeType="afterEffect">
                                  <p:stCondLst>
                                    <p:cond delay="0"/>
                                  </p:stCondLst>
                                  <p:childTnLst>
                                    <p:set>
                                      <p:cBhvr>
                                        <p:cTn id="50" dur="1" fill="hold">
                                          <p:stCondLst>
                                            <p:cond delay="0"/>
                                          </p:stCondLst>
                                        </p:cTn>
                                        <p:tgtEl>
                                          <p:spTgt spid="234520"/>
                                        </p:tgtEl>
                                        <p:attrNameLst>
                                          <p:attrName>style.visibility</p:attrName>
                                        </p:attrNameLst>
                                      </p:cBhvr>
                                      <p:to>
                                        <p:strVal val="visible"/>
                                      </p:to>
                                    </p:set>
                                    <p:anim calcmode="lin" valueType="num">
                                      <p:cBhvr additive="base">
                                        <p:cTn id="51" dur="500" fill="hold"/>
                                        <p:tgtEl>
                                          <p:spTgt spid="234520"/>
                                        </p:tgtEl>
                                        <p:attrNameLst>
                                          <p:attrName>ppt_x</p:attrName>
                                        </p:attrNameLst>
                                      </p:cBhvr>
                                      <p:tavLst>
                                        <p:tav tm="0">
                                          <p:val>
                                            <p:strVal val="#ppt_x"/>
                                          </p:val>
                                        </p:tav>
                                        <p:tav tm="100000">
                                          <p:val>
                                            <p:strVal val="#ppt_x"/>
                                          </p:val>
                                        </p:tav>
                                      </p:tavLst>
                                    </p:anim>
                                    <p:anim calcmode="lin" valueType="num">
                                      <p:cBhvr additive="base">
                                        <p:cTn id="52" dur="500" fill="hold"/>
                                        <p:tgtEl>
                                          <p:spTgt spid="234520"/>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grpId="0" nodeType="clickEffect">
                                  <p:stCondLst>
                                    <p:cond delay="0"/>
                                  </p:stCondLst>
                                  <p:childTnLst>
                                    <p:set>
                                      <p:cBhvr>
                                        <p:cTn id="56" dur="1" fill="hold">
                                          <p:stCondLst>
                                            <p:cond delay="0"/>
                                          </p:stCondLst>
                                        </p:cTn>
                                        <p:tgtEl>
                                          <p:spTgt spid="234524"/>
                                        </p:tgtEl>
                                        <p:attrNameLst>
                                          <p:attrName>style.visibility</p:attrName>
                                        </p:attrNameLst>
                                      </p:cBhvr>
                                      <p:to>
                                        <p:strVal val="visible"/>
                                      </p:to>
                                    </p:set>
                                    <p:anim calcmode="lin" valueType="num">
                                      <p:cBhvr>
                                        <p:cTn id="57" dur="500" fill="hold"/>
                                        <p:tgtEl>
                                          <p:spTgt spid="234524"/>
                                        </p:tgtEl>
                                        <p:attrNameLst>
                                          <p:attrName>ppt_w</p:attrName>
                                        </p:attrNameLst>
                                      </p:cBhvr>
                                      <p:tavLst>
                                        <p:tav tm="0">
                                          <p:val>
                                            <p:fltVal val="0"/>
                                          </p:val>
                                        </p:tav>
                                        <p:tav tm="100000">
                                          <p:val>
                                            <p:strVal val="#ppt_w"/>
                                          </p:val>
                                        </p:tav>
                                      </p:tavLst>
                                    </p:anim>
                                    <p:anim calcmode="lin" valueType="num">
                                      <p:cBhvr>
                                        <p:cTn id="58" dur="500" fill="hold"/>
                                        <p:tgtEl>
                                          <p:spTgt spid="234524"/>
                                        </p:tgtEl>
                                        <p:attrNameLst>
                                          <p:attrName>ppt_h</p:attrName>
                                        </p:attrNameLst>
                                      </p:cBhvr>
                                      <p:tavLst>
                                        <p:tav tm="0">
                                          <p:val>
                                            <p:fltVal val="0"/>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16" fill="hold" grpId="0" nodeType="clickEffect">
                                  <p:stCondLst>
                                    <p:cond delay="0"/>
                                  </p:stCondLst>
                                  <p:childTnLst>
                                    <p:set>
                                      <p:cBhvr>
                                        <p:cTn id="62" dur="1" fill="hold">
                                          <p:stCondLst>
                                            <p:cond delay="0"/>
                                          </p:stCondLst>
                                        </p:cTn>
                                        <p:tgtEl>
                                          <p:spTgt spid="234529"/>
                                        </p:tgtEl>
                                        <p:attrNameLst>
                                          <p:attrName>style.visibility</p:attrName>
                                        </p:attrNameLst>
                                      </p:cBhvr>
                                      <p:to>
                                        <p:strVal val="visible"/>
                                      </p:to>
                                    </p:set>
                                    <p:anim calcmode="lin" valueType="num">
                                      <p:cBhvr>
                                        <p:cTn id="63" dur="500" fill="hold"/>
                                        <p:tgtEl>
                                          <p:spTgt spid="234529"/>
                                        </p:tgtEl>
                                        <p:attrNameLst>
                                          <p:attrName>ppt_w</p:attrName>
                                        </p:attrNameLst>
                                      </p:cBhvr>
                                      <p:tavLst>
                                        <p:tav tm="0">
                                          <p:val>
                                            <p:fltVal val="0"/>
                                          </p:val>
                                        </p:tav>
                                        <p:tav tm="100000">
                                          <p:val>
                                            <p:strVal val="#ppt_w"/>
                                          </p:val>
                                        </p:tav>
                                      </p:tavLst>
                                    </p:anim>
                                    <p:anim calcmode="lin" valueType="num">
                                      <p:cBhvr>
                                        <p:cTn id="64" dur="500" fill="hold"/>
                                        <p:tgtEl>
                                          <p:spTgt spid="234529"/>
                                        </p:tgtEl>
                                        <p:attrNameLst>
                                          <p:attrName>ppt_h</p:attrName>
                                        </p:attrNameLst>
                                      </p:cBhvr>
                                      <p:tavLst>
                                        <p:tav tm="0">
                                          <p:val>
                                            <p:fltVal val="0"/>
                                          </p:val>
                                        </p:tav>
                                        <p:tav tm="100000">
                                          <p:val>
                                            <p:strVal val="#ppt_h"/>
                                          </p:val>
                                        </p:tav>
                                      </p:tavLst>
                                    </p:anim>
                                  </p:childTnLst>
                                </p:cTn>
                              </p:par>
                            </p:childTnLst>
                          </p:cTn>
                        </p:par>
                        <p:par>
                          <p:cTn id="65" fill="hold" nodeType="afterGroup">
                            <p:stCondLst>
                              <p:cond delay="500"/>
                            </p:stCondLst>
                            <p:childTnLst>
                              <p:par>
                                <p:cTn id="66" presetID="2" presetClass="entr" presetSubtype="1" fill="hold" grpId="0" nodeType="afterEffect">
                                  <p:stCondLst>
                                    <p:cond delay="2000"/>
                                  </p:stCondLst>
                                  <p:childTnLst>
                                    <p:set>
                                      <p:cBhvr>
                                        <p:cTn id="67" dur="1" fill="hold">
                                          <p:stCondLst>
                                            <p:cond delay="0"/>
                                          </p:stCondLst>
                                        </p:cTn>
                                        <p:tgtEl>
                                          <p:spTgt spid="234503"/>
                                        </p:tgtEl>
                                        <p:attrNameLst>
                                          <p:attrName>style.visibility</p:attrName>
                                        </p:attrNameLst>
                                      </p:cBhvr>
                                      <p:to>
                                        <p:strVal val="visible"/>
                                      </p:to>
                                    </p:set>
                                    <p:anim calcmode="lin" valueType="num">
                                      <p:cBhvr additive="base">
                                        <p:cTn id="68" dur="500" fill="hold"/>
                                        <p:tgtEl>
                                          <p:spTgt spid="234503"/>
                                        </p:tgtEl>
                                        <p:attrNameLst>
                                          <p:attrName>ppt_x</p:attrName>
                                        </p:attrNameLst>
                                      </p:cBhvr>
                                      <p:tavLst>
                                        <p:tav tm="0">
                                          <p:val>
                                            <p:strVal val="#ppt_x"/>
                                          </p:val>
                                        </p:tav>
                                        <p:tav tm="100000">
                                          <p:val>
                                            <p:strVal val="#ppt_x"/>
                                          </p:val>
                                        </p:tav>
                                      </p:tavLst>
                                    </p:anim>
                                    <p:anim calcmode="lin" valueType="num">
                                      <p:cBhvr additive="base">
                                        <p:cTn id="69" dur="500" fill="hold"/>
                                        <p:tgtEl>
                                          <p:spTgt spid="234503"/>
                                        </p:tgtEl>
                                        <p:attrNameLst>
                                          <p:attrName>ppt_y</p:attrName>
                                        </p:attrNameLst>
                                      </p:cBhvr>
                                      <p:tavLst>
                                        <p:tav tm="0">
                                          <p:val>
                                            <p:strVal val="0-#ppt_h/2"/>
                                          </p:val>
                                        </p:tav>
                                        <p:tav tm="100000">
                                          <p:val>
                                            <p:strVal val="#ppt_y"/>
                                          </p:val>
                                        </p:tav>
                                      </p:tavLst>
                                    </p:anim>
                                  </p:childTnLst>
                                </p:cTn>
                              </p:par>
                            </p:childTnLst>
                          </p:cTn>
                        </p:par>
                        <p:par>
                          <p:cTn id="70" fill="hold" nodeType="afterGroup">
                            <p:stCondLst>
                              <p:cond delay="3000"/>
                            </p:stCondLst>
                            <p:childTnLst>
                              <p:par>
                                <p:cTn id="71" presetID="2" presetClass="entr" presetSubtype="1" fill="hold" grpId="0" nodeType="afterEffect">
                                  <p:stCondLst>
                                    <p:cond delay="0"/>
                                  </p:stCondLst>
                                  <p:childTnLst>
                                    <p:set>
                                      <p:cBhvr>
                                        <p:cTn id="72" dur="1" fill="hold">
                                          <p:stCondLst>
                                            <p:cond delay="0"/>
                                          </p:stCondLst>
                                        </p:cTn>
                                        <p:tgtEl>
                                          <p:spTgt spid="234499"/>
                                        </p:tgtEl>
                                        <p:attrNameLst>
                                          <p:attrName>style.visibility</p:attrName>
                                        </p:attrNameLst>
                                      </p:cBhvr>
                                      <p:to>
                                        <p:strVal val="visible"/>
                                      </p:to>
                                    </p:set>
                                    <p:anim calcmode="lin" valueType="num">
                                      <p:cBhvr additive="base">
                                        <p:cTn id="73" dur="500" fill="hold"/>
                                        <p:tgtEl>
                                          <p:spTgt spid="234499"/>
                                        </p:tgtEl>
                                        <p:attrNameLst>
                                          <p:attrName>ppt_x</p:attrName>
                                        </p:attrNameLst>
                                      </p:cBhvr>
                                      <p:tavLst>
                                        <p:tav tm="0">
                                          <p:val>
                                            <p:strVal val="#ppt_x"/>
                                          </p:val>
                                        </p:tav>
                                        <p:tav tm="100000">
                                          <p:val>
                                            <p:strVal val="#ppt_x"/>
                                          </p:val>
                                        </p:tav>
                                      </p:tavLst>
                                    </p:anim>
                                    <p:anim calcmode="lin" valueType="num">
                                      <p:cBhvr additive="base">
                                        <p:cTn id="74" dur="500" fill="hold"/>
                                        <p:tgtEl>
                                          <p:spTgt spid="234499"/>
                                        </p:tgtEl>
                                        <p:attrNameLst>
                                          <p:attrName>ppt_y</p:attrName>
                                        </p:attrNameLst>
                                      </p:cBhvr>
                                      <p:tavLst>
                                        <p:tav tm="0">
                                          <p:val>
                                            <p:strVal val="0-#ppt_h/2"/>
                                          </p:val>
                                        </p:tav>
                                        <p:tav tm="100000">
                                          <p:val>
                                            <p:strVal val="#ppt_y"/>
                                          </p:val>
                                        </p:tav>
                                      </p:tavLst>
                                    </p:anim>
                                  </p:childTnLst>
                                </p:cTn>
                              </p:par>
                            </p:childTnLst>
                          </p:cTn>
                        </p:par>
                        <p:par>
                          <p:cTn id="75" fill="hold" nodeType="afterGroup">
                            <p:stCondLst>
                              <p:cond delay="3500"/>
                            </p:stCondLst>
                            <p:childTnLst>
                              <p:par>
                                <p:cTn id="76" presetID="23" presetClass="entr" presetSubtype="16" fill="hold" grpId="0" nodeType="afterEffect">
                                  <p:stCondLst>
                                    <p:cond delay="1000"/>
                                  </p:stCondLst>
                                  <p:childTnLst>
                                    <p:set>
                                      <p:cBhvr>
                                        <p:cTn id="77" dur="1" fill="hold">
                                          <p:stCondLst>
                                            <p:cond delay="0"/>
                                          </p:stCondLst>
                                        </p:cTn>
                                        <p:tgtEl>
                                          <p:spTgt spid="234507"/>
                                        </p:tgtEl>
                                        <p:attrNameLst>
                                          <p:attrName>style.visibility</p:attrName>
                                        </p:attrNameLst>
                                      </p:cBhvr>
                                      <p:to>
                                        <p:strVal val="visible"/>
                                      </p:to>
                                    </p:set>
                                    <p:anim calcmode="lin" valueType="num">
                                      <p:cBhvr>
                                        <p:cTn id="78" dur="500" fill="hold"/>
                                        <p:tgtEl>
                                          <p:spTgt spid="234507"/>
                                        </p:tgtEl>
                                        <p:attrNameLst>
                                          <p:attrName>ppt_w</p:attrName>
                                        </p:attrNameLst>
                                      </p:cBhvr>
                                      <p:tavLst>
                                        <p:tav tm="0">
                                          <p:val>
                                            <p:fltVal val="0"/>
                                          </p:val>
                                        </p:tav>
                                        <p:tav tm="100000">
                                          <p:val>
                                            <p:strVal val="#ppt_w"/>
                                          </p:val>
                                        </p:tav>
                                      </p:tavLst>
                                    </p:anim>
                                    <p:anim calcmode="lin" valueType="num">
                                      <p:cBhvr>
                                        <p:cTn id="79" dur="500" fill="hold"/>
                                        <p:tgtEl>
                                          <p:spTgt spid="234507"/>
                                        </p:tgtEl>
                                        <p:attrNameLst>
                                          <p:attrName>ppt_h</p:attrName>
                                        </p:attrNameLst>
                                      </p:cBhvr>
                                      <p:tavLst>
                                        <p:tav tm="0">
                                          <p:val>
                                            <p:fltVal val="0"/>
                                          </p:val>
                                        </p:tav>
                                        <p:tav tm="100000">
                                          <p:val>
                                            <p:strVal val="#ppt_h"/>
                                          </p:val>
                                        </p:tav>
                                      </p:tavLst>
                                    </p:anim>
                                  </p:childTnLst>
                                </p:cTn>
                              </p:par>
                            </p:childTnLst>
                          </p:cTn>
                        </p:par>
                        <p:par>
                          <p:cTn id="80" fill="hold" nodeType="afterGroup">
                            <p:stCondLst>
                              <p:cond delay="5000"/>
                            </p:stCondLst>
                            <p:childTnLst>
                              <p:par>
                                <p:cTn id="81" presetID="23" presetClass="entr" presetSubtype="16" fill="hold" grpId="0" nodeType="afterEffect">
                                  <p:stCondLst>
                                    <p:cond delay="0"/>
                                  </p:stCondLst>
                                  <p:childTnLst>
                                    <p:set>
                                      <p:cBhvr>
                                        <p:cTn id="82" dur="1" fill="hold">
                                          <p:stCondLst>
                                            <p:cond delay="0"/>
                                          </p:stCondLst>
                                        </p:cTn>
                                        <p:tgtEl>
                                          <p:spTgt spid="234508"/>
                                        </p:tgtEl>
                                        <p:attrNameLst>
                                          <p:attrName>style.visibility</p:attrName>
                                        </p:attrNameLst>
                                      </p:cBhvr>
                                      <p:to>
                                        <p:strVal val="visible"/>
                                      </p:to>
                                    </p:set>
                                    <p:anim calcmode="lin" valueType="num">
                                      <p:cBhvr>
                                        <p:cTn id="83" dur="500" fill="hold"/>
                                        <p:tgtEl>
                                          <p:spTgt spid="234508"/>
                                        </p:tgtEl>
                                        <p:attrNameLst>
                                          <p:attrName>ppt_w</p:attrName>
                                        </p:attrNameLst>
                                      </p:cBhvr>
                                      <p:tavLst>
                                        <p:tav tm="0">
                                          <p:val>
                                            <p:fltVal val="0"/>
                                          </p:val>
                                        </p:tav>
                                        <p:tav tm="100000">
                                          <p:val>
                                            <p:strVal val="#ppt_w"/>
                                          </p:val>
                                        </p:tav>
                                      </p:tavLst>
                                    </p:anim>
                                    <p:anim calcmode="lin" valueType="num">
                                      <p:cBhvr>
                                        <p:cTn id="84" dur="500" fill="hold"/>
                                        <p:tgtEl>
                                          <p:spTgt spid="234508"/>
                                        </p:tgtEl>
                                        <p:attrNameLst>
                                          <p:attrName>ppt_h</p:attrName>
                                        </p:attrNameLst>
                                      </p:cBhvr>
                                      <p:tavLst>
                                        <p:tav tm="0">
                                          <p:val>
                                            <p:fltVal val="0"/>
                                          </p:val>
                                        </p:tav>
                                        <p:tav tm="100000">
                                          <p:val>
                                            <p:strVal val="#ppt_h"/>
                                          </p:val>
                                        </p:tav>
                                      </p:tavLst>
                                    </p:anim>
                                  </p:childTnLst>
                                </p:cTn>
                              </p:par>
                            </p:childTnLst>
                          </p:cTn>
                        </p:par>
                        <p:par>
                          <p:cTn id="85" fill="hold" nodeType="afterGroup">
                            <p:stCondLst>
                              <p:cond delay="5500"/>
                            </p:stCondLst>
                            <p:childTnLst>
                              <p:par>
                                <p:cTn id="86" presetID="2" presetClass="entr" presetSubtype="4" fill="hold" grpId="0" nodeType="afterEffect">
                                  <p:stCondLst>
                                    <p:cond delay="1000"/>
                                  </p:stCondLst>
                                  <p:childTnLst>
                                    <p:set>
                                      <p:cBhvr>
                                        <p:cTn id="87" dur="1" fill="hold">
                                          <p:stCondLst>
                                            <p:cond delay="0"/>
                                          </p:stCondLst>
                                        </p:cTn>
                                        <p:tgtEl>
                                          <p:spTgt spid="234510"/>
                                        </p:tgtEl>
                                        <p:attrNameLst>
                                          <p:attrName>style.visibility</p:attrName>
                                        </p:attrNameLst>
                                      </p:cBhvr>
                                      <p:to>
                                        <p:strVal val="visible"/>
                                      </p:to>
                                    </p:set>
                                    <p:anim calcmode="lin" valueType="num">
                                      <p:cBhvr additive="base">
                                        <p:cTn id="88" dur="500" fill="hold"/>
                                        <p:tgtEl>
                                          <p:spTgt spid="234510"/>
                                        </p:tgtEl>
                                        <p:attrNameLst>
                                          <p:attrName>ppt_x</p:attrName>
                                        </p:attrNameLst>
                                      </p:cBhvr>
                                      <p:tavLst>
                                        <p:tav tm="0">
                                          <p:val>
                                            <p:strVal val="#ppt_x"/>
                                          </p:val>
                                        </p:tav>
                                        <p:tav tm="100000">
                                          <p:val>
                                            <p:strVal val="#ppt_x"/>
                                          </p:val>
                                        </p:tav>
                                      </p:tavLst>
                                    </p:anim>
                                    <p:anim calcmode="lin" valueType="num">
                                      <p:cBhvr additive="base">
                                        <p:cTn id="89" dur="500" fill="hold"/>
                                        <p:tgtEl>
                                          <p:spTgt spid="234510"/>
                                        </p:tgtEl>
                                        <p:attrNameLst>
                                          <p:attrName>ppt_y</p:attrName>
                                        </p:attrNameLst>
                                      </p:cBhvr>
                                      <p:tavLst>
                                        <p:tav tm="0">
                                          <p:val>
                                            <p:strVal val="1+#ppt_h/2"/>
                                          </p:val>
                                        </p:tav>
                                        <p:tav tm="100000">
                                          <p:val>
                                            <p:strVal val="#ppt_y"/>
                                          </p:val>
                                        </p:tav>
                                      </p:tavLst>
                                    </p:anim>
                                  </p:childTnLst>
                                </p:cTn>
                              </p:par>
                            </p:childTnLst>
                          </p:cTn>
                        </p:par>
                        <p:par>
                          <p:cTn id="90" fill="hold" nodeType="afterGroup">
                            <p:stCondLst>
                              <p:cond delay="7000"/>
                            </p:stCondLst>
                            <p:childTnLst>
                              <p:par>
                                <p:cTn id="91" presetID="2" presetClass="entr" presetSubtype="2" fill="hold" grpId="0" nodeType="afterEffect">
                                  <p:stCondLst>
                                    <p:cond delay="1000"/>
                                  </p:stCondLst>
                                  <p:childTnLst>
                                    <p:set>
                                      <p:cBhvr>
                                        <p:cTn id="92" dur="1" fill="hold">
                                          <p:stCondLst>
                                            <p:cond delay="0"/>
                                          </p:stCondLst>
                                        </p:cTn>
                                        <p:tgtEl>
                                          <p:spTgt spid="234509"/>
                                        </p:tgtEl>
                                        <p:attrNameLst>
                                          <p:attrName>style.visibility</p:attrName>
                                        </p:attrNameLst>
                                      </p:cBhvr>
                                      <p:to>
                                        <p:strVal val="visible"/>
                                      </p:to>
                                    </p:set>
                                    <p:anim calcmode="lin" valueType="num">
                                      <p:cBhvr additive="base">
                                        <p:cTn id="93" dur="500" fill="hold"/>
                                        <p:tgtEl>
                                          <p:spTgt spid="234509"/>
                                        </p:tgtEl>
                                        <p:attrNameLst>
                                          <p:attrName>ppt_x</p:attrName>
                                        </p:attrNameLst>
                                      </p:cBhvr>
                                      <p:tavLst>
                                        <p:tav tm="0">
                                          <p:val>
                                            <p:strVal val="1+#ppt_w/2"/>
                                          </p:val>
                                        </p:tav>
                                        <p:tav tm="100000">
                                          <p:val>
                                            <p:strVal val="#ppt_x"/>
                                          </p:val>
                                        </p:tav>
                                      </p:tavLst>
                                    </p:anim>
                                    <p:anim calcmode="lin" valueType="num">
                                      <p:cBhvr additive="base">
                                        <p:cTn id="94" dur="500" fill="hold"/>
                                        <p:tgtEl>
                                          <p:spTgt spid="2345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499" grpId="0" animBg="1"/>
      <p:bldP spid="234503" grpId="0" autoUpdateAnimBg="0"/>
      <p:bldP spid="234504" grpId="0" autoUpdateAnimBg="0"/>
      <p:bldP spid="234505" grpId="0" animBg="1" autoUpdateAnimBg="0"/>
      <p:bldP spid="234506" grpId="0" autoUpdateAnimBg="0"/>
      <p:bldP spid="234507" grpId="0" animBg="1" autoUpdateAnimBg="0"/>
      <p:bldP spid="234508" grpId="0" autoUpdateAnimBg="0"/>
      <p:bldP spid="234509" grpId="0" autoUpdateAnimBg="0"/>
      <p:bldP spid="234510" grpId="0" autoUpdateAnimBg="0"/>
      <p:bldP spid="234511" grpId="0" animBg="1"/>
      <p:bldP spid="234519" grpId="0" animBg="1"/>
      <p:bldP spid="234520" grpId="0" animBg="1"/>
      <p:bldP spid="234524" grpId="0" animBg="1" autoUpdateAnimBg="0"/>
      <p:bldP spid="234525" grpId="0" animBg="1" autoUpdateAnimBg="0"/>
      <p:bldP spid="234527" grpId="0"/>
      <p:bldP spid="234528" grpId="0"/>
      <p:bldP spid="234529" grpId="0"/>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100000">
              <a:srgbClr val="CCCCFF"/>
            </a:gs>
          </a:gsLst>
          <a:lin ang="2700000" scaled="1"/>
        </a:gradFill>
        <a:effectLst/>
      </p:bgPr>
    </p:bg>
    <p:spTree>
      <p:nvGrpSpPr>
        <p:cNvPr id="1" name=""/>
        <p:cNvGrpSpPr/>
        <p:nvPr/>
      </p:nvGrpSpPr>
      <p:grpSpPr>
        <a:xfrm>
          <a:off x="0" y="0"/>
          <a:ext cx="0" cy="0"/>
          <a:chOff x="0" y="0"/>
          <a:chExt cx="0" cy="0"/>
        </a:xfrm>
      </p:grpSpPr>
      <p:pic>
        <p:nvPicPr>
          <p:cNvPr id="181250" name="Picture 21" descr="aqu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029" y="0"/>
            <a:ext cx="90709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1" name="AutoShape 2"/>
          <p:cNvSpPr>
            <a:spLocks noChangeArrowheads="1"/>
          </p:cNvSpPr>
          <p:nvPr/>
        </p:nvSpPr>
        <p:spPr bwMode="auto">
          <a:xfrm>
            <a:off x="381000" y="4109504"/>
            <a:ext cx="8153400" cy="2748497"/>
          </a:xfrm>
          <a:prstGeom prst="upArrowCallout">
            <a:avLst>
              <a:gd name="adj1" fmla="val 63679"/>
              <a:gd name="adj2" fmla="val 63694"/>
              <a:gd name="adj3" fmla="val 16667"/>
              <a:gd name="adj4" fmla="val 66667"/>
            </a:avLst>
          </a:prstGeom>
          <a:solidFill>
            <a:srgbClr val="FF0000"/>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2400">
              <a:solidFill>
                <a:srgbClr val="000000"/>
              </a:solidFill>
              <a:latin typeface="Arial" charset="0"/>
              <a:ea typeface="ＭＳ Ｐゴシック" charset="0"/>
            </a:endParaRPr>
          </a:p>
        </p:txBody>
      </p:sp>
      <p:grpSp>
        <p:nvGrpSpPr>
          <p:cNvPr id="2" name="Group 4"/>
          <p:cNvGrpSpPr>
            <a:grpSpLocks/>
          </p:cNvGrpSpPr>
          <p:nvPr/>
        </p:nvGrpSpPr>
        <p:grpSpPr bwMode="auto">
          <a:xfrm>
            <a:off x="229838" y="2016795"/>
            <a:ext cx="693739" cy="1466851"/>
            <a:chOff x="648" y="1860"/>
            <a:chExt cx="492" cy="924"/>
          </a:xfrm>
        </p:grpSpPr>
        <p:sp>
          <p:nvSpPr>
            <p:cNvPr id="181269" name="Line 5"/>
            <p:cNvSpPr>
              <a:spLocks noChangeShapeType="1"/>
            </p:cNvSpPr>
            <p:nvPr/>
          </p:nvSpPr>
          <p:spPr bwMode="auto">
            <a:xfrm>
              <a:off x="900" y="1860"/>
              <a:ext cx="0" cy="924"/>
            </a:xfrm>
            <a:prstGeom prst="line">
              <a:avLst/>
            </a:prstGeom>
            <a:noFill/>
            <a:ln w="57150">
              <a:solidFill>
                <a:srgbClr val="663300"/>
              </a:solidFill>
              <a:round/>
              <a:headEnd/>
              <a:tailEnd/>
            </a:ln>
            <a:extLst>
              <a:ext uri="{909E8E84-426E-40dd-AFC4-6F175D3DCCD1}">
                <a14:hiddenFill xmlns="" xmlns:a14="http://schemas.microsoft.com/office/drawing/2010/main">
                  <a:noFill/>
                </a14:hiddenFill>
              </a:ext>
            </a:extLst>
          </p:spPr>
          <p:txBody>
            <a:bodyPr>
              <a:spAutoFit/>
            </a:bodyPr>
            <a:lstStyle/>
            <a:p>
              <a:pPr fontAlgn="base">
                <a:spcBef>
                  <a:spcPct val="0"/>
                </a:spcBef>
                <a:spcAft>
                  <a:spcPct val="0"/>
                </a:spcAft>
              </a:pPr>
              <a:endParaRPr lang="en-US" sz="2400">
                <a:solidFill>
                  <a:srgbClr val="000000"/>
                </a:solidFill>
                <a:latin typeface="Comic Sans MS" charset="0"/>
                <a:ea typeface="ＭＳ Ｐゴシック" charset="0"/>
              </a:endParaRPr>
            </a:p>
          </p:txBody>
        </p:sp>
        <p:sp>
          <p:nvSpPr>
            <p:cNvPr id="181270" name="Line 6"/>
            <p:cNvSpPr>
              <a:spLocks noChangeShapeType="1"/>
            </p:cNvSpPr>
            <p:nvPr/>
          </p:nvSpPr>
          <p:spPr bwMode="auto">
            <a:xfrm>
              <a:off x="648" y="2100"/>
              <a:ext cx="492" cy="0"/>
            </a:xfrm>
            <a:prstGeom prst="line">
              <a:avLst/>
            </a:prstGeom>
            <a:noFill/>
            <a:ln w="57150">
              <a:solidFill>
                <a:srgbClr val="663300"/>
              </a:solidFill>
              <a:round/>
              <a:headEnd/>
              <a:tailEnd/>
            </a:ln>
            <a:extLst>
              <a:ext uri="{909E8E84-426E-40dd-AFC4-6F175D3DCCD1}">
                <a14:hiddenFill xmlns="" xmlns:a14="http://schemas.microsoft.com/office/drawing/2010/main">
                  <a:noFill/>
                </a14:hiddenFill>
              </a:ext>
            </a:extLst>
          </p:spPr>
          <p:txBody>
            <a:bodyPr>
              <a:spAutoFit/>
            </a:bodyPr>
            <a:lstStyle/>
            <a:p>
              <a:pPr fontAlgn="base">
                <a:spcBef>
                  <a:spcPct val="0"/>
                </a:spcBef>
                <a:spcAft>
                  <a:spcPct val="0"/>
                </a:spcAft>
              </a:pPr>
              <a:endParaRPr lang="en-US" sz="2400">
                <a:solidFill>
                  <a:srgbClr val="000000"/>
                </a:solidFill>
                <a:latin typeface="Comic Sans MS" charset="0"/>
                <a:ea typeface="ＭＳ Ｐゴシック" charset="0"/>
              </a:endParaRPr>
            </a:p>
          </p:txBody>
        </p:sp>
      </p:grpSp>
      <p:sp>
        <p:nvSpPr>
          <p:cNvPr id="646151" name="Text Box 7"/>
          <p:cNvSpPr txBox="1">
            <a:spLocks noChangeArrowheads="1"/>
          </p:cNvSpPr>
          <p:nvPr/>
        </p:nvSpPr>
        <p:spPr bwMode="auto">
          <a:xfrm>
            <a:off x="604631" y="3563938"/>
            <a:ext cx="2350840" cy="523220"/>
          </a:xfrm>
          <a:prstGeom prst="rect">
            <a:avLst/>
          </a:prstGeom>
          <a:solidFill>
            <a:srgbClr val="FF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fontAlgn="base" hangingPunct="1">
              <a:spcBef>
                <a:spcPct val="0"/>
              </a:spcBef>
              <a:spcAft>
                <a:spcPct val="0"/>
              </a:spcAft>
            </a:pPr>
            <a:r>
              <a:rPr lang="en-US" sz="2800" dirty="0" err="1">
                <a:solidFill>
                  <a:srgbClr val="000000"/>
                </a:solidFill>
                <a:latin typeface="Lucida Sans Unicode" charset="0"/>
              </a:rPr>
              <a:t>Masa</a:t>
            </a:r>
            <a:r>
              <a:rPr lang="en-US" sz="2800" dirty="0">
                <a:solidFill>
                  <a:srgbClr val="000000"/>
                </a:solidFill>
                <a:latin typeface="Lucida Sans Unicode" charset="0"/>
              </a:rPr>
              <a:t> </a:t>
            </a:r>
            <a:r>
              <a:rPr lang="en-US" sz="2800" dirty="0" err="1">
                <a:solidFill>
                  <a:srgbClr val="000000"/>
                </a:solidFill>
                <a:latin typeface="Lucida Sans Unicode" charset="0"/>
              </a:rPr>
              <a:t>Gereja</a:t>
            </a:r>
            <a:endParaRPr lang="en-US" sz="2800" dirty="0">
              <a:solidFill>
                <a:srgbClr val="000000"/>
              </a:solidFill>
              <a:latin typeface="Lucida Sans Unicode" charset="0"/>
            </a:endParaRPr>
          </a:p>
        </p:txBody>
      </p:sp>
      <p:sp>
        <p:nvSpPr>
          <p:cNvPr id="646152" name="Line 8"/>
          <p:cNvSpPr>
            <a:spLocks noChangeShapeType="1"/>
          </p:cNvSpPr>
          <p:nvPr/>
        </p:nvSpPr>
        <p:spPr bwMode="auto">
          <a:xfrm flipV="1">
            <a:off x="1" y="3525839"/>
            <a:ext cx="7196139" cy="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pPr fontAlgn="base">
              <a:spcBef>
                <a:spcPct val="0"/>
              </a:spcBef>
              <a:spcAft>
                <a:spcPct val="0"/>
              </a:spcAft>
            </a:pPr>
            <a:endParaRPr lang="en-US" sz="2400">
              <a:solidFill>
                <a:srgbClr val="000000"/>
              </a:solidFill>
              <a:latin typeface="Comic Sans MS" charset="0"/>
              <a:ea typeface="ＭＳ Ｐゴシック" charset="0"/>
            </a:endParaRPr>
          </a:p>
        </p:txBody>
      </p:sp>
      <p:sp>
        <p:nvSpPr>
          <p:cNvPr id="646153" name="Text Box 9"/>
          <p:cNvSpPr txBox="1">
            <a:spLocks noChangeArrowheads="1"/>
          </p:cNvSpPr>
          <p:nvPr/>
        </p:nvSpPr>
        <p:spPr bwMode="auto">
          <a:xfrm>
            <a:off x="2801805" y="3563939"/>
            <a:ext cx="2058577" cy="523220"/>
          </a:xfrm>
          <a:prstGeom prst="rect">
            <a:avLst/>
          </a:prstGeom>
          <a:solidFill>
            <a:srgbClr val="CC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fontAlgn="base" hangingPunct="1">
              <a:spcBef>
                <a:spcPct val="0"/>
              </a:spcBef>
              <a:spcAft>
                <a:spcPct val="0"/>
              </a:spcAft>
            </a:pPr>
            <a:r>
              <a:rPr lang="en-US" sz="2800" dirty="0" err="1">
                <a:solidFill>
                  <a:srgbClr val="000000"/>
                </a:solidFill>
                <a:latin typeface="Lucida Sans Unicode" charset="0"/>
              </a:rPr>
              <a:t>Pencobaan</a:t>
            </a:r>
            <a:endParaRPr lang="en-US" sz="2800" dirty="0">
              <a:solidFill>
                <a:srgbClr val="000000"/>
              </a:solidFill>
              <a:latin typeface="Lucida Sans Unicode" charset="0"/>
            </a:endParaRPr>
          </a:p>
        </p:txBody>
      </p:sp>
      <p:sp>
        <p:nvSpPr>
          <p:cNvPr id="646154" name="Text Box 10"/>
          <p:cNvSpPr txBox="1">
            <a:spLocks noChangeArrowheads="1"/>
          </p:cNvSpPr>
          <p:nvPr/>
        </p:nvSpPr>
        <p:spPr bwMode="auto">
          <a:xfrm>
            <a:off x="4876121" y="3563939"/>
            <a:ext cx="2067514" cy="523220"/>
          </a:xfrm>
          <a:prstGeom prst="rect">
            <a:avLst/>
          </a:prstGeom>
          <a:solidFill>
            <a:srgbClr val="99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fontAlgn="base" hangingPunct="1">
              <a:spcBef>
                <a:spcPct val="0"/>
              </a:spcBef>
              <a:spcAft>
                <a:spcPct val="0"/>
              </a:spcAft>
            </a:pPr>
            <a:r>
              <a:rPr lang="en-US" sz="2800" dirty="0" err="1">
                <a:solidFill>
                  <a:srgbClr val="000000"/>
                </a:solidFill>
                <a:latin typeface="Lucida Sans Unicode" charset="0"/>
              </a:rPr>
              <a:t>Milenium</a:t>
            </a:r>
            <a:endParaRPr lang="en-US" sz="2800" dirty="0">
              <a:solidFill>
                <a:srgbClr val="000000"/>
              </a:solidFill>
              <a:latin typeface="Lucida Sans Unicode" charset="0"/>
            </a:endParaRPr>
          </a:p>
        </p:txBody>
      </p:sp>
      <p:cxnSp>
        <p:nvCxnSpPr>
          <p:cNvPr id="646155" name="AutoShape 11"/>
          <p:cNvCxnSpPr>
            <a:cxnSpLocks noChangeShapeType="1"/>
          </p:cNvCxnSpPr>
          <p:nvPr/>
        </p:nvCxnSpPr>
        <p:spPr bwMode="auto">
          <a:xfrm rot="-5400000">
            <a:off x="2562226" y="1573214"/>
            <a:ext cx="1046163" cy="531813"/>
          </a:xfrm>
          <a:prstGeom prst="curvedConnector3">
            <a:avLst>
              <a:gd name="adj1" fmla="val -8862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46156" name="Text Box 12"/>
          <p:cNvSpPr txBox="1">
            <a:spLocks noChangeArrowheads="1"/>
          </p:cNvSpPr>
          <p:nvPr/>
        </p:nvSpPr>
        <p:spPr bwMode="auto">
          <a:xfrm>
            <a:off x="1815318" y="1953220"/>
            <a:ext cx="1935145" cy="400110"/>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fontAlgn="base" hangingPunct="1">
              <a:spcBef>
                <a:spcPct val="0"/>
              </a:spcBef>
              <a:spcAft>
                <a:spcPct val="0"/>
              </a:spcAft>
            </a:pPr>
            <a:r>
              <a:rPr lang="en-US" sz="2000" dirty="0" err="1">
                <a:solidFill>
                  <a:srgbClr val="000000"/>
                </a:solidFill>
                <a:latin typeface="Lucida Sans Unicode" charset="0"/>
              </a:rPr>
              <a:t>Pengangkatan</a:t>
            </a:r>
            <a:endParaRPr lang="en-US" sz="2000" dirty="0">
              <a:solidFill>
                <a:srgbClr val="000000"/>
              </a:solidFill>
              <a:latin typeface="Lucida Sans Unicode" charset="0"/>
            </a:endParaRPr>
          </a:p>
        </p:txBody>
      </p:sp>
      <p:sp>
        <p:nvSpPr>
          <p:cNvPr id="646157" name="Line 13"/>
          <p:cNvSpPr>
            <a:spLocks noChangeShapeType="1"/>
          </p:cNvSpPr>
          <p:nvPr/>
        </p:nvSpPr>
        <p:spPr bwMode="auto">
          <a:xfrm>
            <a:off x="4843463" y="2306639"/>
            <a:ext cx="0" cy="1162051"/>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pPr fontAlgn="base">
              <a:spcBef>
                <a:spcPct val="0"/>
              </a:spcBef>
              <a:spcAft>
                <a:spcPct val="0"/>
              </a:spcAft>
            </a:pPr>
            <a:endParaRPr lang="en-US" sz="2400">
              <a:solidFill>
                <a:srgbClr val="000000"/>
              </a:solidFill>
              <a:latin typeface="Comic Sans MS" charset="0"/>
              <a:ea typeface="ＭＳ Ｐゴシック" charset="0"/>
            </a:endParaRPr>
          </a:p>
        </p:txBody>
      </p:sp>
      <p:sp>
        <p:nvSpPr>
          <p:cNvPr id="646158" name="Text Box 14"/>
          <p:cNvSpPr txBox="1">
            <a:spLocks noChangeArrowheads="1"/>
          </p:cNvSpPr>
          <p:nvPr/>
        </p:nvSpPr>
        <p:spPr bwMode="auto">
          <a:xfrm>
            <a:off x="3896670" y="1944975"/>
            <a:ext cx="1906291" cy="400110"/>
          </a:xfrm>
          <a:prstGeom prst="rect">
            <a:avLst/>
          </a:prstGeom>
          <a:solidFill>
            <a:srgbClr val="FF99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fontAlgn="base" hangingPunct="1">
              <a:spcBef>
                <a:spcPct val="0"/>
              </a:spcBef>
              <a:spcAft>
                <a:spcPct val="0"/>
              </a:spcAft>
            </a:pPr>
            <a:r>
              <a:rPr lang="en-US" sz="2000" dirty="0">
                <a:solidFill>
                  <a:srgbClr val="000000"/>
                </a:solidFill>
                <a:latin typeface="Lucida Sans Unicode" charset="0"/>
              </a:rPr>
              <a:t>Advent </a:t>
            </a:r>
            <a:r>
              <a:rPr lang="en-US" sz="2000" dirty="0" err="1">
                <a:solidFill>
                  <a:srgbClr val="000000"/>
                </a:solidFill>
                <a:latin typeface="Lucida Sans Unicode" charset="0"/>
              </a:rPr>
              <a:t>Kedua</a:t>
            </a:r>
            <a:endParaRPr lang="en-US" sz="2000" dirty="0">
              <a:solidFill>
                <a:srgbClr val="000000"/>
              </a:solidFill>
              <a:latin typeface="Lucida Sans Unicode" charset="0"/>
            </a:endParaRPr>
          </a:p>
        </p:txBody>
      </p:sp>
      <p:sp>
        <p:nvSpPr>
          <p:cNvPr id="646159" name="Text Box 15"/>
          <p:cNvSpPr txBox="1">
            <a:spLocks noChangeArrowheads="1"/>
          </p:cNvSpPr>
          <p:nvPr/>
        </p:nvSpPr>
        <p:spPr bwMode="auto">
          <a:xfrm>
            <a:off x="2859909" y="4762502"/>
            <a:ext cx="2424062" cy="954107"/>
          </a:xfrm>
          <a:prstGeom prst="rect">
            <a:avLst/>
          </a:prstGeom>
          <a:solidFill>
            <a:srgbClr val="FFCC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fontAlgn="base" hangingPunct="1">
              <a:spcBef>
                <a:spcPct val="0"/>
              </a:spcBef>
              <a:spcAft>
                <a:spcPct val="0"/>
              </a:spcAft>
            </a:pPr>
            <a:r>
              <a:rPr lang="en-US" sz="2800" dirty="0" err="1">
                <a:solidFill>
                  <a:srgbClr val="000000"/>
                </a:solidFill>
                <a:latin typeface="Lucida Sans Unicode" charset="0"/>
              </a:rPr>
              <a:t>Perang</a:t>
            </a:r>
            <a:endParaRPr lang="en-US" sz="2800" dirty="0">
              <a:solidFill>
                <a:srgbClr val="000000"/>
              </a:solidFill>
              <a:latin typeface="Lucida Sans Unicode" charset="0"/>
            </a:endParaRPr>
          </a:p>
          <a:p>
            <a:pPr algn="ctr" eaLnBrk="1" fontAlgn="base" hangingPunct="1">
              <a:spcBef>
                <a:spcPct val="0"/>
              </a:spcBef>
              <a:spcAft>
                <a:spcPct val="0"/>
              </a:spcAft>
            </a:pPr>
            <a:r>
              <a:rPr lang="en-US" sz="2800" dirty="0" err="1">
                <a:solidFill>
                  <a:srgbClr val="000000"/>
                </a:solidFill>
                <a:latin typeface="Lucida Sans Unicode" charset="0"/>
              </a:rPr>
              <a:t>Harmagedon</a:t>
            </a:r>
            <a:endParaRPr lang="en-US" sz="2800" dirty="0">
              <a:solidFill>
                <a:srgbClr val="000000"/>
              </a:solidFill>
              <a:latin typeface="Lucida Sans Unicode" charset="0"/>
            </a:endParaRPr>
          </a:p>
        </p:txBody>
      </p:sp>
      <p:sp>
        <p:nvSpPr>
          <p:cNvPr id="646160" name="Text Box 16"/>
          <p:cNvSpPr txBox="1">
            <a:spLocks noChangeArrowheads="1"/>
          </p:cNvSpPr>
          <p:nvPr/>
        </p:nvSpPr>
        <p:spPr bwMode="auto">
          <a:xfrm>
            <a:off x="5446610" y="4781552"/>
            <a:ext cx="2943434" cy="954107"/>
          </a:xfrm>
          <a:prstGeom prst="rect">
            <a:avLst/>
          </a:prstGeom>
          <a:solidFill>
            <a:srgbClr val="99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fontAlgn="base" hangingPunct="1">
              <a:spcBef>
                <a:spcPct val="0"/>
              </a:spcBef>
              <a:spcAft>
                <a:spcPct val="0"/>
              </a:spcAft>
            </a:pPr>
            <a:r>
              <a:rPr lang="en-US" sz="2800" dirty="0" err="1">
                <a:solidFill>
                  <a:srgbClr val="000000"/>
                </a:solidFill>
                <a:latin typeface="Lucida Sans Unicode" charset="0"/>
              </a:rPr>
              <a:t>Perang</a:t>
            </a:r>
            <a:endParaRPr lang="en-US" sz="2800" dirty="0">
              <a:solidFill>
                <a:srgbClr val="000000"/>
              </a:solidFill>
              <a:latin typeface="Lucida Sans Unicode" charset="0"/>
            </a:endParaRPr>
          </a:p>
          <a:p>
            <a:pPr algn="ctr" eaLnBrk="1" fontAlgn="base" hangingPunct="1">
              <a:spcBef>
                <a:spcPct val="0"/>
              </a:spcBef>
              <a:spcAft>
                <a:spcPct val="0"/>
              </a:spcAft>
            </a:pPr>
            <a:r>
              <a:rPr lang="en-US" sz="2800" dirty="0">
                <a:solidFill>
                  <a:srgbClr val="000000"/>
                </a:solidFill>
                <a:latin typeface="Lucida Sans Unicode" charset="0"/>
              </a:rPr>
              <a:t>Gog </a:t>
            </a:r>
            <a:r>
              <a:rPr lang="en-US" sz="2800" dirty="0" err="1">
                <a:solidFill>
                  <a:srgbClr val="000000"/>
                </a:solidFill>
                <a:latin typeface="Lucida Sans Unicode" charset="0"/>
              </a:rPr>
              <a:t>dan</a:t>
            </a:r>
            <a:r>
              <a:rPr lang="en-US" sz="2800" dirty="0">
                <a:solidFill>
                  <a:srgbClr val="000000"/>
                </a:solidFill>
                <a:latin typeface="Lucida Sans Unicode" charset="0"/>
              </a:rPr>
              <a:t> </a:t>
            </a:r>
            <a:r>
              <a:rPr lang="en-US" sz="2800" dirty="0" err="1">
                <a:solidFill>
                  <a:srgbClr val="000000"/>
                </a:solidFill>
                <a:latin typeface="Lucida Sans Unicode" charset="0"/>
              </a:rPr>
              <a:t>Magog</a:t>
            </a:r>
            <a:endParaRPr lang="en-US" sz="2800" dirty="0">
              <a:solidFill>
                <a:srgbClr val="000000"/>
              </a:solidFill>
              <a:latin typeface="Lucida Sans Unicode" charset="0"/>
            </a:endParaRPr>
          </a:p>
        </p:txBody>
      </p:sp>
      <p:sp>
        <p:nvSpPr>
          <p:cNvPr id="646161" name="Text Box 17"/>
          <p:cNvSpPr txBox="1">
            <a:spLocks noChangeArrowheads="1"/>
          </p:cNvSpPr>
          <p:nvPr/>
        </p:nvSpPr>
        <p:spPr bwMode="auto">
          <a:xfrm>
            <a:off x="7413563" y="2747967"/>
            <a:ext cx="965329" cy="132343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fontAlgn="base" hangingPunct="1">
              <a:spcBef>
                <a:spcPct val="0"/>
              </a:spcBef>
              <a:spcAft>
                <a:spcPct val="0"/>
              </a:spcAft>
            </a:pPr>
            <a:r>
              <a:rPr lang="en-US" sz="2000">
                <a:solidFill>
                  <a:srgbClr val="000000"/>
                </a:solidFill>
                <a:latin typeface="Lucida Sans Unicode" charset="0"/>
              </a:rPr>
              <a:t>Tahta </a:t>
            </a:r>
          </a:p>
          <a:p>
            <a:pPr algn="ctr" eaLnBrk="1" fontAlgn="base" hangingPunct="1">
              <a:spcBef>
                <a:spcPct val="0"/>
              </a:spcBef>
              <a:spcAft>
                <a:spcPct val="0"/>
              </a:spcAft>
            </a:pPr>
            <a:r>
              <a:rPr lang="en-US" sz="2000">
                <a:solidFill>
                  <a:srgbClr val="000000"/>
                </a:solidFill>
                <a:latin typeface="Lucida Sans Unicode" charset="0"/>
              </a:rPr>
              <a:t>Putih</a:t>
            </a:r>
          </a:p>
          <a:p>
            <a:pPr algn="ctr" eaLnBrk="1" fontAlgn="base" hangingPunct="1">
              <a:spcBef>
                <a:spcPct val="0"/>
              </a:spcBef>
              <a:spcAft>
                <a:spcPct val="0"/>
              </a:spcAft>
            </a:pPr>
            <a:r>
              <a:rPr lang="en-US" sz="2000">
                <a:solidFill>
                  <a:srgbClr val="000000"/>
                </a:solidFill>
                <a:latin typeface="Lucida Sans Unicode" charset="0"/>
              </a:rPr>
              <a:t>Yang</a:t>
            </a:r>
          </a:p>
          <a:p>
            <a:pPr algn="ctr" eaLnBrk="1" fontAlgn="base" hangingPunct="1">
              <a:spcBef>
                <a:spcPct val="0"/>
              </a:spcBef>
              <a:spcAft>
                <a:spcPct val="0"/>
              </a:spcAft>
            </a:pPr>
            <a:r>
              <a:rPr lang="en-US" sz="2000">
                <a:solidFill>
                  <a:srgbClr val="000000"/>
                </a:solidFill>
                <a:latin typeface="Lucida Sans Unicode" charset="0"/>
              </a:rPr>
              <a:t>Besar</a:t>
            </a:r>
          </a:p>
        </p:txBody>
      </p:sp>
      <p:sp>
        <p:nvSpPr>
          <p:cNvPr id="646162" name="Line 18"/>
          <p:cNvSpPr>
            <a:spLocks noChangeShapeType="1"/>
          </p:cNvSpPr>
          <p:nvPr/>
        </p:nvSpPr>
        <p:spPr bwMode="auto">
          <a:xfrm flipH="1" flipV="1">
            <a:off x="4843463" y="4071406"/>
            <a:ext cx="15876" cy="672044"/>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square">
            <a:spAutoFit/>
          </a:bodyPr>
          <a:lstStyle/>
          <a:p>
            <a:pPr fontAlgn="base">
              <a:spcBef>
                <a:spcPct val="0"/>
              </a:spcBef>
              <a:spcAft>
                <a:spcPct val="0"/>
              </a:spcAft>
            </a:pPr>
            <a:endParaRPr lang="en-US" sz="2400">
              <a:solidFill>
                <a:srgbClr val="000000"/>
              </a:solidFill>
              <a:latin typeface="Comic Sans MS" charset="0"/>
              <a:ea typeface="ＭＳ Ｐゴシック" charset="0"/>
            </a:endParaRPr>
          </a:p>
        </p:txBody>
      </p:sp>
      <p:sp>
        <p:nvSpPr>
          <p:cNvPr id="646163" name="Line 19"/>
          <p:cNvSpPr>
            <a:spLocks noChangeShapeType="1"/>
          </p:cNvSpPr>
          <p:nvPr/>
        </p:nvSpPr>
        <p:spPr bwMode="auto">
          <a:xfrm flipV="1">
            <a:off x="6910977" y="4087158"/>
            <a:ext cx="0" cy="838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pPr fontAlgn="base">
              <a:spcBef>
                <a:spcPct val="0"/>
              </a:spcBef>
              <a:spcAft>
                <a:spcPct val="0"/>
              </a:spcAft>
            </a:pPr>
            <a:endParaRPr lang="en-US" sz="2400">
              <a:solidFill>
                <a:srgbClr val="000000"/>
              </a:solidFill>
              <a:latin typeface="Comic Sans MS" charset="0"/>
              <a:ea typeface="ＭＳ Ｐゴシック" charset="0"/>
            </a:endParaRPr>
          </a:p>
        </p:txBody>
      </p:sp>
      <p:sp>
        <p:nvSpPr>
          <p:cNvPr id="181266" name="Rectangle 20"/>
          <p:cNvSpPr>
            <a:spLocks noGrp="1" noChangeArrowheads="1"/>
          </p:cNvSpPr>
          <p:nvPr>
            <p:ph type="title" idx="4294967295"/>
          </p:nvPr>
        </p:nvSpPr>
        <p:spPr>
          <a:xfrm>
            <a:off x="1522135" y="228602"/>
            <a:ext cx="6098144" cy="1015663"/>
          </a:xfrm>
          <a:noFill/>
        </p:spPr>
        <p:txBody>
          <a:bodyPr wrap="none" anchor="t">
            <a:spAutoFit/>
          </a:bodyPr>
          <a:lstStyle/>
          <a:p>
            <a:pPr eaLnBrk="1" hangingPunct="1"/>
            <a:r>
              <a:rPr lang="en-US" sz="3000" b="1">
                <a:solidFill>
                  <a:schemeClr val="tx1"/>
                </a:solidFill>
                <a:latin typeface="Lucida Sans Unicode" charset="0"/>
                <a:ea typeface="ＭＳ Ｐゴシック" charset="0"/>
                <a:cs typeface="ＭＳ Ｐゴシック" charset="0"/>
              </a:rPr>
              <a:t>Masa Sebelum Pencobaan versi </a:t>
            </a:r>
            <a:br>
              <a:rPr lang="en-US" sz="3000" b="1">
                <a:solidFill>
                  <a:schemeClr val="tx1"/>
                </a:solidFill>
                <a:latin typeface="Lucida Sans Unicode" charset="0"/>
                <a:ea typeface="ＭＳ Ｐゴシック" charset="0"/>
                <a:cs typeface="ＭＳ Ｐゴシック" charset="0"/>
              </a:rPr>
            </a:br>
            <a:r>
              <a:rPr lang="en-US" sz="3000" b="1">
                <a:solidFill>
                  <a:schemeClr val="tx1"/>
                </a:solidFill>
                <a:latin typeface="Lucida Sans Unicode" charset="0"/>
                <a:ea typeface="ＭＳ Ｐゴシック" charset="0"/>
                <a:cs typeface="ＭＳ Ｐゴシック" charset="0"/>
              </a:rPr>
              <a:t>Premillennialism</a:t>
            </a:r>
          </a:p>
        </p:txBody>
      </p:sp>
      <p:sp>
        <p:nvSpPr>
          <p:cNvPr id="181267" name="Text Box 22"/>
          <p:cNvSpPr txBox="1">
            <a:spLocks noChangeArrowheads="1"/>
          </p:cNvSpPr>
          <p:nvPr/>
        </p:nvSpPr>
        <p:spPr bwMode="auto">
          <a:xfrm>
            <a:off x="457200" y="5670550"/>
            <a:ext cx="784860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0"/>
              </a:spcBef>
              <a:spcAft>
                <a:spcPct val="0"/>
              </a:spcAft>
            </a:pPr>
            <a:r>
              <a:rPr lang="ru-RU" altLang="ja-JP" sz="2000" dirty="0">
                <a:solidFill>
                  <a:srgbClr val="FFFFFF"/>
                </a:solidFill>
                <a:latin typeface="Arial" charset="0"/>
              </a:rPr>
              <a:t>"</a:t>
            </a:r>
            <a:r>
              <a:rPr lang="en-US" altLang="ja-JP" sz="2000" dirty="0">
                <a:solidFill>
                  <a:srgbClr val="FFFFFF"/>
                </a:solidFill>
                <a:latin typeface="Arial" charset="0"/>
              </a:rPr>
              <a:t>Hai, </a:t>
            </a:r>
            <a:r>
              <a:rPr lang="en-US" altLang="ja-JP" sz="2000" dirty="0" err="1">
                <a:solidFill>
                  <a:srgbClr val="FFFFFF"/>
                </a:solidFill>
                <a:latin typeface="Arial" charset="0"/>
              </a:rPr>
              <a:t>alangkah</a:t>
            </a:r>
            <a:r>
              <a:rPr lang="en-US" altLang="ja-JP" sz="2000" dirty="0">
                <a:solidFill>
                  <a:srgbClr val="FFFFFF"/>
                </a:solidFill>
                <a:latin typeface="Arial" charset="0"/>
              </a:rPr>
              <a:t> </a:t>
            </a:r>
            <a:r>
              <a:rPr lang="en-US" altLang="ja-JP" sz="2000" dirty="0" err="1">
                <a:solidFill>
                  <a:srgbClr val="FFFFFF"/>
                </a:solidFill>
                <a:latin typeface="Arial" charset="0"/>
              </a:rPr>
              <a:t>hebatnya</a:t>
            </a:r>
            <a:r>
              <a:rPr lang="en-US" altLang="ja-JP" sz="2000" dirty="0">
                <a:solidFill>
                  <a:srgbClr val="FFFFFF"/>
                </a:solidFill>
                <a:latin typeface="Arial" charset="0"/>
              </a:rPr>
              <a:t> </a:t>
            </a:r>
            <a:r>
              <a:rPr lang="en-US" altLang="ja-JP" sz="2000" dirty="0" err="1">
                <a:solidFill>
                  <a:srgbClr val="FFFFFF"/>
                </a:solidFill>
                <a:latin typeface="Arial" charset="0"/>
              </a:rPr>
              <a:t>hari</a:t>
            </a:r>
            <a:r>
              <a:rPr lang="en-US" altLang="ja-JP" sz="2000" dirty="0">
                <a:solidFill>
                  <a:srgbClr val="FFFFFF"/>
                </a:solidFill>
                <a:latin typeface="Arial" charset="0"/>
              </a:rPr>
              <a:t> </a:t>
            </a:r>
            <a:r>
              <a:rPr lang="en-US" altLang="ja-JP" sz="2000" dirty="0" err="1">
                <a:solidFill>
                  <a:srgbClr val="FFFFFF"/>
                </a:solidFill>
                <a:latin typeface="Arial" charset="0"/>
              </a:rPr>
              <a:t>itu</a:t>
            </a:r>
            <a:r>
              <a:rPr lang="en-US" altLang="ja-JP" sz="2000" dirty="0">
                <a:solidFill>
                  <a:srgbClr val="FFFFFF"/>
                </a:solidFill>
                <a:latin typeface="Arial" charset="0"/>
              </a:rPr>
              <a:t>, tidak </a:t>
            </a:r>
            <a:r>
              <a:rPr lang="en-US" altLang="ja-JP" sz="2000" dirty="0" err="1">
                <a:solidFill>
                  <a:srgbClr val="FFFFFF"/>
                </a:solidFill>
                <a:latin typeface="Arial" charset="0"/>
              </a:rPr>
              <a:t>ada</a:t>
            </a:r>
            <a:r>
              <a:rPr lang="en-US" altLang="ja-JP" sz="2000" dirty="0">
                <a:solidFill>
                  <a:srgbClr val="FFFFFF"/>
                </a:solidFill>
                <a:latin typeface="Arial" charset="0"/>
              </a:rPr>
              <a:t> </a:t>
            </a:r>
            <a:r>
              <a:rPr lang="en-US" altLang="ja-JP" sz="2000" dirty="0" err="1">
                <a:solidFill>
                  <a:srgbClr val="FFFFFF"/>
                </a:solidFill>
                <a:latin typeface="Arial" charset="0"/>
              </a:rPr>
              <a:t>taranya</a:t>
            </a:r>
            <a:r>
              <a:rPr lang="en-US" altLang="ja-JP" sz="2000" dirty="0">
                <a:solidFill>
                  <a:srgbClr val="FFFFFF"/>
                </a:solidFill>
                <a:latin typeface="Arial" charset="0"/>
              </a:rPr>
              <a:t>; </a:t>
            </a:r>
            <a:r>
              <a:rPr lang="en-US" altLang="ja-JP" sz="2000" dirty="0" err="1">
                <a:solidFill>
                  <a:srgbClr val="FFFFFF"/>
                </a:solidFill>
                <a:latin typeface="Arial" charset="0"/>
              </a:rPr>
              <a:t>itulah</a:t>
            </a:r>
            <a:r>
              <a:rPr lang="en-US" altLang="ja-JP" sz="2000" dirty="0">
                <a:solidFill>
                  <a:srgbClr val="FFFFFF"/>
                </a:solidFill>
                <a:latin typeface="Arial" charset="0"/>
              </a:rPr>
              <a:t> </a:t>
            </a:r>
            <a:r>
              <a:rPr lang="en-US" altLang="ja-JP" sz="2000" dirty="0" err="1">
                <a:solidFill>
                  <a:srgbClr val="FFFFFF"/>
                </a:solidFill>
                <a:latin typeface="Arial" charset="0"/>
              </a:rPr>
              <a:t>waktu</a:t>
            </a:r>
            <a:r>
              <a:rPr lang="en-US" altLang="ja-JP" sz="2000" dirty="0">
                <a:solidFill>
                  <a:srgbClr val="FFFFFF"/>
                </a:solidFill>
                <a:latin typeface="Arial" charset="0"/>
              </a:rPr>
              <a:t> </a:t>
            </a:r>
            <a:r>
              <a:rPr lang="en-US" altLang="ja-JP" sz="2000" dirty="0" err="1">
                <a:solidFill>
                  <a:srgbClr val="FFFFFF"/>
                </a:solidFill>
                <a:latin typeface="Arial" charset="0"/>
              </a:rPr>
              <a:t>kesusahan</a:t>
            </a:r>
            <a:r>
              <a:rPr lang="en-US" altLang="ja-JP" sz="2000" dirty="0">
                <a:solidFill>
                  <a:srgbClr val="FFFFFF"/>
                </a:solidFill>
                <a:latin typeface="Arial" charset="0"/>
              </a:rPr>
              <a:t> </a:t>
            </a:r>
            <a:r>
              <a:rPr lang="en-US" altLang="ja-JP" sz="2000" dirty="0" err="1">
                <a:solidFill>
                  <a:srgbClr val="FFFFFF"/>
                </a:solidFill>
                <a:latin typeface="Arial" charset="0"/>
              </a:rPr>
              <a:t>bagi</a:t>
            </a:r>
            <a:r>
              <a:rPr lang="en-US" altLang="ja-JP" sz="2000" dirty="0">
                <a:solidFill>
                  <a:srgbClr val="FFFFFF"/>
                </a:solidFill>
                <a:latin typeface="Arial" charset="0"/>
              </a:rPr>
              <a:t> Yakub, </a:t>
            </a:r>
            <a:r>
              <a:rPr lang="en-US" altLang="ja-JP" sz="2000" dirty="0" err="1">
                <a:solidFill>
                  <a:srgbClr val="FFFFFF"/>
                </a:solidFill>
                <a:latin typeface="Arial" charset="0"/>
              </a:rPr>
              <a:t>tetapi</a:t>
            </a:r>
            <a:r>
              <a:rPr lang="en-US" altLang="ja-JP" sz="2000" dirty="0">
                <a:solidFill>
                  <a:srgbClr val="FFFFFF"/>
                </a:solidFill>
                <a:latin typeface="Arial" charset="0"/>
              </a:rPr>
              <a:t> </a:t>
            </a:r>
            <a:r>
              <a:rPr lang="en-US" altLang="ja-JP" sz="2000" dirty="0" err="1">
                <a:solidFill>
                  <a:srgbClr val="FFFFFF"/>
                </a:solidFill>
                <a:latin typeface="Arial" charset="0"/>
              </a:rPr>
              <a:t>ia</a:t>
            </a:r>
            <a:r>
              <a:rPr lang="en-US" altLang="ja-JP" sz="2000" dirty="0">
                <a:solidFill>
                  <a:srgbClr val="FFFFFF"/>
                </a:solidFill>
                <a:latin typeface="Arial" charset="0"/>
              </a:rPr>
              <a:t> akan </a:t>
            </a:r>
            <a:r>
              <a:rPr lang="en-US" altLang="ja-JP" sz="2000" dirty="0" err="1">
                <a:solidFill>
                  <a:srgbClr val="FFFFFF"/>
                </a:solidFill>
                <a:latin typeface="Arial" charset="0"/>
              </a:rPr>
              <a:t>diselamatkan</a:t>
            </a:r>
            <a:r>
              <a:rPr lang="en-US" altLang="ja-JP" sz="2000" dirty="0">
                <a:solidFill>
                  <a:srgbClr val="FFFFFF"/>
                </a:solidFill>
                <a:latin typeface="Arial" charset="0"/>
              </a:rPr>
              <a:t> dari </a:t>
            </a:r>
            <a:r>
              <a:rPr lang="en-US" altLang="ja-JP" sz="2000" dirty="0" err="1">
                <a:solidFill>
                  <a:srgbClr val="FFFFFF"/>
                </a:solidFill>
                <a:latin typeface="Arial" charset="0"/>
              </a:rPr>
              <a:t>padanya</a:t>
            </a:r>
            <a:r>
              <a:rPr lang="en-US" altLang="ja-JP" sz="2000" dirty="0">
                <a:solidFill>
                  <a:srgbClr val="FFFFFF"/>
                </a:solidFill>
                <a:latin typeface="Arial" charset="0"/>
              </a:rPr>
              <a:t>.</a:t>
            </a:r>
            <a:r>
              <a:rPr lang="ru-RU" altLang="ja-JP" sz="2000" dirty="0">
                <a:solidFill>
                  <a:srgbClr val="FFFFFF"/>
                </a:solidFill>
                <a:latin typeface="Arial" charset="0"/>
              </a:rPr>
              <a:t>"</a:t>
            </a:r>
            <a:r>
              <a:rPr lang="en-US" altLang="ja-JP" sz="2000" dirty="0">
                <a:solidFill>
                  <a:srgbClr val="FFFFFF"/>
                </a:solidFill>
                <a:latin typeface="Arial" charset="0"/>
              </a:rPr>
              <a:t> (</a:t>
            </a:r>
            <a:r>
              <a:rPr lang="en-US" altLang="ja-JP" sz="2000" dirty="0" err="1">
                <a:solidFill>
                  <a:srgbClr val="FFFFFF"/>
                </a:solidFill>
                <a:latin typeface="Arial" charset="0"/>
              </a:rPr>
              <a:t>Yer</a:t>
            </a:r>
            <a:r>
              <a:rPr lang="en-US" altLang="ja-JP" sz="2000" dirty="0">
                <a:solidFill>
                  <a:srgbClr val="FFFFFF"/>
                </a:solidFill>
                <a:latin typeface="Arial" charset="0"/>
              </a:rPr>
              <a:t>. 30:7)</a:t>
            </a:r>
            <a:endParaRPr lang="en-US" sz="2000" dirty="0">
              <a:solidFill>
                <a:srgbClr val="FFFFFF"/>
              </a:solidFill>
              <a:latin typeface="Arial" charset="0"/>
            </a:endParaRPr>
          </a:p>
        </p:txBody>
      </p:sp>
      <p:sp>
        <p:nvSpPr>
          <p:cNvPr id="181268" name="Text Box 37"/>
          <p:cNvSpPr txBox="1">
            <a:spLocks noChangeArrowheads="1"/>
          </p:cNvSpPr>
          <p:nvPr/>
        </p:nvSpPr>
        <p:spPr bwMode="auto">
          <a:xfrm>
            <a:off x="8447678" y="0"/>
            <a:ext cx="696322" cy="46384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0"/>
              </a:spcBef>
              <a:spcAft>
                <a:spcPct val="0"/>
              </a:spcAft>
            </a:pPr>
            <a:r>
              <a:rPr lang="en-US" b="1" dirty="0">
                <a:solidFill>
                  <a:srgbClr val="FFFFFF"/>
                </a:solidFill>
                <a:latin typeface="Arial" charset="0"/>
                <a:cs typeface="Arial" charset="0"/>
              </a:rPr>
              <a:t>437</a:t>
            </a:r>
          </a:p>
        </p:txBody>
      </p:sp>
    </p:spTree>
    <p:extLst>
      <p:ext uri="{BB962C8B-B14F-4D97-AF65-F5344CB8AC3E}">
        <p14:creationId xmlns:p14="http://schemas.microsoft.com/office/powerpoint/2010/main" val="1559366474"/>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7" presetClass="entr" presetSubtype="8" fill="hold" grpId="0" nodeType="afterEffect">
                                  <p:stCondLst>
                                    <p:cond delay="0"/>
                                  </p:stCondLst>
                                  <p:childTnLst>
                                    <p:set>
                                      <p:cBhvr>
                                        <p:cTn id="12" dur="1" fill="hold">
                                          <p:stCondLst>
                                            <p:cond delay="0"/>
                                          </p:stCondLst>
                                        </p:cTn>
                                        <p:tgtEl>
                                          <p:spTgt spid="646152"/>
                                        </p:tgtEl>
                                        <p:attrNameLst>
                                          <p:attrName>style.visibility</p:attrName>
                                        </p:attrNameLst>
                                      </p:cBhvr>
                                      <p:to>
                                        <p:strVal val="visible"/>
                                      </p:to>
                                    </p:set>
                                    <p:anim calcmode="lin" valueType="num">
                                      <p:cBhvr additive="base">
                                        <p:cTn id="13" dur="2000" fill="hold"/>
                                        <p:tgtEl>
                                          <p:spTgt spid="646152"/>
                                        </p:tgtEl>
                                        <p:attrNameLst>
                                          <p:attrName>ppt_x</p:attrName>
                                        </p:attrNameLst>
                                      </p:cBhvr>
                                      <p:tavLst>
                                        <p:tav tm="0">
                                          <p:val>
                                            <p:strVal val="0-#ppt_w/2"/>
                                          </p:val>
                                        </p:tav>
                                        <p:tav tm="100000">
                                          <p:val>
                                            <p:strVal val="#ppt_x"/>
                                          </p:val>
                                        </p:tav>
                                      </p:tavLst>
                                    </p:anim>
                                    <p:anim calcmode="lin" valueType="num">
                                      <p:cBhvr additive="base">
                                        <p:cTn id="14" dur="2000" fill="hold"/>
                                        <p:tgtEl>
                                          <p:spTgt spid="64615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4000"/>
                            </p:stCondLst>
                            <p:childTnLst>
                              <p:par>
                                <p:cTn id="16" presetID="9" presetClass="entr" presetSubtype="0" fill="hold" grpId="0" nodeType="afterEffect">
                                  <p:stCondLst>
                                    <p:cond delay="0"/>
                                  </p:stCondLst>
                                  <p:childTnLst>
                                    <p:set>
                                      <p:cBhvr>
                                        <p:cTn id="17" dur="1" fill="hold">
                                          <p:stCondLst>
                                            <p:cond delay="0"/>
                                          </p:stCondLst>
                                        </p:cTn>
                                        <p:tgtEl>
                                          <p:spTgt spid="646151"/>
                                        </p:tgtEl>
                                        <p:attrNameLst>
                                          <p:attrName>style.visibility</p:attrName>
                                        </p:attrNameLst>
                                      </p:cBhvr>
                                      <p:to>
                                        <p:strVal val="visible"/>
                                      </p:to>
                                    </p:set>
                                    <p:animEffect transition="in" filter="dissolve">
                                      <p:cBhvr>
                                        <p:cTn id="18" dur="2000"/>
                                        <p:tgtEl>
                                          <p:spTgt spid="646151"/>
                                        </p:tgtEl>
                                      </p:cBhvr>
                                    </p:animEffect>
                                  </p:childTnLst>
                                </p:cTn>
                              </p:par>
                            </p:childTnLst>
                          </p:cTn>
                        </p:par>
                        <p:par>
                          <p:cTn id="19" fill="hold" nodeType="afterGroup">
                            <p:stCondLst>
                              <p:cond delay="6000"/>
                            </p:stCondLst>
                            <p:childTnLst>
                              <p:par>
                                <p:cTn id="20" presetID="9" presetClass="entr" presetSubtype="0" fill="hold" grpId="0" nodeType="afterEffect">
                                  <p:stCondLst>
                                    <p:cond delay="0"/>
                                  </p:stCondLst>
                                  <p:childTnLst>
                                    <p:set>
                                      <p:cBhvr>
                                        <p:cTn id="21" dur="1" fill="hold">
                                          <p:stCondLst>
                                            <p:cond delay="0"/>
                                          </p:stCondLst>
                                        </p:cTn>
                                        <p:tgtEl>
                                          <p:spTgt spid="646156"/>
                                        </p:tgtEl>
                                        <p:attrNameLst>
                                          <p:attrName>style.visibility</p:attrName>
                                        </p:attrNameLst>
                                      </p:cBhvr>
                                      <p:to>
                                        <p:strVal val="visible"/>
                                      </p:to>
                                    </p:set>
                                    <p:animEffect transition="in" filter="dissolve">
                                      <p:cBhvr>
                                        <p:cTn id="22" dur="2000"/>
                                        <p:tgtEl>
                                          <p:spTgt spid="646156"/>
                                        </p:tgtEl>
                                      </p:cBhvr>
                                    </p:animEffect>
                                  </p:childTnLst>
                                </p:cTn>
                              </p:par>
                            </p:childTnLst>
                          </p:cTn>
                        </p:par>
                        <p:par>
                          <p:cTn id="23" fill="hold" nodeType="afterGroup">
                            <p:stCondLst>
                              <p:cond delay="8000"/>
                            </p:stCondLst>
                            <p:childTnLst>
                              <p:par>
                                <p:cTn id="24" presetID="42" presetClass="entr" presetSubtype="0" fill="hold" nodeType="afterEffect">
                                  <p:stCondLst>
                                    <p:cond delay="0"/>
                                  </p:stCondLst>
                                  <p:childTnLst>
                                    <p:set>
                                      <p:cBhvr>
                                        <p:cTn id="25" dur="1" fill="hold">
                                          <p:stCondLst>
                                            <p:cond delay="0"/>
                                          </p:stCondLst>
                                        </p:cTn>
                                        <p:tgtEl>
                                          <p:spTgt spid="646155"/>
                                        </p:tgtEl>
                                        <p:attrNameLst>
                                          <p:attrName>style.visibility</p:attrName>
                                        </p:attrNameLst>
                                      </p:cBhvr>
                                      <p:to>
                                        <p:strVal val="visible"/>
                                      </p:to>
                                    </p:set>
                                    <p:animEffect transition="in" filter="fade">
                                      <p:cBhvr>
                                        <p:cTn id="26" dur="2000"/>
                                        <p:tgtEl>
                                          <p:spTgt spid="646155"/>
                                        </p:tgtEl>
                                      </p:cBhvr>
                                    </p:animEffect>
                                    <p:anim calcmode="lin" valueType="num">
                                      <p:cBhvr>
                                        <p:cTn id="27" dur="2000" fill="hold"/>
                                        <p:tgtEl>
                                          <p:spTgt spid="646155"/>
                                        </p:tgtEl>
                                        <p:attrNameLst>
                                          <p:attrName>ppt_x</p:attrName>
                                        </p:attrNameLst>
                                      </p:cBhvr>
                                      <p:tavLst>
                                        <p:tav tm="0">
                                          <p:val>
                                            <p:strVal val="#ppt_x"/>
                                          </p:val>
                                        </p:tav>
                                        <p:tav tm="100000">
                                          <p:val>
                                            <p:strVal val="#ppt_x"/>
                                          </p:val>
                                        </p:tav>
                                      </p:tavLst>
                                    </p:anim>
                                    <p:anim calcmode="lin" valueType="num">
                                      <p:cBhvr>
                                        <p:cTn id="28" dur="2000" fill="hold"/>
                                        <p:tgtEl>
                                          <p:spTgt spid="646155"/>
                                        </p:tgtEl>
                                        <p:attrNameLst>
                                          <p:attrName>ppt_y</p:attrName>
                                        </p:attrNameLst>
                                      </p:cBhvr>
                                      <p:tavLst>
                                        <p:tav tm="0">
                                          <p:val>
                                            <p:strVal val="#ppt_y+.1"/>
                                          </p:val>
                                        </p:tav>
                                        <p:tav tm="100000">
                                          <p:val>
                                            <p:strVal val="#ppt_y"/>
                                          </p:val>
                                        </p:tav>
                                      </p:tavLst>
                                    </p:anim>
                                  </p:childTnLst>
                                </p:cTn>
                              </p:par>
                            </p:childTnLst>
                          </p:cTn>
                        </p:par>
                        <p:par>
                          <p:cTn id="29" fill="hold" nodeType="afterGroup">
                            <p:stCondLst>
                              <p:cond delay="10000"/>
                            </p:stCondLst>
                            <p:childTnLst>
                              <p:par>
                                <p:cTn id="30" presetID="9" presetClass="entr" presetSubtype="0" fill="hold" grpId="0" nodeType="afterEffect">
                                  <p:stCondLst>
                                    <p:cond delay="0"/>
                                  </p:stCondLst>
                                  <p:childTnLst>
                                    <p:set>
                                      <p:cBhvr>
                                        <p:cTn id="31" dur="1" fill="hold">
                                          <p:stCondLst>
                                            <p:cond delay="0"/>
                                          </p:stCondLst>
                                        </p:cTn>
                                        <p:tgtEl>
                                          <p:spTgt spid="646153"/>
                                        </p:tgtEl>
                                        <p:attrNameLst>
                                          <p:attrName>style.visibility</p:attrName>
                                        </p:attrNameLst>
                                      </p:cBhvr>
                                      <p:to>
                                        <p:strVal val="visible"/>
                                      </p:to>
                                    </p:set>
                                    <p:animEffect transition="in" filter="dissolve">
                                      <p:cBhvr>
                                        <p:cTn id="32" dur="2000"/>
                                        <p:tgtEl>
                                          <p:spTgt spid="646153"/>
                                        </p:tgtEl>
                                      </p:cBhvr>
                                    </p:animEffect>
                                  </p:childTnLst>
                                </p:cTn>
                              </p:par>
                            </p:childTnLst>
                          </p:cTn>
                        </p:par>
                        <p:par>
                          <p:cTn id="33" fill="hold" nodeType="afterGroup">
                            <p:stCondLst>
                              <p:cond delay="12000"/>
                            </p:stCondLst>
                            <p:childTnLst>
                              <p:par>
                                <p:cTn id="34" presetID="9" presetClass="entr" presetSubtype="0" fill="hold" grpId="0" nodeType="afterEffect">
                                  <p:stCondLst>
                                    <p:cond delay="0"/>
                                  </p:stCondLst>
                                  <p:childTnLst>
                                    <p:set>
                                      <p:cBhvr>
                                        <p:cTn id="35" dur="1" fill="hold">
                                          <p:stCondLst>
                                            <p:cond delay="0"/>
                                          </p:stCondLst>
                                        </p:cTn>
                                        <p:tgtEl>
                                          <p:spTgt spid="646158"/>
                                        </p:tgtEl>
                                        <p:attrNameLst>
                                          <p:attrName>style.visibility</p:attrName>
                                        </p:attrNameLst>
                                      </p:cBhvr>
                                      <p:to>
                                        <p:strVal val="visible"/>
                                      </p:to>
                                    </p:set>
                                    <p:animEffect transition="in" filter="dissolve">
                                      <p:cBhvr>
                                        <p:cTn id="36" dur="2000"/>
                                        <p:tgtEl>
                                          <p:spTgt spid="646158"/>
                                        </p:tgtEl>
                                      </p:cBhvr>
                                    </p:animEffect>
                                  </p:childTnLst>
                                </p:cTn>
                              </p:par>
                            </p:childTnLst>
                          </p:cTn>
                        </p:par>
                        <p:par>
                          <p:cTn id="37" fill="hold" nodeType="afterGroup">
                            <p:stCondLst>
                              <p:cond delay="14000"/>
                            </p:stCondLst>
                            <p:childTnLst>
                              <p:par>
                                <p:cTn id="38" presetID="47" presetClass="entr" presetSubtype="0" fill="hold" grpId="0" nodeType="afterEffect">
                                  <p:stCondLst>
                                    <p:cond delay="0"/>
                                  </p:stCondLst>
                                  <p:childTnLst>
                                    <p:set>
                                      <p:cBhvr>
                                        <p:cTn id="39" dur="1" fill="hold">
                                          <p:stCondLst>
                                            <p:cond delay="0"/>
                                          </p:stCondLst>
                                        </p:cTn>
                                        <p:tgtEl>
                                          <p:spTgt spid="646157"/>
                                        </p:tgtEl>
                                        <p:attrNameLst>
                                          <p:attrName>style.visibility</p:attrName>
                                        </p:attrNameLst>
                                      </p:cBhvr>
                                      <p:to>
                                        <p:strVal val="visible"/>
                                      </p:to>
                                    </p:set>
                                    <p:animEffect transition="in" filter="fade">
                                      <p:cBhvr>
                                        <p:cTn id="40" dur="2000"/>
                                        <p:tgtEl>
                                          <p:spTgt spid="646157"/>
                                        </p:tgtEl>
                                      </p:cBhvr>
                                    </p:animEffect>
                                    <p:anim calcmode="lin" valueType="num">
                                      <p:cBhvr>
                                        <p:cTn id="41" dur="2000" fill="hold"/>
                                        <p:tgtEl>
                                          <p:spTgt spid="646157"/>
                                        </p:tgtEl>
                                        <p:attrNameLst>
                                          <p:attrName>ppt_x</p:attrName>
                                        </p:attrNameLst>
                                      </p:cBhvr>
                                      <p:tavLst>
                                        <p:tav tm="0">
                                          <p:val>
                                            <p:strVal val="#ppt_x"/>
                                          </p:val>
                                        </p:tav>
                                        <p:tav tm="100000">
                                          <p:val>
                                            <p:strVal val="#ppt_x"/>
                                          </p:val>
                                        </p:tav>
                                      </p:tavLst>
                                    </p:anim>
                                    <p:anim calcmode="lin" valueType="num">
                                      <p:cBhvr>
                                        <p:cTn id="42" dur="2000" fill="hold"/>
                                        <p:tgtEl>
                                          <p:spTgt spid="646157"/>
                                        </p:tgtEl>
                                        <p:attrNameLst>
                                          <p:attrName>ppt_y</p:attrName>
                                        </p:attrNameLst>
                                      </p:cBhvr>
                                      <p:tavLst>
                                        <p:tav tm="0">
                                          <p:val>
                                            <p:strVal val="#ppt_y-.1"/>
                                          </p:val>
                                        </p:tav>
                                        <p:tav tm="100000">
                                          <p:val>
                                            <p:strVal val="#ppt_y"/>
                                          </p:val>
                                        </p:tav>
                                      </p:tavLst>
                                    </p:anim>
                                  </p:childTnLst>
                                </p:cTn>
                              </p:par>
                            </p:childTnLst>
                          </p:cTn>
                        </p:par>
                        <p:par>
                          <p:cTn id="43" fill="hold" nodeType="afterGroup">
                            <p:stCondLst>
                              <p:cond delay="16000"/>
                            </p:stCondLst>
                            <p:childTnLst>
                              <p:par>
                                <p:cTn id="44" presetID="9" presetClass="entr" presetSubtype="0" fill="hold" grpId="0" nodeType="afterEffect">
                                  <p:stCondLst>
                                    <p:cond delay="0"/>
                                  </p:stCondLst>
                                  <p:childTnLst>
                                    <p:set>
                                      <p:cBhvr>
                                        <p:cTn id="45" dur="1" fill="hold">
                                          <p:stCondLst>
                                            <p:cond delay="0"/>
                                          </p:stCondLst>
                                        </p:cTn>
                                        <p:tgtEl>
                                          <p:spTgt spid="646159">
                                            <p:bg/>
                                          </p:spTgt>
                                        </p:tgtEl>
                                        <p:attrNameLst>
                                          <p:attrName>style.visibility</p:attrName>
                                        </p:attrNameLst>
                                      </p:cBhvr>
                                      <p:to>
                                        <p:strVal val="visible"/>
                                      </p:to>
                                    </p:set>
                                    <p:animEffect transition="in" filter="dissolve">
                                      <p:cBhvr>
                                        <p:cTn id="46" dur="2000"/>
                                        <p:tgtEl>
                                          <p:spTgt spid="646159">
                                            <p:bg/>
                                          </p:spTgt>
                                        </p:tgtEl>
                                      </p:cBhvr>
                                    </p:animEffect>
                                  </p:childTnLst>
                                </p:cTn>
                              </p:par>
                            </p:childTnLst>
                          </p:cTn>
                        </p:par>
                        <p:par>
                          <p:cTn id="47" fill="hold" nodeType="afterGroup">
                            <p:stCondLst>
                              <p:cond delay="18000"/>
                            </p:stCondLst>
                            <p:childTnLst>
                              <p:par>
                                <p:cTn id="48" presetID="9" presetClass="entr" presetSubtype="0" fill="hold" grpId="0" nodeType="afterEffect">
                                  <p:stCondLst>
                                    <p:cond delay="0"/>
                                  </p:stCondLst>
                                  <p:childTnLst>
                                    <p:set>
                                      <p:cBhvr>
                                        <p:cTn id="49" dur="1" fill="hold">
                                          <p:stCondLst>
                                            <p:cond delay="0"/>
                                          </p:stCondLst>
                                        </p:cTn>
                                        <p:tgtEl>
                                          <p:spTgt spid="646159">
                                            <p:txEl>
                                              <p:pRg st="0" end="0"/>
                                            </p:txEl>
                                          </p:spTgt>
                                        </p:tgtEl>
                                        <p:attrNameLst>
                                          <p:attrName>style.visibility</p:attrName>
                                        </p:attrNameLst>
                                      </p:cBhvr>
                                      <p:to>
                                        <p:strVal val="visible"/>
                                      </p:to>
                                    </p:set>
                                    <p:animEffect transition="in" filter="dissolve">
                                      <p:cBhvr>
                                        <p:cTn id="50" dur="2000"/>
                                        <p:tgtEl>
                                          <p:spTgt spid="646159">
                                            <p:txEl>
                                              <p:pRg st="0" end="0"/>
                                            </p:txEl>
                                          </p:spTgt>
                                        </p:tgtEl>
                                      </p:cBhvr>
                                    </p:animEffect>
                                  </p:childTnLst>
                                </p:cTn>
                              </p:par>
                            </p:childTnLst>
                          </p:cTn>
                        </p:par>
                        <p:par>
                          <p:cTn id="51" fill="hold" nodeType="afterGroup">
                            <p:stCondLst>
                              <p:cond delay="20000"/>
                            </p:stCondLst>
                            <p:childTnLst>
                              <p:par>
                                <p:cTn id="52" presetID="9" presetClass="entr" presetSubtype="0" fill="hold" grpId="0" nodeType="afterEffect">
                                  <p:stCondLst>
                                    <p:cond delay="0"/>
                                  </p:stCondLst>
                                  <p:iterate type="lt">
                                    <p:tmPct val="0"/>
                                  </p:iterate>
                                  <p:childTnLst>
                                    <p:set>
                                      <p:cBhvr>
                                        <p:cTn id="53" dur="1" fill="hold">
                                          <p:stCondLst>
                                            <p:cond delay="0"/>
                                          </p:stCondLst>
                                        </p:cTn>
                                        <p:tgtEl>
                                          <p:spTgt spid="646159">
                                            <p:txEl>
                                              <p:pRg st="1" end="1"/>
                                            </p:txEl>
                                          </p:spTgt>
                                        </p:tgtEl>
                                        <p:attrNameLst>
                                          <p:attrName>style.visibility</p:attrName>
                                        </p:attrNameLst>
                                      </p:cBhvr>
                                      <p:to>
                                        <p:strVal val="visible"/>
                                      </p:to>
                                    </p:set>
                                    <p:animEffect transition="in" filter="dissolve">
                                      <p:cBhvr>
                                        <p:cTn id="54" dur="2000"/>
                                        <p:tgtEl>
                                          <p:spTgt spid="646159">
                                            <p:txEl>
                                              <p:pRg st="1" end="1"/>
                                            </p:txEl>
                                          </p:spTgt>
                                        </p:tgtEl>
                                      </p:cBhvr>
                                    </p:animEffect>
                                  </p:childTnLst>
                                </p:cTn>
                              </p:par>
                            </p:childTnLst>
                          </p:cTn>
                        </p:par>
                        <p:par>
                          <p:cTn id="55" fill="hold" nodeType="afterGroup">
                            <p:stCondLst>
                              <p:cond delay="22000"/>
                            </p:stCondLst>
                            <p:childTnLst>
                              <p:par>
                                <p:cTn id="56" presetID="42" presetClass="entr" presetSubtype="0" fill="hold" grpId="0" nodeType="afterEffect">
                                  <p:stCondLst>
                                    <p:cond delay="0"/>
                                  </p:stCondLst>
                                  <p:childTnLst>
                                    <p:set>
                                      <p:cBhvr>
                                        <p:cTn id="57" dur="1" fill="hold">
                                          <p:stCondLst>
                                            <p:cond delay="0"/>
                                          </p:stCondLst>
                                        </p:cTn>
                                        <p:tgtEl>
                                          <p:spTgt spid="646162"/>
                                        </p:tgtEl>
                                        <p:attrNameLst>
                                          <p:attrName>style.visibility</p:attrName>
                                        </p:attrNameLst>
                                      </p:cBhvr>
                                      <p:to>
                                        <p:strVal val="visible"/>
                                      </p:to>
                                    </p:set>
                                    <p:animEffect transition="in" filter="fade">
                                      <p:cBhvr>
                                        <p:cTn id="58" dur="2000"/>
                                        <p:tgtEl>
                                          <p:spTgt spid="646162"/>
                                        </p:tgtEl>
                                      </p:cBhvr>
                                    </p:animEffect>
                                    <p:anim calcmode="lin" valueType="num">
                                      <p:cBhvr>
                                        <p:cTn id="59" dur="2000" fill="hold"/>
                                        <p:tgtEl>
                                          <p:spTgt spid="646162"/>
                                        </p:tgtEl>
                                        <p:attrNameLst>
                                          <p:attrName>ppt_x</p:attrName>
                                        </p:attrNameLst>
                                      </p:cBhvr>
                                      <p:tavLst>
                                        <p:tav tm="0">
                                          <p:val>
                                            <p:strVal val="#ppt_x"/>
                                          </p:val>
                                        </p:tav>
                                        <p:tav tm="100000">
                                          <p:val>
                                            <p:strVal val="#ppt_x"/>
                                          </p:val>
                                        </p:tav>
                                      </p:tavLst>
                                    </p:anim>
                                    <p:anim calcmode="lin" valueType="num">
                                      <p:cBhvr>
                                        <p:cTn id="60" dur="2000" fill="hold"/>
                                        <p:tgtEl>
                                          <p:spTgt spid="646162"/>
                                        </p:tgtEl>
                                        <p:attrNameLst>
                                          <p:attrName>ppt_y</p:attrName>
                                        </p:attrNameLst>
                                      </p:cBhvr>
                                      <p:tavLst>
                                        <p:tav tm="0">
                                          <p:val>
                                            <p:strVal val="#ppt_y+.1"/>
                                          </p:val>
                                        </p:tav>
                                        <p:tav tm="100000">
                                          <p:val>
                                            <p:strVal val="#ppt_y"/>
                                          </p:val>
                                        </p:tav>
                                      </p:tavLst>
                                    </p:anim>
                                  </p:childTnLst>
                                </p:cTn>
                              </p:par>
                            </p:childTnLst>
                          </p:cTn>
                        </p:par>
                        <p:par>
                          <p:cTn id="61" fill="hold" nodeType="afterGroup">
                            <p:stCondLst>
                              <p:cond delay="24000"/>
                            </p:stCondLst>
                            <p:childTnLst>
                              <p:par>
                                <p:cTn id="62" presetID="9" presetClass="entr" presetSubtype="0" fill="hold" grpId="0" nodeType="afterEffect">
                                  <p:stCondLst>
                                    <p:cond delay="0"/>
                                  </p:stCondLst>
                                  <p:childTnLst>
                                    <p:set>
                                      <p:cBhvr>
                                        <p:cTn id="63" dur="1" fill="hold">
                                          <p:stCondLst>
                                            <p:cond delay="0"/>
                                          </p:stCondLst>
                                        </p:cTn>
                                        <p:tgtEl>
                                          <p:spTgt spid="646154"/>
                                        </p:tgtEl>
                                        <p:attrNameLst>
                                          <p:attrName>style.visibility</p:attrName>
                                        </p:attrNameLst>
                                      </p:cBhvr>
                                      <p:to>
                                        <p:strVal val="visible"/>
                                      </p:to>
                                    </p:set>
                                    <p:animEffect transition="in" filter="dissolve">
                                      <p:cBhvr>
                                        <p:cTn id="64" dur="2000"/>
                                        <p:tgtEl>
                                          <p:spTgt spid="646154"/>
                                        </p:tgtEl>
                                      </p:cBhvr>
                                    </p:animEffect>
                                  </p:childTnLst>
                                </p:cTn>
                              </p:par>
                            </p:childTnLst>
                          </p:cTn>
                        </p:par>
                        <p:par>
                          <p:cTn id="65" fill="hold" nodeType="afterGroup">
                            <p:stCondLst>
                              <p:cond delay="26000"/>
                            </p:stCondLst>
                            <p:childTnLst>
                              <p:par>
                                <p:cTn id="66" presetID="9" presetClass="entr" presetSubtype="0" fill="hold" grpId="0" nodeType="afterEffect">
                                  <p:stCondLst>
                                    <p:cond delay="0"/>
                                  </p:stCondLst>
                                  <p:childTnLst>
                                    <p:set>
                                      <p:cBhvr>
                                        <p:cTn id="67" dur="1" fill="hold">
                                          <p:stCondLst>
                                            <p:cond delay="0"/>
                                          </p:stCondLst>
                                        </p:cTn>
                                        <p:tgtEl>
                                          <p:spTgt spid="646160">
                                            <p:bg/>
                                          </p:spTgt>
                                        </p:tgtEl>
                                        <p:attrNameLst>
                                          <p:attrName>style.visibility</p:attrName>
                                        </p:attrNameLst>
                                      </p:cBhvr>
                                      <p:to>
                                        <p:strVal val="visible"/>
                                      </p:to>
                                    </p:set>
                                    <p:animEffect transition="in" filter="dissolve">
                                      <p:cBhvr>
                                        <p:cTn id="68" dur="2000"/>
                                        <p:tgtEl>
                                          <p:spTgt spid="646160">
                                            <p:bg/>
                                          </p:spTgt>
                                        </p:tgtEl>
                                      </p:cBhvr>
                                    </p:animEffect>
                                  </p:childTnLst>
                                </p:cTn>
                              </p:par>
                            </p:childTnLst>
                          </p:cTn>
                        </p:par>
                        <p:par>
                          <p:cTn id="69" fill="hold" nodeType="afterGroup">
                            <p:stCondLst>
                              <p:cond delay="28000"/>
                            </p:stCondLst>
                            <p:childTnLst>
                              <p:par>
                                <p:cTn id="70" presetID="9" presetClass="entr" presetSubtype="0" fill="hold" grpId="0" nodeType="afterEffect">
                                  <p:stCondLst>
                                    <p:cond delay="0"/>
                                  </p:stCondLst>
                                  <p:childTnLst>
                                    <p:set>
                                      <p:cBhvr>
                                        <p:cTn id="71" dur="1" fill="hold">
                                          <p:stCondLst>
                                            <p:cond delay="0"/>
                                          </p:stCondLst>
                                        </p:cTn>
                                        <p:tgtEl>
                                          <p:spTgt spid="646160">
                                            <p:txEl>
                                              <p:pRg st="0" end="0"/>
                                            </p:txEl>
                                          </p:spTgt>
                                        </p:tgtEl>
                                        <p:attrNameLst>
                                          <p:attrName>style.visibility</p:attrName>
                                        </p:attrNameLst>
                                      </p:cBhvr>
                                      <p:to>
                                        <p:strVal val="visible"/>
                                      </p:to>
                                    </p:set>
                                    <p:animEffect transition="in" filter="dissolve">
                                      <p:cBhvr>
                                        <p:cTn id="72" dur="2000"/>
                                        <p:tgtEl>
                                          <p:spTgt spid="646160">
                                            <p:txEl>
                                              <p:pRg st="0" end="0"/>
                                            </p:txEl>
                                          </p:spTgt>
                                        </p:tgtEl>
                                      </p:cBhvr>
                                    </p:animEffect>
                                  </p:childTnLst>
                                </p:cTn>
                              </p:par>
                            </p:childTnLst>
                          </p:cTn>
                        </p:par>
                        <p:par>
                          <p:cTn id="73" fill="hold" nodeType="afterGroup">
                            <p:stCondLst>
                              <p:cond delay="30000"/>
                            </p:stCondLst>
                            <p:childTnLst>
                              <p:par>
                                <p:cTn id="74" presetID="9" presetClass="entr" presetSubtype="0" fill="hold" grpId="0" nodeType="afterEffect">
                                  <p:stCondLst>
                                    <p:cond delay="0"/>
                                  </p:stCondLst>
                                  <p:iterate type="lt">
                                    <p:tmPct val="0"/>
                                  </p:iterate>
                                  <p:childTnLst>
                                    <p:set>
                                      <p:cBhvr>
                                        <p:cTn id="75" dur="1" fill="hold">
                                          <p:stCondLst>
                                            <p:cond delay="0"/>
                                          </p:stCondLst>
                                        </p:cTn>
                                        <p:tgtEl>
                                          <p:spTgt spid="646160">
                                            <p:txEl>
                                              <p:pRg st="1" end="1"/>
                                            </p:txEl>
                                          </p:spTgt>
                                        </p:tgtEl>
                                        <p:attrNameLst>
                                          <p:attrName>style.visibility</p:attrName>
                                        </p:attrNameLst>
                                      </p:cBhvr>
                                      <p:to>
                                        <p:strVal val="visible"/>
                                      </p:to>
                                    </p:set>
                                    <p:animEffect transition="in" filter="dissolve">
                                      <p:cBhvr>
                                        <p:cTn id="76" dur="2000"/>
                                        <p:tgtEl>
                                          <p:spTgt spid="646160">
                                            <p:txEl>
                                              <p:pRg st="1" end="1"/>
                                            </p:txEl>
                                          </p:spTgt>
                                        </p:tgtEl>
                                      </p:cBhvr>
                                    </p:animEffect>
                                  </p:childTnLst>
                                </p:cTn>
                              </p:par>
                            </p:childTnLst>
                          </p:cTn>
                        </p:par>
                        <p:par>
                          <p:cTn id="77" fill="hold" nodeType="afterGroup">
                            <p:stCondLst>
                              <p:cond delay="32000"/>
                            </p:stCondLst>
                            <p:childTnLst>
                              <p:par>
                                <p:cTn id="78" presetID="42" presetClass="entr" presetSubtype="0" fill="hold" grpId="0" nodeType="afterEffect">
                                  <p:stCondLst>
                                    <p:cond delay="0"/>
                                  </p:stCondLst>
                                  <p:childTnLst>
                                    <p:set>
                                      <p:cBhvr>
                                        <p:cTn id="79" dur="1" fill="hold">
                                          <p:stCondLst>
                                            <p:cond delay="0"/>
                                          </p:stCondLst>
                                        </p:cTn>
                                        <p:tgtEl>
                                          <p:spTgt spid="646163"/>
                                        </p:tgtEl>
                                        <p:attrNameLst>
                                          <p:attrName>style.visibility</p:attrName>
                                        </p:attrNameLst>
                                      </p:cBhvr>
                                      <p:to>
                                        <p:strVal val="visible"/>
                                      </p:to>
                                    </p:set>
                                    <p:animEffect transition="in" filter="fade">
                                      <p:cBhvr>
                                        <p:cTn id="80" dur="2000"/>
                                        <p:tgtEl>
                                          <p:spTgt spid="646163"/>
                                        </p:tgtEl>
                                      </p:cBhvr>
                                    </p:animEffect>
                                    <p:anim calcmode="lin" valueType="num">
                                      <p:cBhvr>
                                        <p:cTn id="81" dur="2000" fill="hold"/>
                                        <p:tgtEl>
                                          <p:spTgt spid="646163"/>
                                        </p:tgtEl>
                                        <p:attrNameLst>
                                          <p:attrName>ppt_x</p:attrName>
                                        </p:attrNameLst>
                                      </p:cBhvr>
                                      <p:tavLst>
                                        <p:tav tm="0">
                                          <p:val>
                                            <p:strVal val="#ppt_x"/>
                                          </p:val>
                                        </p:tav>
                                        <p:tav tm="100000">
                                          <p:val>
                                            <p:strVal val="#ppt_x"/>
                                          </p:val>
                                        </p:tav>
                                      </p:tavLst>
                                    </p:anim>
                                    <p:anim calcmode="lin" valueType="num">
                                      <p:cBhvr>
                                        <p:cTn id="82" dur="2000" fill="hold"/>
                                        <p:tgtEl>
                                          <p:spTgt spid="646163"/>
                                        </p:tgtEl>
                                        <p:attrNameLst>
                                          <p:attrName>ppt_y</p:attrName>
                                        </p:attrNameLst>
                                      </p:cBhvr>
                                      <p:tavLst>
                                        <p:tav tm="0">
                                          <p:val>
                                            <p:strVal val="#ppt_y+.1"/>
                                          </p:val>
                                        </p:tav>
                                        <p:tav tm="100000">
                                          <p:val>
                                            <p:strVal val="#ppt_y"/>
                                          </p:val>
                                        </p:tav>
                                      </p:tavLst>
                                    </p:anim>
                                  </p:childTnLst>
                                </p:cTn>
                              </p:par>
                            </p:childTnLst>
                          </p:cTn>
                        </p:par>
                        <p:par>
                          <p:cTn id="83" fill="hold" nodeType="afterGroup">
                            <p:stCondLst>
                              <p:cond delay="34000"/>
                            </p:stCondLst>
                            <p:childTnLst>
                              <p:par>
                                <p:cTn id="84" presetID="9" presetClass="entr" presetSubtype="0" fill="hold" grpId="0" nodeType="afterEffect">
                                  <p:stCondLst>
                                    <p:cond delay="0"/>
                                  </p:stCondLst>
                                  <p:childTnLst>
                                    <p:set>
                                      <p:cBhvr>
                                        <p:cTn id="85" dur="1" fill="hold">
                                          <p:stCondLst>
                                            <p:cond delay="0"/>
                                          </p:stCondLst>
                                        </p:cTn>
                                        <p:tgtEl>
                                          <p:spTgt spid="646161"/>
                                        </p:tgtEl>
                                        <p:attrNameLst>
                                          <p:attrName>style.visibility</p:attrName>
                                        </p:attrNameLst>
                                      </p:cBhvr>
                                      <p:to>
                                        <p:strVal val="visible"/>
                                      </p:to>
                                    </p:set>
                                    <p:animEffect transition="in" filter="dissolve">
                                      <p:cBhvr>
                                        <p:cTn id="86" dur="2000"/>
                                        <p:tgtEl>
                                          <p:spTgt spid="646161"/>
                                        </p:tgtEl>
                                      </p:cBhvr>
                                    </p:animEffect>
                                  </p:childTnLst>
                                </p:cTn>
                              </p:par>
                            </p:childTnLst>
                          </p:cTn>
                        </p:par>
                        <p:par>
                          <p:cTn id="87" fill="hold" nodeType="afterGroup">
                            <p:stCondLst>
                              <p:cond delay="36000"/>
                            </p:stCondLst>
                            <p:childTnLst>
                              <p:par>
                                <p:cTn id="88" presetID="27" presetClass="emph" presetSubtype="0" fill="hold" nodeType="afterEffect">
                                  <p:stCondLst>
                                    <p:cond delay="0"/>
                                  </p:stCondLst>
                                  <p:iterate type="lt">
                                    <p:tmPct val="10000"/>
                                  </p:iterate>
                                  <p:childTnLst>
                                    <p:animClr clrSpc="rgb" dir="cw">
                                      <p:cBhvr override="childStyle">
                                        <p:cTn id="89" dur="1000" autoRev="1" fill="hold"/>
                                        <p:tgtEl>
                                          <p:spTgt spid="646160">
                                            <p:txEl>
                                              <p:pRg st="1" end="1"/>
                                            </p:txEl>
                                          </p:spTgt>
                                        </p:tgtEl>
                                        <p:attrNameLst>
                                          <p:attrName>style.color</p:attrName>
                                        </p:attrNameLst>
                                      </p:cBhvr>
                                      <p:to>
                                        <a:schemeClr val="bg1"/>
                                      </p:to>
                                    </p:animClr>
                                    <p:animClr clrSpc="rgb" dir="cw">
                                      <p:cBhvr>
                                        <p:cTn id="90" dur="1000" autoRev="1" fill="hold"/>
                                        <p:tgtEl>
                                          <p:spTgt spid="646160">
                                            <p:txEl>
                                              <p:pRg st="1" end="1"/>
                                            </p:txEl>
                                          </p:spTgt>
                                        </p:tgtEl>
                                        <p:attrNameLst>
                                          <p:attrName>fillcolor</p:attrName>
                                        </p:attrNameLst>
                                      </p:cBhvr>
                                      <p:to>
                                        <a:schemeClr val="bg1"/>
                                      </p:to>
                                    </p:animClr>
                                    <p:set>
                                      <p:cBhvr>
                                        <p:cTn id="91" dur="1000" autoRev="1" fill="hold"/>
                                        <p:tgtEl>
                                          <p:spTgt spid="646160">
                                            <p:txEl>
                                              <p:pRg st="1" end="1"/>
                                            </p:txEl>
                                          </p:spTgt>
                                        </p:tgtEl>
                                        <p:attrNameLst>
                                          <p:attrName>fill.type</p:attrName>
                                        </p:attrNameLst>
                                      </p:cBhvr>
                                      <p:to>
                                        <p:strVal val="solid"/>
                                      </p:to>
                                    </p:set>
                                    <p:set>
                                      <p:cBhvr>
                                        <p:cTn id="92" dur="1000" autoRev="1" fill="hold"/>
                                        <p:tgtEl>
                                          <p:spTgt spid="646160">
                                            <p:txEl>
                                              <p:pRg st="1" end="1"/>
                                            </p:txEl>
                                          </p:spTgt>
                                        </p:tgtEl>
                                        <p:attrNameLst>
                                          <p:attrName>fill.on</p:attrName>
                                        </p:attrNameLst>
                                      </p:cBhvr>
                                      <p:to>
                                        <p:strVal val="true"/>
                                      </p:to>
                                    </p:set>
                                  </p:childTnLst>
                                </p:cTn>
                              </p:par>
                            </p:childTnLst>
                          </p:cTn>
                        </p:par>
                        <p:par>
                          <p:cTn id="93" fill="hold" nodeType="afterGroup">
                            <p:stCondLst>
                              <p:cond delay="40000"/>
                            </p:stCondLst>
                            <p:childTnLst>
                              <p:par>
                                <p:cTn id="94" presetID="27" presetClass="emph" presetSubtype="0" fill="hold" nodeType="afterEffect">
                                  <p:stCondLst>
                                    <p:cond delay="0"/>
                                  </p:stCondLst>
                                  <p:iterate type="lt">
                                    <p:tmPct val="10000"/>
                                  </p:iterate>
                                  <p:childTnLst>
                                    <p:animClr clrSpc="rgb" dir="cw">
                                      <p:cBhvr override="childStyle">
                                        <p:cTn id="95" dur="1000" autoRev="1" fill="hold"/>
                                        <p:tgtEl>
                                          <p:spTgt spid="646159">
                                            <p:txEl>
                                              <p:pRg st="1" end="1"/>
                                            </p:txEl>
                                          </p:spTgt>
                                        </p:tgtEl>
                                        <p:attrNameLst>
                                          <p:attrName>style.color</p:attrName>
                                        </p:attrNameLst>
                                      </p:cBhvr>
                                      <p:to>
                                        <a:schemeClr val="bg1"/>
                                      </p:to>
                                    </p:animClr>
                                    <p:animClr clrSpc="rgb" dir="cw">
                                      <p:cBhvr>
                                        <p:cTn id="96" dur="1000" autoRev="1" fill="hold"/>
                                        <p:tgtEl>
                                          <p:spTgt spid="646159">
                                            <p:txEl>
                                              <p:pRg st="1" end="1"/>
                                            </p:txEl>
                                          </p:spTgt>
                                        </p:tgtEl>
                                        <p:attrNameLst>
                                          <p:attrName>fillcolor</p:attrName>
                                        </p:attrNameLst>
                                      </p:cBhvr>
                                      <p:to>
                                        <a:schemeClr val="bg1"/>
                                      </p:to>
                                    </p:animClr>
                                    <p:set>
                                      <p:cBhvr>
                                        <p:cTn id="97" dur="1000" autoRev="1" fill="hold"/>
                                        <p:tgtEl>
                                          <p:spTgt spid="646159">
                                            <p:txEl>
                                              <p:pRg st="1" end="1"/>
                                            </p:txEl>
                                          </p:spTgt>
                                        </p:tgtEl>
                                        <p:attrNameLst>
                                          <p:attrName>fill.type</p:attrName>
                                        </p:attrNameLst>
                                      </p:cBhvr>
                                      <p:to>
                                        <p:strVal val="solid"/>
                                      </p:to>
                                    </p:set>
                                    <p:set>
                                      <p:cBhvr>
                                        <p:cTn id="98" dur="1000" autoRev="1" fill="hold"/>
                                        <p:tgtEl>
                                          <p:spTgt spid="646159">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51" grpId="0" animBg="1"/>
      <p:bldP spid="646152" grpId="0" animBg="1"/>
      <p:bldP spid="646153" grpId="0" animBg="1"/>
      <p:bldP spid="646154" grpId="0" animBg="1"/>
      <p:bldP spid="646156" grpId="0" animBg="1"/>
      <p:bldP spid="646157" grpId="0" animBg="1"/>
      <p:bldP spid="646158" grpId="0" animBg="1"/>
      <p:bldP spid="646159" grpId="0" build="allAtOnce" animBg="1"/>
      <p:bldP spid="646160" grpId="0" build="allAtOnce" animBg="1"/>
      <p:bldP spid="646161" grpId="0" animBg="1"/>
      <p:bldP spid="646162" grpId="0" animBg="1"/>
      <p:bldP spid="646163"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6084" y="2963175"/>
            <a:ext cx="5654992" cy="3053879"/>
          </a:xfrm>
          <a:prstGeom prst="rect">
            <a:avLst/>
          </a:prstGeom>
        </p:spPr>
      </p:pic>
      <p:sp>
        <p:nvSpPr>
          <p:cNvPr id="841730" name="Rectangle 2"/>
          <p:cNvSpPr>
            <a:spLocks noGrp="1" noChangeArrowheads="1"/>
          </p:cNvSpPr>
          <p:nvPr>
            <p:ph type="title"/>
          </p:nvPr>
        </p:nvSpPr>
        <p:spPr>
          <a:xfrm>
            <a:off x="0" y="228601"/>
            <a:ext cx="9144000" cy="1328192"/>
          </a:xfrm>
          <a:effectLst/>
        </p:spPr>
        <p:txBody>
          <a:bodyPr>
            <a:normAutofit fontScale="90000"/>
          </a:bodyPr>
          <a:lstStyle/>
          <a:p>
            <a:pPr>
              <a:defRPr/>
            </a:pPr>
            <a:r>
              <a:rPr lang="en-US" b="1" dirty="0" err="1">
                <a:effectLst>
                  <a:glow rad="165100">
                    <a:schemeClr val="tx1"/>
                  </a:glow>
                </a:effectLst>
                <a:ea typeface="ＭＳ Ｐゴシック" charset="0"/>
              </a:rPr>
              <a:t>Dia</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menjanjikan</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penghargaan</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untuk</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ketekunan</a:t>
            </a:r>
            <a:r>
              <a:rPr lang="en-US" b="1" dirty="0">
                <a:effectLst>
                  <a:glow rad="165100">
                    <a:schemeClr val="tx1"/>
                  </a:glow>
                </a:effectLst>
                <a:ea typeface="ＭＳ Ｐゴシック" charset="0"/>
              </a:rPr>
              <a:t> (3:11b). </a:t>
            </a:r>
          </a:p>
        </p:txBody>
      </p:sp>
      <p:sp>
        <p:nvSpPr>
          <p:cNvPr id="5" name="Rectangle 2"/>
          <p:cNvSpPr txBox="1">
            <a:spLocks noChangeArrowheads="1"/>
          </p:cNvSpPr>
          <p:nvPr/>
        </p:nvSpPr>
        <p:spPr bwMode="auto">
          <a:xfrm>
            <a:off x="4098471" y="1971441"/>
            <a:ext cx="5045529" cy="469629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a:solidFill>
                  <a:prstClr val="white"/>
                </a:solidFill>
                <a:effectLst>
                  <a:glow rad="165100">
                    <a:prstClr val="black"/>
                  </a:glow>
                </a:effectLst>
                <a:ea typeface="ＭＳ Ｐゴシック" charset="0"/>
              </a:rPr>
              <a:t>"</a:t>
            </a:r>
            <a:r>
              <a:rPr lang="en-US" sz="4000" b="1" dirty="0" err="1">
                <a:solidFill>
                  <a:prstClr val="white"/>
                </a:solidFill>
                <a:effectLst>
                  <a:glow rad="165100">
                    <a:prstClr val="black"/>
                  </a:glow>
                </a:effectLst>
                <a:ea typeface="ＭＳ Ｐゴシック" charset="0"/>
              </a:rPr>
              <a:t>Aku</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datang</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segera</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Peganglah</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apa</a:t>
            </a:r>
            <a:r>
              <a:rPr lang="en-US" sz="4000" b="1" dirty="0">
                <a:solidFill>
                  <a:prstClr val="white"/>
                </a:solidFill>
                <a:effectLst>
                  <a:glow rad="165100">
                    <a:prstClr val="black"/>
                  </a:glow>
                </a:effectLst>
                <a:ea typeface="ＭＳ Ｐゴシック" charset="0"/>
              </a:rPr>
              <a:t> yang </a:t>
            </a:r>
            <a:r>
              <a:rPr lang="en-US" sz="4000" b="1" dirty="0" err="1">
                <a:solidFill>
                  <a:prstClr val="white"/>
                </a:solidFill>
                <a:effectLst>
                  <a:glow rad="165100">
                    <a:prstClr val="black"/>
                  </a:glow>
                </a:effectLst>
                <a:ea typeface="ＭＳ Ｐゴシック" charset="0"/>
              </a:rPr>
              <a:t>ada</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padamu</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supaya</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tidak</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seorangpun</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mengambil</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mahkotamu</a:t>
            </a:r>
            <a:r>
              <a:rPr lang="en-US" sz="4000" b="1" dirty="0">
                <a:solidFill>
                  <a:prstClr val="white"/>
                </a:solidFill>
                <a:effectLst>
                  <a:glow rad="165100">
                    <a:prstClr val="black"/>
                  </a:glow>
                </a:effectLst>
                <a:ea typeface="ＭＳ Ｐゴシック" charset="0"/>
              </a:rPr>
              <a:t>.</a:t>
            </a: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 (TB).</a:t>
            </a:r>
          </a:p>
        </p:txBody>
      </p:sp>
    </p:spTree>
    <p:extLst>
      <p:ext uri="{BB962C8B-B14F-4D97-AF65-F5344CB8AC3E}">
        <p14:creationId xmlns:p14="http://schemas.microsoft.com/office/powerpoint/2010/main" val="3653677684"/>
      </p:ext>
    </p:extLst>
  </p:cSld>
  <p:clrMapOvr>
    <a:overrideClrMapping bg1="lt1" tx1="dk1" bg2="lt2" tx2="dk2" accent1="accent1" accent2="accent2" accent3="accent3" accent4="accent4" accent5="accent5" accent6="accent6" hlink="hlink" folHlink="folHlink"/>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 millennial rewar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947047"/>
            <a:ext cx="9179895" cy="5910956"/>
          </a:xfrm>
          <a:prstGeom prst="rect">
            <a:avLst/>
          </a:prstGeom>
        </p:spPr>
      </p:pic>
      <p:sp>
        <p:nvSpPr>
          <p:cNvPr id="841730" name="Rectangle 2"/>
          <p:cNvSpPr>
            <a:spLocks noGrp="1" noChangeArrowheads="1"/>
          </p:cNvSpPr>
          <p:nvPr>
            <p:ph type="title"/>
          </p:nvPr>
        </p:nvSpPr>
        <p:spPr>
          <a:xfrm>
            <a:off x="0" y="4"/>
            <a:ext cx="9144000" cy="947043"/>
          </a:xfrm>
          <a:effectLst/>
        </p:spPr>
        <p:txBody>
          <a:bodyPr>
            <a:normAutofit/>
          </a:bodyPr>
          <a:lstStyle/>
          <a:p>
            <a:pPr>
              <a:defRPr/>
            </a:pPr>
            <a:r>
              <a:rPr lang="en-US" b="1" dirty="0" err="1">
                <a:effectLst>
                  <a:glow rad="165100">
                    <a:schemeClr val="tx1"/>
                  </a:glow>
                </a:effectLst>
                <a:ea typeface="ＭＳ Ｐゴシック" charset="0"/>
              </a:rPr>
              <a:t>Penghargaan</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bisa</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hilang</a:t>
            </a:r>
            <a:r>
              <a:rPr lang="en-US" b="1" dirty="0">
                <a:effectLst>
                  <a:glow rad="165100">
                    <a:schemeClr val="tx1"/>
                  </a:glow>
                </a:effectLst>
                <a:ea typeface="ＭＳ Ｐゴシック" charset="0"/>
              </a:rPr>
              <a:t>!</a:t>
            </a:r>
          </a:p>
        </p:txBody>
      </p:sp>
      <p:sp>
        <p:nvSpPr>
          <p:cNvPr id="7" name="Rectangle 2"/>
          <p:cNvSpPr txBox="1">
            <a:spLocks noChangeArrowheads="1"/>
          </p:cNvSpPr>
          <p:nvPr/>
        </p:nvSpPr>
        <p:spPr>
          <a:xfrm>
            <a:off x="0" y="4212557"/>
            <a:ext cx="9144000" cy="264544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ru-RU" sz="3200" b="1" dirty="0">
                <a:effectLst>
                  <a:glow rad="165100">
                    <a:prstClr val="black"/>
                  </a:glow>
                </a:effectLst>
                <a:ea typeface="ＭＳ Ｐゴシック" charset="0"/>
              </a:rPr>
              <a:t>"</a:t>
            </a:r>
            <a:r>
              <a:rPr lang="en-US" sz="3200" b="1" dirty="0" err="1">
                <a:effectLst>
                  <a:glow rad="165100">
                    <a:prstClr val="black"/>
                  </a:glow>
                </a:effectLst>
                <a:ea typeface="ＭＳ Ｐゴシック" charset="0"/>
              </a:rPr>
              <a:t>Waspadalah</a:t>
            </a:r>
            <a:r>
              <a:rPr lang="en-US" sz="3200" b="1" dirty="0">
                <a:effectLst>
                  <a:glow rad="165100">
                    <a:prstClr val="black"/>
                  </a:glow>
                </a:effectLst>
                <a:ea typeface="ＭＳ Ｐゴシック" charset="0"/>
              </a:rPr>
              <a:t>, </a:t>
            </a:r>
            <a:r>
              <a:rPr lang="en-US" sz="3200" b="1" dirty="0" err="1">
                <a:effectLst>
                  <a:glow rad="165100">
                    <a:prstClr val="black"/>
                  </a:glow>
                </a:effectLst>
                <a:ea typeface="ＭＳ Ｐゴシック" charset="0"/>
              </a:rPr>
              <a:t>supaya</a:t>
            </a:r>
            <a:r>
              <a:rPr lang="en-US" sz="3200" b="1" dirty="0">
                <a:effectLst>
                  <a:glow rad="165100">
                    <a:prstClr val="black"/>
                  </a:glow>
                </a:effectLst>
                <a:ea typeface="ＭＳ Ｐゴシック" charset="0"/>
              </a:rPr>
              <a:t> </a:t>
            </a:r>
            <a:r>
              <a:rPr lang="en-US" sz="3200" b="1" dirty="0" err="1">
                <a:effectLst>
                  <a:glow rad="165100">
                    <a:prstClr val="black"/>
                  </a:glow>
                </a:effectLst>
                <a:ea typeface="ＭＳ Ｐゴシック" charset="0"/>
              </a:rPr>
              <a:t>kamu</a:t>
            </a:r>
            <a:r>
              <a:rPr lang="en-US" sz="3200" b="1" dirty="0">
                <a:effectLst>
                  <a:glow rad="165100">
                    <a:prstClr val="black"/>
                  </a:glow>
                </a:effectLst>
                <a:ea typeface="ＭＳ Ｐゴシック" charset="0"/>
              </a:rPr>
              <a:t> </a:t>
            </a:r>
            <a:r>
              <a:rPr lang="en-US" sz="3200" b="1" dirty="0" err="1">
                <a:effectLst>
                  <a:glow rad="165100">
                    <a:prstClr val="black"/>
                  </a:glow>
                </a:effectLst>
                <a:ea typeface="ＭＳ Ｐゴシック" charset="0"/>
              </a:rPr>
              <a:t>jangan</a:t>
            </a:r>
            <a:r>
              <a:rPr lang="en-US" sz="3200" b="1" dirty="0">
                <a:effectLst>
                  <a:glow rad="165100">
                    <a:prstClr val="black"/>
                  </a:glow>
                </a:effectLst>
                <a:ea typeface="ＭＳ Ｐゴシック" charset="0"/>
              </a:rPr>
              <a:t> </a:t>
            </a:r>
            <a:r>
              <a:rPr lang="en-US" sz="3200" b="1" dirty="0" err="1">
                <a:effectLst>
                  <a:glow rad="165100">
                    <a:prstClr val="black"/>
                  </a:glow>
                </a:effectLst>
                <a:ea typeface="ＭＳ Ｐゴシック" charset="0"/>
              </a:rPr>
              <a:t>kehilangan</a:t>
            </a:r>
            <a:r>
              <a:rPr lang="en-US" sz="3200" b="1" dirty="0">
                <a:effectLst>
                  <a:glow rad="165100">
                    <a:prstClr val="black"/>
                  </a:glow>
                </a:effectLst>
                <a:ea typeface="ＭＳ Ｐゴシック" charset="0"/>
              </a:rPr>
              <a:t> </a:t>
            </a:r>
            <a:r>
              <a:rPr lang="en-US" sz="3200" b="1" dirty="0" err="1">
                <a:effectLst>
                  <a:glow rad="165100">
                    <a:prstClr val="black"/>
                  </a:glow>
                </a:effectLst>
                <a:ea typeface="ＭＳ Ｐゴシック" charset="0"/>
              </a:rPr>
              <a:t>apa</a:t>
            </a:r>
            <a:r>
              <a:rPr lang="en-US" sz="3200" b="1" dirty="0">
                <a:effectLst>
                  <a:glow rad="165100">
                    <a:prstClr val="black"/>
                  </a:glow>
                </a:effectLst>
                <a:ea typeface="ＭＳ Ｐゴシック" charset="0"/>
              </a:rPr>
              <a:t> yang </a:t>
            </a:r>
            <a:r>
              <a:rPr lang="en-US" sz="3200" b="1" dirty="0" err="1">
                <a:effectLst>
                  <a:glow rad="165100">
                    <a:prstClr val="black"/>
                  </a:glow>
                </a:effectLst>
                <a:ea typeface="ＭＳ Ｐゴシック" charset="0"/>
              </a:rPr>
              <a:t>telah</a:t>
            </a:r>
            <a:r>
              <a:rPr lang="en-US" sz="3200" b="1" dirty="0">
                <a:effectLst>
                  <a:glow rad="165100">
                    <a:prstClr val="black"/>
                  </a:glow>
                </a:effectLst>
                <a:ea typeface="ＭＳ Ｐゴシック" charset="0"/>
              </a:rPr>
              <a:t> kami </a:t>
            </a:r>
            <a:r>
              <a:rPr lang="en-US" sz="3200" b="1" dirty="0" err="1">
                <a:effectLst>
                  <a:glow rad="165100">
                    <a:prstClr val="black"/>
                  </a:glow>
                </a:effectLst>
                <a:ea typeface="ＭＳ Ｐゴシック" charset="0"/>
              </a:rPr>
              <a:t>kerjakan</a:t>
            </a:r>
            <a:r>
              <a:rPr lang="en-US" sz="3200" b="1" dirty="0">
                <a:effectLst>
                  <a:glow rad="165100">
                    <a:prstClr val="black"/>
                  </a:glow>
                </a:effectLst>
                <a:ea typeface="ＭＳ Ｐゴシック" charset="0"/>
              </a:rPr>
              <a:t> </a:t>
            </a:r>
            <a:r>
              <a:rPr lang="en-US" sz="3200" b="1" dirty="0" err="1">
                <a:effectLst>
                  <a:glow rad="165100">
                    <a:prstClr val="black"/>
                  </a:glow>
                </a:effectLst>
                <a:ea typeface="ＭＳ Ｐゴシック" charset="0"/>
              </a:rPr>
              <a:t>itu</a:t>
            </a:r>
            <a:r>
              <a:rPr lang="en-US" sz="3200" b="1" dirty="0">
                <a:effectLst>
                  <a:glow rad="165100">
                    <a:prstClr val="black"/>
                  </a:glow>
                </a:effectLst>
                <a:ea typeface="ＭＳ Ｐゴシック" charset="0"/>
              </a:rPr>
              <a:t>, </a:t>
            </a:r>
            <a:r>
              <a:rPr lang="en-US" sz="3200" b="1" dirty="0" err="1">
                <a:effectLst>
                  <a:glow rad="165100">
                    <a:prstClr val="black"/>
                  </a:glow>
                </a:effectLst>
                <a:ea typeface="ＭＳ Ｐゴシック" charset="0"/>
              </a:rPr>
              <a:t>tetapi</a:t>
            </a:r>
            <a:r>
              <a:rPr lang="en-US" sz="3200" b="1" dirty="0">
                <a:effectLst>
                  <a:glow rad="165100">
                    <a:prstClr val="black"/>
                  </a:glow>
                </a:effectLst>
                <a:ea typeface="ＭＳ Ｐゴシック" charset="0"/>
              </a:rPr>
              <a:t> </a:t>
            </a:r>
            <a:r>
              <a:rPr lang="en-US" sz="3200" b="1" dirty="0" err="1">
                <a:effectLst>
                  <a:glow rad="165100">
                    <a:prstClr val="black"/>
                  </a:glow>
                </a:effectLst>
                <a:ea typeface="ＭＳ Ｐゴシック" charset="0"/>
              </a:rPr>
              <a:t>supaya</a:t>
            </a:r>
            <a:r>
              <a:rPr lang="en-US" sz="3200" b="1" dirty="0">
                <a:effectLst>
                  <a:glow rad="165100">
                    <a:prstClr val="black"/>
                  </a:glow>
                </a:effectLst>
                <a:ea typeface="ＭＳ Ｐゴシック" charset="0"/>
              </a:rPr>
              <a:t> </a:t>
            </a:r>
            <a:r>
              <a:rPr lang="en-US" sz="3200" b="1" dirty="0" err="1">
                <a:effectLst>
                  <a:glow rad="165100">
                    <a:prstClr val="black"/>
                  </a:glow>
                </a:effectLst>
                <a:ea typeface="ＭＳ Ｐゴシック" charset="0"/>
              </a:rPr>
              <a:t>kamu</a:t>
            </a:r>
            <a:r>
              <a:rPr lang="en-US" sz="3200" b="1" dirty="0">
                <a:effectLst>
                  <a:glow rad="165100">
                    <a:prstClr val="black"/>
                  </a:glow>
                </a:effectLst>
                <a:ea typeface="ＭＳ Ｐゴシック" charset="0"/>
              </a:rPr>
              <a:t> </a:t>
            </a:r>
            <a:r>
              <a:rPr lang="en-US" sz="3200" b="1" dirty="0" err="1">
                <a:effectLst>
                  <a:glow rad="165100">
                    <a:prstClr val="black"/>
                  </a:glow>
                </a:effectLst>
                <a:ea typeface="ＭＳ Ｐゴシック" charset="0"/>
              </a:rPr>
              <a:t>mendapat</a:t>
            </a:r>
            <a:r>
              <a:rPr lang="en-US" sz="3200" b="1" dirty="0">
                <a:effectLst>
                  <a:glow rad="165100">
                    <a:prstClr val="black"/>
                  </a:glow>
                </a:effectLst>
                <a:ea typeface="ＭＳ Ｐゴシック" charset="0"/>
              </a:rPr>
              <a:t> </a:t>
            </a:r>
            <a:r>
              <a:rPr lang="en-US" sz="3200" b="1" dirty="0" err="1">
                <a:effectLst>
                  <a:glow rad="165100">
                    <a:prstClr val="black"/>
                  </a:glow>
                </a:effectLst>
                <a:ea typeface="ＭＳ Ｐゴシック" charset="0"/>
              </a:rPr>
              <a:t>upahmu</a:t>
            </a:r>
            <a:r>
              <a:rPr lang="en-US" sz="3200" b="1" dirty="0">
                <a:effectLst>
                  <a:glow rad="165100">
                    <a:prstClr val="black"/>
                  </a:glow>
                </a:effectLst>
                <a:ea typeface="ＭＳ Ｐゴシック" charset="0"/>
              </a:rPr>
              <a:t> </a:t>
            </a:r>
            <a:r>
              <a:rPr lang="en-US" sz="3200" b="1" dirty="0" err="1">
                <a:effectLst>
                  <a:glow rad="165100">
                    <a:prstClr val="black"/>
                  </a:glow>
                </a:effectLst>
                <a:ea typeface="ＭＳ Ｐゴシック" charset="0"/>
              </a:rPr>
              <a:t>sepenuhnya</a:t>
            </a:r>
            <a:r>
              <a:rPr lang="en-US" sz="3200" b="1" dirty="0">
                <a:effectLst>
                  <a:glow rad="165100">
                    <a:prstClr val="black"/>
                  </a:glow>
                </a:effectLst>
                <a:ea typeface="ＭＳ Ｐゴシック" charset="0"/>
              </a:rPr>
              <a:t>.</a:t>
            </a:r>
            <a:r>
              <a:rPr lang="ru-RU" sz="3200" b="1" dirty="0">
                <a:effectLst>
                  <a:glow rad="165100">
                    <a:prstClr val="black"/>
                  </a:glow>
                </a:effectLst>
                <a:ea typeface="ＭＳ Ｐゴシック" charset="0"/>
              </a:rPr>
              <a:t>"</a:t>
            </a:r>
            <a:r>
              <a:rPr lang="en-US" sz="3200" b="1" dirty="0">
                <a:effectLst>
                  <a:glow rad="165100">
                    <a:prstClr val="black"/>
                  </a:glow>
                </a:effectLst>
                <a:ea typeface="ＭＳ Ｐゴシック" charset="0"/>
              </a:rPr>
              <a:t> (2 </a:t>
            </a:r>
            <a:r>
              <a:rPr lang="en-US" sz="3200" b="1" dirty="0" err="1">
                <a:effectLst>
                  <a:glow rad="165100">
                    <a:prstClr val="black"/>
                  </a:glow>
                </a:effectLst>
                <a:ea typeface="ＭＳ Ｐゴシック" charset="0"/>
              </a:rPr>
              <a:t>Yoh</a:t>
            </a:r>
            <a:r>
              <a:rPr lang="en-US" sz="3200" b="1" dirty="0">
                <a:effectLst>
                  <a:glow rad="165100">
                    <a:prstClr val="black"/>
                  </a:glow>
                </a:effectLst>
                <a:ea typeface="ＭＳ Ｐゴシック" charset="0"/>
              </a:rPr>
              <a:t> 8 TB)</a:t>
            </a:r>
          </a:p>
        </p:txBody>
      </p:sp>
    </p:spTree>
    <p:extLst>
      <p:ext uri="{BB962C8B-B14F-4D97-AF65-F5344CB8AC3E}">
        <p14:creationId xmlns:p14="http://schemas.microsoft.com/office/powerpoint/2010/main" val="185988771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7154" name="Title 1"/>
          <p:cNvSpPr>
            <a:spLocks noGrp="1"/>
          </p:cNvSpPr>
          <p:nvPr>
            <p:ph type="title"/>
          </p:nvPr>
        </p:nvSpPr>
        <p:spPr>
          <a:xfrm>
            <a:off x="-31750" y="-26988"/>
            <a:ext cx="9212263" cy="719138"/>
          </a:xfrm>
        </p:spPr>
        <p:txBody>
          <a:bodyPr/>
          <a:lstStyle/>
          <a:p>
            <a:r>
              <a:rPr lang="en-US" dirty="0">
                <a:latin typeface="Arial" charset="0"/>
                <a:ea typeface="ＭＳ Ｐゴシック" charset="0"/>
              </a:rPr>
              <a:t>Sang Pemenang (Why 2–3)</a:t>
            </a:r>
          </a:p>
        </p:txBody>
      </p:sp>
      <p:sp>
        <p:nvSpPr>
          <p:cNvPr id="8" name="TextBox 7"/>
          <p:cNvSpPr txBox="1"/>
          <p:nvPr/>
        </p:nvSpPr>
        <p:spPr>
          <a:xfrm>
            <a:off x="107950" y="5013325"/>
            <a:ext cx="1885950"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Efesus</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algn="ctr"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Laodikia</a:t>
            </a:r>
          </a:p>
        </p:txBody>
      </p:sp>
      <p:sp>
        <p:nvSpPr>
          <p:cNvPr id="12" name="TextBox 11"/>
          <p:cNvSpPr txBox="1"/>
          <p:nvPr/>
        </p:nvSpPr>
        <p:spPr>
          <a:xfrm>
            <a:off x="6861175" y="5127625"/>
            <a:ext cx="2174875" cy="461963"/>
          </a:xfrm>
          <a:prstGeom prst="rect">
            <a:avLst/>
          </a:prstGeom>
          <a:noFill/>
        </p:spPr>
        <p:txBody>
          <a:bodyPr>
            <a:spAutoFit/>
          </a:bodyPr>
          <a:lstStyle/>
          <a:p>
            <a:pPr eaLnBrk="0" fontAlgn="base" hangingPunct="0">
              <a:spcBef>
                <a:spcPct val="0"/>
              </a:spcBef>
              <a:spcAft>
                <a:spcPct val="0"/>
              </a:spcAft>
              <a:defRPr/>
            </a:pPr>
            <a:r>
              <a:rPr lang="en-US"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Filadelfia</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Tiatira</a:t>
            </a:r>
          </a:p>
        </p:txBody>
      </p:sp>
      <p:sp>
        <p:nvSpPr>
          <p:cNvPr id="18" name="TextBox 17"/>
          <p:cNvSpPr txBox="1"/>
          <p:nvPr/>
        </p:nvSpPr>
        <p:spPr>
          <a:xfrm>
            <a:off x="971550" y="908050"/>
            <a:ext cx="1887538" cy="461963"/>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Pergamus</a:t>
            </a:r>
          </a:p>
        </p:txBody>
      </p:sp>
      <p:sp>
        <p:nvSpPr>
          <p:cNvPr id="20" name="TextBox 19"/>
          <p:cNvSpPr txBox="1"/>
          <p:nvPr/>
        </p:nvSpPr>
        <p:spPr>
          <a:xfrm>
            <a:off x="0" y="2924175"/>
            <a:ext cx="1476375"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Smirna</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817163"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7180"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fontAlgn="base" hangingPunct="0">
                <a:spcBef>
                  <a:spcPct val="0"/>
                </a:spcBef>
                <a:spcAft>
                  <a:spcPct val="0"/>
                </a:spcAft>
              </a:pPr>
              <a:r>
                <a:rPr lang="en-US">
                  <a:solidFill>
                    <a:srgbClr val="000000"/>
                  </a:solidFill>
                </a:rPr>
                <a:t>2:7</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eaLnBrk="0" fontAlgn="base" hangingPunct="0">
                <a:spcBef>
                  <a:spcPct val="0"/>
                </a:spcBef>
                <a:spcAft>
                  <a:spcPct val="0"/>
                </a:spcAft>
                <a:defRPr/>
              </a:pPr>
              <a:r>
                <a:rPr lang="en-US" sz="2400" dirty="0">
                  <a:solidFill>
                    <a:srgbClr val="000000"/>
                  </a:solidFill>
                  <a:latin typeface="Comic Sans MS" charset="0"/>
                  <a:ea typeface="ＭＳ Ｐゴシック" charset="0"/>
                  <a:cs typeface="ＭＳ Ｐゴシック" charset="0"/>
                </a:rPr>
                <a:t>2:17</a:t>
              </a:r>
            </a:p>
          </p:txBody>
        </p:sp>
      </p:grpSp>
      <p:grpSp>
        <p:nvGrpSpPr>
          <p:cNvPr id="817166"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7176"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fontAlgn="base" hangingPunct="0">
                <a:spcBef>
                  <a:spcPct val="0"/>
                </a:spcBef>
                <a:spcAft>
                  <a:spcPct val="0"/>
                </a:spcAft>
              </a:pPr>
              <a:r>
                <a:rPr lang="en-US">
                  <a:solidFill>
                    <a:srgbClr val="000000"/>
                  </a:solidFill>
                </a:rPr>
                <a:t>2:26</a:t>
              </a:r>
            </a:p>
          </p:txBody>
        </p:sp>
      </p:grpSp>
      <p:grpSp>
        <p:nvGrpSpPr>
          <p:cNvPr id="817167"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7174"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fontAlgn="base" hangingPunct="0">
                <a:spcBef>
                  <a:spcPct val="0"/>
                </a:spcBef>
                <a:spcAft>
                  <a:spcPct val="0"/>
                </a:spcAft>
              </a:pPr>
              <a:r>
                <a:rPr lang="en-US">
                  <a:solidFill>
                    <a:srgbClr val="000000"/>
                  </a:solidFill>
                </a:rPr>
                <a:t>3:5</a:t>
              </a:r>
            </a:p>
          </p:txBody>
        </p:sp>
      </p:grpSp>
      <p:grpSp>
        <p:nvGrpSpPr>
          <p:cNvPr id="31"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7172"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fontAlgn="base" hangingPunct="0">
                <a:spcBef>
                  <a:spcPct val="0"/>
                </a:spcBef>
                <a:spcAft>
                  <a:spcPct val="0"/>
                </a:spcAft>
              </a:pPr>
              <a:r>
                <a:rPr lang="en-US">
                  <a:solidFill>
                    <a:srgbClr val="000000"/>
                  </a:solidFill>
                </a:rPr>
                <a:t>3:12</a:t>
              </a:r>
            </a:p>
          </p:txBody>
        </p:sp>
      </p:grpSp>
      <p:sp>
        <p:nvSpPr>
          <p:cNvPr id="5" name="TextBox 4"/>
          <p:cNvSpPr txBox="1">
            <a:spLocks noChangeArrowheads="1"/>
          </p:cNvSpPr>
          <p:nvPr/>
        </p:nvSpPr>
        <p:spPr bwMode="auto">
          <a:xfrm>
            <a:off x="2650623" y="2026463"/>
            <a:ext cx="4110539" cy="347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base" hangingPunct="0">
              <a:spcBef>
                <a:spcPct val="0"/>
              </a:spcBef>
              <a:spcAft>
                <a:spcPct val="0"/>
              </a:spcAft>
            </a:pPr>
            <a:r>
              <a:rPr lang="en-US" sz="2000" dirty="0" err="1">
                <a:solidFill>
                  <a:srgbClr val="000000"/>
                </a:solidFill>
              </a:rPr>
              <a:t>Barangsiapa</a:t>
            </a:r>
            <a:endParaRPr lang="en-US" sz="2000" dirty="0">
              <a:solidFill>
                <a:srgbClr val="000000"/>
              </a:solidFill>
            </a:endParaRPr>
          </a:p>
          <a:p>
            <a:pPr algn="ctr" eaLnBrk="0" fontAlgn="base" hangingPunct="0">
              <a:spcBef>
                <a:spcPct val="0"/>
              </a:spcBef>
              <a:spcAft>
                <a:spcPct val="0"/>
              </a:spcAft>
            </a:pPr>
            <a:r>
              <a:rPr lang="en-US" sz="2000" dirty="0" err="1">
                <a:solidFill>
                  <a:srgbClr val="000000"/>
                </a:solidFill>
              </a:rPr>
              <a:t>menang</a:t>
            </a:r>
            <a:r>
              <a:rPr lang="en-US" sz="2000" dirty="0">
                <a:solidFill>
                  <a:srgbClr val="000000"/>
                </a:solidFill>
              </a:rPr>
              <a:t>, </a:t>
            </a:r>
            <a:r>
              <a:rPr lang="en-US" sz="2000" dirty="0" err="1">
                <a:solidFill>
                  <a:srgbClr val="000000"/>
                </a:solidFill>
              </a:rPr>
              <a:t>ia</a:t>
            </a:r>
            <a:r>
              <a:rPr lang="en-US" sz="2000" dirty="0">
                <a:solidFill>
                  <a:srgbClr val="000000"/>
                </a:solidFill>
              </a:rPr>
              <a:t> akan</a:t>
            </a:r>
          </a:p>
          <a:p>
            <a:pPr algn="ctr" eaLnBrk="0" fontAlgn="base" hangingPunct="0">
              <a:spcBef>
                <a:spcPct val="0"/>
              </a:spcBef>
              <a:spcAft>
                <a:spcPct val="0"/>
              </a:spcAft>
            </a:pPr>
            <a:r>
              <a:rPr lang="en-US" sz="2000" dirty="0" err="1">
                <a:solidFill>
                  <a:srgbClr val="FF0000"/>
                </a:solidFill>
              </a:rPr>
              <a:t>Kujadikan</a:t>
            </a:r>
            <a:r>
              <a:rPr lang="en-US" sz="2000" dirty="0">
                <a:solidFill>
                  <a:srgbClr val="FF0000"/>
                </a:solidFill>
              </a:rPr>
              <a:t> </a:t>
            </a:r>
            <a:r>
              <a:rPr lang="en-US" sz="2000" dirty="0" err="1">
                <a:solidFill>
                  <a:srgbClr val="FF0000"/>
                </a:solidFill>
              </a:rPr>
              <a:t>sokoguru</a:t>
            </a:r>
            <a:r>
              <a:rPr lang="en-US" sz="2000" dirty="0">
                <a:solidFill>
                  <a:srgbClr val="FF0000"/>
                </a:solidFill>
              </a:rPr>
              <a:t> </a:t>
            </a:r>
            <a:r>
              <a:rPr lang="en-US" sz="2000" dirty="0">
                <a:solidFill>
                  <a:srgbClr val="000000"/>
                </a:solidFill>
              </a:rPr>
              <a:t>di dalam Bait </a:t>
            </a:r>
            <a:r>
              <a:rPr lang="en-US" sz="2000" dirty="0" err="1">
                <a:solidFill>
                  <a:srgbClr val="000000"/>
                </a:solidFill>
              </a:rPr>
              <a:t>Suci</a:t>
            </a:r>
            <a:r>
              <a:rPr lang="en-US" sz="2000" dirty="0">
                <a:solidFill>
                  <a:srgbClr val="000000"/>
                </a:solidFill>
              </a:rPr>
              <a:t> Allah-Ku, dan </a:t>
            </a:r>
            <a:r>
              <a:rPr lang="en-US" sz="2000" dirty="0" err="1">
                <a:solidFill>
                  <a:srgbClr val="000000"/>
                </a:solidFill>
              </a:rPr>
              <a:t>ia</a:t>
            </a:r>
            <a:r>
              <a:rPr lang="en-US" sz="2000" dirty="0">
                <a:solidFill>
                  <a:srgbClr val="000000"/>
                </a:solidFill>
              </a:rPr>
              <a:t> </a:t>
            </a:r>
            <a:r>
              <a:rPr lang="en-US" sz="2000" dirty="0">
                <a:solidFill>
                  <a:srgbClr val="FF0000"/>
                </a:solidFill>
              </a:rPr>
              <a:t>tidak akan </a:t>
            </a:r>
            <a:r>
              <a:rPr lang="en-US" sz="2000" dirty="0" err="1">
                <a:solidFill>
                  <a:srgbClr val="FF0000"/>
                </a:solidFill>
              </a:rPr>
              <a:t>keluar</a:t>
            </a:r>
            <a:r>
              <a:rPr lang="en-US" sz="2000" dirty="0">
                <a:solidFill>
                  <a:srgbClr val="FF0000"/>
                </a:solidFill>
              </a:rPr>
              <a:t> </a:t>
            </a:r>
            <a:r>
              <a:rPr lang="en-US" sz="2000" dirty="0" err="1">
                <a:solidFill>
                  <a:srgbClr val="FF0000"/>
                </a:solidFill>
              </a:rPr>
              <a:t>lagi</a:t>
            </a:r>
            <a:r>
              <a:rPr lang="en-US" sz="2000" dirty="0">
                <a:solidFill>
                  <a:srgbClr val="FF0000"/>
                </a:solidFill>
              </a:rPr>
              <a:t> dari situ; </a:t>
            </a:r>
            <a:r>
              <a:rPr lang="en-US" sz="2000" dirty="0">
                <a:solidFill>
                  <a:srgbClr val="000000"/>
                </a:solidFill>
              </a:rPr>
              <a:t>dan </a:t>
            </a:r>
            <a:r>
              <a:rPr lang="en-US" sz="2000" dirty="0" err="1">
                <a:solidFill>
                  <a:srgbClr val="000000"/>
                </a:solidFill>
              </a:rPr>
              <a:t>padanya</a:t>
            </a:r>
            <a:r>
              <a:rPr lang="en-US" sz="2000" dirty="0">
                <a:solidFill>
                  <a:srgbClr val="000000"/>
                </a:solidFill>
              </a:rPr>
              <a:t> akan </a:t>
            </a:r>
            <a:r>
              <a:rPr lang="en-US" sz="2000" dirty="0" err="1">
                <a:solidFill>
                  <a:srgbClr val="FF0000"/>
                </a:solidFill>
              </a:rPr>
              <a:t>Kutuliskan</a:t>
            </a:r>
            <a:r>
              <a:rPr lang="en-US" sz="2000" dirty="0">
                <a:solidFill>
                  <a:srgbClr val="FF0000"/>
                </a:solidFill>
              </a:rPr>
              <a:t> </a:t>
            </a:r>
            <a:r>
              <a:rPr lang="en-US" sz="2000" dirty="0" err="1">
                <a:solidFill>
                  <a:srgbClr val="FF0000"/>
                </a:solidFill>
              </a:rPr>
              <a:t>nama</a:t>
            </a:r>
            <a:r>
              <a:rPr lang="en-US" sz="2000" dirty="0">
                <a:solidFill>
                  <a:srgbClr val="FF0000"/>
                </a:solidFill>
              </a:rPr>
              <a:t> Allah-Ku</a:t>
            </a:r>
            <a:r>
              <a:rPr lang="en-US" sz="2000" dirty="0">
                <a:solidFill>
                  <a:srgbClr val="000000"/>
                </a:solidFill>
              </a:rPr>
              <a:t>,  </a:t>
            </a:r>
            <a:r>
              <a:rPr lang="en-US" sz="2000" dirty="0" err="1">
                <a:solidFill>
                  <a:srgbClr val="FF0000"/>
                </a:solidFill>
              </a:rPr>
              <a:t>nama</a:t>
            </a:r>
            <a:r>
              <a:rPr lang="en-US" sz="2000" dirty="0">
                <a:solidFill>
                  <a:srgbClr val="FF0000"/>
                </a:solidFill>
              </a:rPr>
              <a:t> </a:t>
            </a:r>
            <a:r>
              <a:rPr lang="en-US" sz="2000" dirty="0" err="1">
                <a:solidFill>
                  <a:srgbClr val="FF0000"/>
                </a:solidFill>
              </a:rPr>
              <a:t>kota</a:t>
            </a:r>
            <a:r>
              <a:rPr lang="en-US" sz="2000" dirty="0">
                <a:solidFill>
                  <a:srgbClr val="FF0000"/>
                </a:solidFill>
              </a:rPr>
              <a:t> Allah-Ku</a:t>
            </a:r>
            <a:r>
              <a:rPr lang="en-US" sz="2000" dirty="0">
                <a:solidFill>
                  <a:srgbClr val="000000"/>
                </a:solidFill>
              </a:rPr>
              <a:t>, </a:t>
            </a:r>
            <a:r>
              <a:rPr lang="en-US" sz="2000" dirty="0" err="1">
                <a:solidFill>
                  <a:srgbClr val="000000"/>
                </a:solidFill>
              </a:rPr>
              <a:t>yaitu</a:t>
            </a:r>
            <a:r>
              <a:rPr lang="en-US" sz="2000" dirty="0">
                <a:solidFill>
                  <a:srgbClr val="000000"/>
                </a:solidFill>
              </a:rPr>
              <a:t>    </a:t>
            </a:r>
          </a:p>
          <a:p>
            <a:pPr algn="ctr" eaLnBrk="0" fontAlgn="base" hangingPunct="0">
              <a:spcBef>
                <a:spcPct val="0"/>
              </a:spcBef>
              <a:spcAft>
                <a:spcPct val="0"/>
              </a:spcAft>
            </a:pPr>
            <a:r>
              <a:rPr lang="en-US" sz="2000" dirty="0">
                <a:solidFill>
                  <a:srgbClr val="000000"/>
                </a:solidFill>
              </a:rPr>
              <a:t>   </a:t>
            </a:r>
            <a:r>
              <a:rPr lang="en-US" sz="2000" dirty="0" err="1">
                <a:solidFill>
                  <a:srgbClr val="000000"/>
                </a:solidFill>
              </a:rPr>
              <a:t>Yerusalem</a:t>
            </a:r>
            <a:r>
              <a:rPr lang="en-US" sz="2000" dirty="0">
                <a:solidFill>
                  <a:srgbClr val="000000"/>
                </a:solidFill>
              </a:rPr>
              <a:t> </a:t>
            </a:r>
            <a:r>
              <a:rPr lang="en-US" sz="2000" dirty="0" err="1">
                <a:solidFill>
                  <a:srgbClr val="000000"/>
                </a:solidFill>
              </a:rPr>
              <a:t>baru</a:t>
            </a:r>
            <a:r>
              <a:rPr lang="en-US" sz="2000" dirty="0">
                <a:solidFill>
                  <a:srgbClr val="000000"/>
                </a:solidFill>
              </a:rPr>
              <a:t>, yang</a:t>
            </a:r>
          </a:p>
          <a:p>
            <a:pPr algn="ctr" eaLnBrk="0" fontAlgn="base" hangingPunct="0">
              <a:spcBef>
                <a:spcPct val="0"/>
              </a:spcBef>
              <a:spcAft>
                <a:spcPct val="0"/>
              </a:spcAft>
            </a:pPr>
            <a:r>
              <a:rPr lang="en-US" sz="2000" dirty="0">
                <a:solidFill>
                  <a:srgbClr val="000000"/>
                </a:solidFill>
              </a:rPr>
              <a:t> </a:t>
            </a:r>
            <a:r>
              <a:rPr lang="en-US" sz="2000" dirty="0" err="1">
                <a:solidFill>
                  <a:srgbClr val="000000"/>
                </a:solidFill>
              </a:rPr>
              <a:t>turun</a:t>
            </a:r>
            <a:r>
              <a:rPr lang="en-US" sz="2000" dirty="0">
                <a:solidFill>
                  <a:srgbClr val="000000"/>
                </a:solidFill>
              </a:rPr>
              <a:t> </a:t>
            </a:r>
            <a:r>
              <a:rPr lang="en-US" sz="2000" dirty="0" err="1">
                <a:solidFill>
                  <a:srgbClr val="000000"/>
                </a:solidFill>
              </a:rPr>
              <a:t>dari</a:t>
            </a:r>
            <a:r>
              <a:rPr lang="en-US" sz="2000" dirty="0">
                <a:solidFill>
                  <a:srgbClr val="000000"/>
                </a:solidFill>
              </a:rPr>
              <a:t> </a:t>
            </a:r>
            <a:r>
              <a:rPr lang="en-US" sz="2000" dirty="0" err="1">
                <a:solidFill>
                  <a:srgbClr val="000000"/>
                </a:solidFill>
              </a:rPr>
              <a:t>sorga</a:t>
            </a:r>
            <a:r>
              <a:rPr lang="en-US" sz="2000" dirty="0">
                <a:solidFill>
                  <a:srgbClr val="000000"/>
                </a:solidFill>
              </a:rPr>
              <a:t> </a:t>
            </a:r>
            <a:r>
              <a:rPr lang="en-US" sz="2000" dirty="0" err="1">
                <a:solidFill>
                  <a:srgbClr val="000000"/>
                </a:solidFill>
              </a:rPr>
              <a:t>dari</a:t>
            </a:r>
            <a:r>
              <a:rPr lang="en-US" sz="2000" dirty="0">
                <a:solidFill>
                  <a:srgbClr val="000000"/>
                </a:solidFill>
              </a:rPr>
              <a:t> Allah-Ku, </a:t>
            </a:r>
            <a:r>
              <a:rPr lang="en-US" sz="2000" dirty="0" err="1">
                <a:solidFill>
                  <a:srgbClr val="FF0000"/>
                </a:solidFill>
              </a:rPr>
              <a:t>dan</a:t>
            </a:r>
            <a:r>
              <a:rPr lang="en-US" sz="2000" dirty="0">
                <a:solidFill>
                  <a:srgbClr val="FF0000"/>
                </a:solidFill>
              </a:rPr>
              <a:t> </a:t>
            </a:r>
            <a:r>
              <a:rPr lang="en-US" sz="2000" dirty="0" err="1">
                <a:solidFill>
                  <a:srgbClr val="FF0000"/>
                </a:solidFill>
              </a:rPr>
              <a:t>nama</a:t>
            </a:r>
            <a:r>
              <a:rPr lang="en-US" sz="2000" dirty="0">
                <a:solidFill>
                  <a:srgbClr val="FF0000"/>
                </a:solidFill>
              </a:rPr>
              <a:t>-Ku yang </a:t>
            </a:r>
            <a:r>
              <a:rPr lang="en-US" sz="2000" dirty="0" err="1">
                <a:solidFill>
                  <a:srgbClr val="FF0000"/>
                </a:solidFill>
              </a:rPr>
              <a:t>baru</a:t>
            </a:r>
            <a:r>
              <a:rPr lang="en-US" sz="2000" dirty="0">
                <a:solidFill>
                  <a:srgbClr val="000000"/>
                </a:solidFill>
              </a:rPr>
              <a:t>.(3:12)</a:t>
            </a:r>
          </a:p>
          <a:p>
            <a:pPr algn="ctr" eaLnBrk="0" fontAlgn="base" hangingPunct="0">
              <a:spcBef>
                <a:spcPct val="0"/>
              </a:spcBef>
              <a:spcAft>
                <a:spcPct val="0"/>
              </a:spcAft>
            </a:pPr>
            <a:endParaRPr lang="en-US" sz="2000" dirty="0">
              <a:solidFill>
                <a:srgbClr val="000000"/>
              </a:solidFill>
            </a:endParaRPr>
          </a:p>
        </p:txBody>
      </p:sp>
      <p:sp>
        <p:nvSpPr>
          <p:cNvPr id="33"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grpSp>
        <p:nvGrpSpPr>
          <p:cNvPr id="34" name="Group 16"/>
          <p:cNvGrpSpPr>
            <a:grpSpLocks/>
          </p:cNvGrpSpPr>
          <p:nvPr/>
        </p:nvGrpSpPr>
        <p:grpSpPr bwMode="auto">
          <a:xfrm>
            <a:off x="611188" y="2997200"/>
            <a:ext cx="1728787" cy="1295400"/>
            <a:chOff x="1115616" y="5157192"/>
            <a:chExt cx="1728192" cy="1296144"/>
          </a:xfrm>
        </p:grpSpPr>
        <p:sp>
          <p:nvSpPr>
            <p:cNvPr id="35" name="5-Point Star 34"/>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3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spTree>
    <p:extLst>
      <p:ext uri="{BB962C8B-B14F-4D97-AF65-F5344CB8AC3E}">
        <p14:creationId xmlns:p14="http://schemas.microsoft.com/office/powerpoint/2010/main" val="15498610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ircle(in)">
                                      <p:cBhvr>
                                        <p:cTn id="1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Philadelphia city from acropolis, tb n0108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1266" name="Rectangle 2" hidden="1"/>
          <p:cNvSpPr>
            <a:spLocks noGrp="1" noChangeArrowheads="1"/>
          </p:cNvSpPr>
          <p:nvPr>
            <p:ph type="title"/>
          </p:nvPr>
        </p:nvSpPr>
        <p:spPr/>
        <p:txBody>
          <a:bodyPr/>
          <a:lstStyle/>
          <a:p>
            <a:r>
              <a:rPr lang="en-US" dirty="0">
                <a:solidFill>
                  <a:schemeClr val="bg1"/>
                </a:solidFill>
              </a:rPr>
              <a:t>Philadelphia city from acropolis</a:t>
            </a:r>
          </a:p>
        </p:txBody>
      </p:sp>
      <p:sp>
        <p:nvSpPr>
          <p:cNvPr id="11268" name="Text Box 4"/>
          <p:cNvSpPr txBox="1">
            <a:spLocks noChangeArrowheads="1"/>
          </p:cNvSpPr>
          <p:nvPr/>
        </p:nvSpPr>
        <p:spPr bwMode="auto">
          <a:xfrm>
            <a:off x="-118058" y="6107543"/>
            <a:ext cx="9380115" cy="766783"/>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fontAlgn="base">
              <a:spcBef>
                <a:spcPct val="0"/>
              </a:spcBef>
              <a:spcAft>
                <a:spcPct val="0"/>
              </a:spcAft>
            </a:pPr>
            <a:r>
              <a:rPr lang="en-US" sz="3000" b="1" dirty="0" err="1">
                <a:solidFill>
                  <a:srgbClr val="FFFFFF"/>
                </a:solidFill>
              </a:rPr>
              <a:t>Pilar-pilar</a:t>
            </a:r>
            <a:r>
              <a:rPr lang="en-US" sz="3000" b="1" dirty="0">
                <a:solidFill>
                  <a:srgbClr val="FFFFFF"/>
                </a:solidFill>
              </a:rPr>
              <a:t> </a:t>
            </a:r>
            <a:r>
              <a:rPr lang="en-US" sz="3000" b="1" dirty="0" err="1">
                <a:solidFill>
                  <a:srgbClr val="FFFFFF"/>
                </a:solidFill>
              </a:rPr>
              <a:t>Filadelfia</a:t>
            </a:r>
            <a:r>
              <a:rPr lang="en-US" sz="3000" b="1" dirty="0">
                <a:solidFill>
                  <a:srgbClr val="FFFFFF"/>
                </a:solidFill>
              </a:rPr>
              <a:t> </a:t>
            </a:r>
            <a:r>
              <a:rPr lang="en-US" sz="3000" b="1" dirty="0" err="1">
                <a:solidFill>
                  <a:srgbClr val="FFFFFF"/>
                </a:solidFill>
              </a:rPr>
              <a:t>tumbang</a:t>
            </a:r>
            <a:r>
              <a:rPr lang="en-US" sz="3000" b="1" dirty="0">
                <a:solidFill>
                  <a:srgbClr val="FFFFFF"/>
                </a:solidFill>
              </a:rPr>
              <a:t> </a:t>
            </a:r>
            <a:r>
              <a:rPr lang="en-US" sz="3000" b="1" dirty="0" err="1">
                <a:solidFill>
                  <a:srgbClr val="FFFFFF"/>
                </a:solidFill>
              </a:rPr>
              <a:t>oleh</a:t>
            </a:r>
            <a:r>
              <a:rPr lang="en-US" sz="3000" b="1" dirty="0">
                <a:solidFill>
                  <a:srgbClr val="FFFFFF"/>
                </a:solidFill>
              </a:rPr>
              <a:t> </a:t>
            </a:r>
            <a:r>
              <a:rPr lang="en-US" sz="3000" b="1" dirty="0" err="1">
                <a:solidFill>
                  <a:srgbClr val="FFFFFF"/>
                </a:solidFill>
              </a:rPr>
              <a:t>gempa</a:t>
            </a:r>
            <a:r>
              <a:rPr lang="en-US" sz="3000" b="1" dirty="0">
                <a:solidFill>
                  <a:srgbClr val="FFFFFF"/>
                </a:solidFill>
              </a:rPr>
              <a:t> </a:t>
            </a:r>
            <a:r>
              <a:rPr lang="en-US" sz="3000" b="1" dirty="0" err="1">
                <a:solidFill>
                  <a:srgbClr val="FFFFFF"/>
                </a:solidFill>
              </a:rPr>
              <a:t>bumi</a:t>
            </a:r>
            <a:endParaRPr lang="en-US" sz="3000" b="1" dirty="0">
              <a:solidFill>
                <a:srgbClr val="FFFFFF"/>
              </a:solidFill>
            </a:endParaRPr>
          </a:p>
        </p:txBody>
      </p:sp>
    </p:spTree>
    <p:extLst>
      <p:ext uri="{BB962C8B-B14F-4D97-AF65-F5344CB8AC3E}">
        <p14:creationId xmlns:p14="http://schemas.microsoft.com/office/powerpoint/2010/main" val="2757986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3"/>
          <p:cNvSpPr>
            <a:spLocks noChangeArrowheads="1"/>
          </p:cNvSpPr>
          <p:nvPr/>
        </p:nvSpPr>
        <p:spPr bwMode="auto">
          <a:xfrm>
            <a:off x="0" y="-857248"/>
            <a:ext cx="914400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fontAlgn="base">
              <a:spcBef>
                <a:spcPct val="0"/>
              </a:spcBef>
              <a:spcAft>
                <a:spcPct val="0"/>
              </a:spcAft>
            </a:pPr>
            <a:endParaRPr lang="en-US" sz="2400">
              <a:solidFill>
                <a:srgbClr val="000000"/>
              </a:solidFill>
              <a:latin typeface="Comic Sans MS" pitchFamily="66" charset="0"/>
              <a:ea typeface="MS PGothic" pitchFamily="34" charset="-128"/>
            </a:endParaRPr>
          </a:p>
        </p:txBody>
      </p:sp>
      <p:sp>
        <p:nvSpPr>
          <p:cNvPr id="326659" name="Rectangle 2"/>
          <p:cNvSpPr>
            <a:spLocks noGrp="1" noChangeArrowheads="1"/>
          </p:cNvSpPr>
          <p:nvPr>
            <p:ph type="ctrTitle"/>
          </p:nvPr>
        </p:nvSpPr>
        <p:spPr>
          <a:xfrm>
            <a:off x="-70076" y="908054"/>
            <a:ext cx="3662360" cy="4835525"/>
          </a:xfrm>
        </p:spPr>
        <p:txBody>
          <a:bodyPr/>
          <a:lstStyle/>
          <a:p>
            <a:r>
              <a:rPr lang="en-US" b="1" dirty="0" err="1">
                <a:latin typeface="Arial" pitchFamily="34" charset="0"/>
                <a:cs typeface="Arial" pitchFamily="34" charset="0"/>
              </a:rPr>
              <a:t>Jadi</a:t>
            </a:r>
            <a:r>
              <a:rPr lang="en-US" b="1" dirty="0">
                <a:latin typeface="Arial" pitchFamily="34" charset="0"/>
                <a:cs typeface="Arial" pitchFamily="34" charset="0"/>
              </a:rPr>
              <a:t> </a:t>
            </a:r>
            <a:r>
              <a:rPr lang="en-US" b="1" dirty="0" err="1">
                <a:latin typeface="Arial" pitchFamily="34" charset="0"/>
                <a:cs typeface="Arial" pitchFamily="34" charset="0"/>
              </a:rPr>
              <a:t>Yesus</a:t>
            </a:r>
            <a:r>
              <a:rPr lang="en-US" b="1" dirty="0">
                <a:latin typeface="Arial" pitchFamily="34" charset="0"/>
                <a:cs typeface="Arial" pitchFamily="34" charset="0"/>
              </a:rPr>
              <a:t> </a:t>
            </a:r>
            <a:r>
              <a:rPr lang="en-US" b="1" dirty="0" err="1">
                <a:latin typeface="Arial" pitchFamily="34" charset="0"/>
                <a:cs typeface="Arial" pitchFamily="34" charset="0"/>
              </a:rPr>
              <a:t>menulis</a:t>
            </a:r>
            <a:r>
              <a:rPr lang="en-US" b="1" dirty="0">
                <a:latin typeface="Arial" pitchFamily="34" charset="0"/>
                <a:cs typeface="Arial" pitchFamily="34" charset="0"/>
              </a:rPr>
              <a:t> </a:t>
            </a:r>
            <a:r>
              <a:rPr lang="en-US" b="1" dirty="0" err="1">
                <a:latin typeface="Arial" pitchFamily="34" charset="0"/>
                <a:cs typeface="Arial" pitchFamily="34" charset="0"/>
              </a:rPr>
              <a:t>tujuh</a:t>
            </a:r>
            <a:r>
              <a:rPr lang="en-US" b="1" dirty="0">
                <a:latin typeface="Arial" pitchFamily="34" charset="0"/>
                <a:cs typeface="Arial" pitchFamily="34" charset="0"/>
              </a:rPr>
              <a:t> </a:t>
            </a:r>
            <a:r>
              <a:rPr lang="en-US" b="1" dirty="0" err="1">
                <a:latin typeface="Arial" pitchFamily="34" charset="0"/>
                <a:cs typeface="Arial" pitchFamily="34" charset="0"/>
              </a:rPr>
              <a:t>gereja-gereja</a:t>
            </a:r>
            <a:br>
              <a:rPr lang="en-US" b="1" dirty="0">
                <a:latin typeface="Arial" pitchFamily="34" charset="0"/>
                <a:cs typeface="Arial" pitchFamily="34" charset="0"/>
              </a:rPr>
            </a:br>
            <a:r>
              <a:rPr lang="en-US" sz="4000" b="1" dirty="0">
                <a:latin typeface="Arial" pitchFamily="34" charset="0"/>
                <a:cs typeface="Arial" pitchFamily="34" charset="0"/>
              </a:rPr>
              <a:t>(Why 2–3)</a:t>
            </a:r>
            <a:endParaRPr lang="en-US" sz="3200" b="1" dirty="0">
              <a:latin typeface="Arial" pitchFamily="34" charset="0"/>
              <a:cs typeface="Arial" pitchFamily="34" charset="0"/>
            </a:endParaRPr>
          </a:p>
        </p:txBody>
      </p:sp>
      <p:pic>
        <p:nvPicPr>
          <p:cNvPr id="326660" name="Picture 3" descr="Scro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516314" y="138115"/>
            <a:ext cx="5002212" cy="6432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3516314" y="557443"/>
            <a:ext cx="5002212" cy="5654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SG" sz="4000" b="1" dirty="0" err="1">
                <a:solidFill>
                  <a:srgbClr val="000000"/>
                </a:solidFill>
                <a:effectLst>
                  <a:outerShdw blurRad="38100" dist="38100" dir="2700000" algn="tl">
                    <a:srgbClr val="000000">
                      <a:alpha val="43137"/>
                    </a:srgbClr>
                  </a:outerShdw>
                </a:effectLst>
                <a:latin typeface="Capitals"/>
                <a:cs typeface="Capitals"/>
              </a:rPr>
              <a:t>Efesus</a:t>
            </a:r>
            <a:endParaRPr lang="en-US" altLang="zh-SG" sz="4000" b="1" dirty="0">
              <a:solidFill>
                <a:srgbClr val="000000"/>
              </a:solidFill>
              <a:effectLst>
                <a:outerShdw blurRad="38100" dist="38100" dir="2700000" algn="tl">
                  <a:srgbClr val="000000">
                    <a:alpha val="43137"/>
                  </a:srgbClr>
                </a:outerShdw>
              </a:effectLst>
              <a:latin typeface="Capitals"/>
              <a:cs typeface="Capitals"/>
            </a:endParaRPr>
          </a:p>
          <a:p>
            <a:pPr>
              <a:defRPr/>
            </a:pPr>
            <a:r>
              <a:rPr lang="en-US" altLang="zh-SG" sz="4000" b="1" dirty="0" err="1">
                <a:solidFill>
                  <a:srgbClr val="000000"/>
                </a:solidFill>
                <a:effectLst>
                  <a:outerShdw blurRad="38100" dist="38100" dir="2700000" algn="tl">
                    <a:srgbClr val="000000">
                      <a:alpha val="43137"/>
                    </a:srgbClr>
                  </a:outerShdw>
                </a:effectLst>
                <a:latin typeface="Capitals"/>
                <a:cs typeface="Capitals"/>
              </a:rPr>
              <a:t>Smirna</a:t>
            </a:r>
            <a:endParaRPr lang="en-US" altLang="zh-SG" sz="4000" b="1" dirty="0">
              <a:solidFill>
                <a:srgbClr val="000000"/>
              </a:solidFill>
              <a:effectLst>
                <a:outerShdw blurRad="38100" dist="38100" dir="2700000" algn="tl">
                  <a:srgbClr val="000000">
                    <a:alpha val="43137"/>
                  </a:srgbClr>
                </a:outerShdw>
              </a:effectLst>
              <a:latin typeface="Capitals"/>
              <a:cs typeface="Capitals"/>
            </a:endParaRPr>
          </a:p>
          <a:p>
            <a:pPr>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Pergamus</a:t>
            </a:r>
          </a:p>
          <a:p>
            <a:pPr>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Tiatira</a:t>
            </a:r>
          </a:p>
          <a:p>
            <a:pPr>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Sardis</a:t>
            </a:r>
          </a:p>
          <a:p>
            <a:pPr>
              <a:defRPr/>
            </a:pPr>
            <a:r>
              <a:rPr lang="en-US" altLang="zh-SG" sz="4000" b="1" dirty="0" err="1">
                <a:solidFill>
                  <a:srgbClr val="000000"/>
                </a:solidFill>
                <a:effectLst>
                  <a:outerShdw blurRad="38100" dist="38100" dir="2700000" algn="tl">
                    <a:srgbClr val="000000">
                      <a:alpha val="43137"/>
                    </a:srgbClr>
                  </a:outerShdw>
                </a:effectLst>
                <a:latin typeface="Capitals"/>
                <a:cs typeface="Capitals"/>
              </a:rPr>
              <a:t>Filadelfia</a:t>
            </a:r>
            <a:endParaRPr lang="en-US" altLang="zh-SG" sz="4000" b="1" dirty="0">
              <a:solidFill>
                <a:srgbClr val="000000"/>
              </a:solidFill>
              <a:effectLst>
                <a:outerShdw blurRad="38100" dist="38100" dir="2700000" algn="tl">
                  <a:srgbClr val="000000">
                    <a:alpha val="43137"/>
                  </a:srgbClr>
                </a:outerShdw>
              </a:effectLst>
              <a:latin typeface="Capitals"/>
              <a:cs typeface="Capitals"/>
            </a:endParaRPr>
          </a:p>
          <a:p>
            <a:pPr>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Laodikia</a:t>
            </a:r>
            <a:endParaRPr lang="zh-SG" altLang="en-US" sz="4000" b="1" dirty="0">
              <a:solidFill>
                <a:srgbClr val="000000"/>
              </a:solidFill>
              <a:effectLst>
                <a:outerShdw blurRad="38100" dist="38100" dir="2700000" algn="tl">
                  <a:srgbClr val="000000">
                    <a:alpha val="43137"/>
                  </a:srgbClr>
                </a:outerShdw>
              </a:effectLst>
              <a:latin typeface="Capitals"/>
              <a:cs typeface="Capitals"/>
            </a:endParaRPr>
          </a:p>
        </p:txBody>
      </p:sp>
    </p:spTree>
    <p:extLst>
      <p:ext uri="{BB962C8B-B14F-4D97-AF65-F5344CB8AC3E}">
        <p14:creationId xmlns:p14="http://schemas.microsoft.com/office/powerpoint/2010/main" val="82193105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hidden="1"/>
          <p:cNvSpPr>
            <a:spLocks noGrp="1" noChangeArrowheads="1"/>
          </p:cNvSpPr>
          <p:nvPr>
            <p:ph type="title"/>
          </p:nvPr>
        </p:nvSpPr>
        <p:spPr/>
        <p:txBody>
          <a:bodyPr/>
          <a:lstStyle/>
          <a:p>
            <a:r>
              <a:rPr lang="en-US" dirty="0">
                <a:solidFill>
                  <a:schemeClr val="bg1"/>
                </a:solidFill>
              </a:rPr>
              <a:t>Philadelphia Church of St John columns</a:t>
            </a:r>
          </a:p>
        </p:txBody>
      </p:sp>
      <p:pic>
        <p:nvPicPr>
          <p:cNvPr id="9219" name="Picture 3" descr="Philadelphia Church of St John columns2, tb n0108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9220" name="Text Box 4"/>
          <p:cNvSpPr txBox="1">
            <a:spLocks noChangeArrowheads="1"/>
          </p:cNvSpPr>
          <p:nvPr/>
        </p:nvSpPr>
        <p:spPr bwMode="auto">
          <a:xfrm>
            <a:off x="0" y="6400800"/>
            <a:ext cx="9051925" cy="457200"/>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fontAlgn="base">
              <a:spcBef>
                <a:spcPct val="0"/>
              </a:spcBef>
              <a:spcAft>
                <a:spcPct val="0"/>
              </a:spcAft>
            </a:pPr>
            <a:r>
              <a:rPr lang="en-US" sz="2400" dirty="0" err="1">
                <a:solidFill>
                  <a:srgbClr val="FFFFFF"/>
                </a:solidFill>
              </a:rPr>
              <a:t>Gereja</a:t>
            </a:r>
            <a:r>
              <a:rPr lang="en-US" sz="2400" dirty="0">
                <a:solidFill>
                  <a:srgbClr val="FFFFFF"/>
                </a:solidFill>
              </a:rPr>
              <a:t> </a:t>
            </a:r>
            <a:r>
              <a:rPr lang="en-US" sz="2400" dirty="0" err="1">
                <a:solidFill>
                  <a:srgbClr val="FFFFFF"/>
                </a:solidFill>
              </a:rPr>
              <a:t>Filadelfia</a:t>
            </a:r>
            <a:r>
              <a:rPr lang="en-US" sz="2400" dirty="0">
                <a:solidFill>
                  <a:srgbClr val="FFFFFF"/>
                </a:solidFill>
              </a:rPr>
              <a:t> di </a:t>
            </a:r>
            <a:r>
              <a:rPr lang="en-US" sz="2400" dirty="0" err="1">
                <a:solidFill>
                  <a:srgbClr val="FFFFFF"/>
                </a:solidFill>
              </a:rPr>
              <a:t>pilar</a:t>
            </a:r>
            <a:r>
              <a:rPr lang="en-US" sz="2400" dirty="0">
                <a:solidFill>
                  <a:srgbClr val="FFFFFF"/>
                </a:solidFill>
              </a:rPr>
              <a:t> St John</a:t>
            </a:r>
          </a:p>
        </p:txBody>
      </p:sp>
    </p:spTree>
    <p:extLst>
      <p:ext uri="{BB962C8B-B14F-4D97-AF65-F5344CB8AC3E}">
        <p14:creationId xmlns:p14="http://schemas.microsoft.com/office/powerpoint/2010/main" val="154427109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7"/>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1" name="Group 40"/>
          <p:cNvGrpSpPr/>
          <p:nvPr/>
        </p:nvGrpSpPr>
        <p:grpSpPr>
          <a:xfrm>
            <a:off x="2123728" y="908720"/>
            <a:ext cx="1728192" cy="1296144"/>
            <a:chOff x="1115616" y="5157192"/>
            <a:chExt cx="1728192" cy="1296144"/>
          </a:xfrm>
          <a:solidFill>
            <a:srgbClr val="85FFE0"/>
          </a:solidFill>
        </p:grpSpPr>
        <p:sp>
          <p:nvSpPr>
            <p:cNvPr id="42" name="5-Point Star 41"/>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43" name="TextBox 42"/>
            <p:cNvSpPr txBox="1"/>
            <p:nvPr/>
          </p:nvSpPr>
          <p:spPr>
            <a:xfrm>
              <a:off x="1619672" y="5631631"/>
              <a:ext cx="790902" cy="461665"/>
            </a:xfrm>
            <a:prstGeom prst="rect">
              <a:avLst/>
            </a:prstGeom>
            <a:noFill/>
          </p:spPr>
          <p:txBody>
            <a:bodyPr wrap="none">
              <a:spAutoFit/>
            </a:bodyPr>
            <a:lstStyle/>
            <a:p>
              <a:pPr defTabSz="914400" eaLnBrk="0" fontAlgn="base" hangingPunct="0">
                <a:spcBef>
                  <a:spcPct val="0"/>
                </a:spcBef>
                <a:spcAft>
                  <a:spcPct val="0"/>
                </a:spcAft>
                <a:defRPr/>
              </a:pPr>
              <a:r>
                <a:rPr lang="en-US" sz="2400" dirty="0">
                  <a:solidFill>
                    <a:srgbClr val="000000"/>
                  </a:solidFill>
                  <a:latin typeface="Comic Sans MS" charset="0"/>
                  <a:ea typeface="ＭＳ Ｐゴシック" charset="0"/>
                  <a:cs typeface="ＭＳ Ｐゴシック" charset="0"/>
                </a:rPr>
                <a:t>2:17</a:t>
              </a:r>
            </a:p>
          </p:txBody>
        </p:sp>
      </p:grpSp>
      <p:pic>
        <p:nvPicPr>
          <p:cNvPr id="2" name="Picture 1"/>
          <p:cNvPicPr>
            <a:picLocks noChangeAspect="1"/>
          </p:cNvPicPr>
          <p:nvPr/>
        </p:nvPicPr>
        <p:blipFill>
          <a:blip r:embed="rId4"/>
          <a:stretch>
            <a:fillRect/>
          </a:stretch>
        </p:blipFill>
        <p:spPr>
          <a:xfrm>
            <a:off x="767309" y="17511"/>
            <a:ext cx="7968163" cy="6736664"/>
          </a:xfrm>
          <a:prstGeom prst="rect">
            <a:avLst/>
          </a:prstGeom>
        </p:spPr>
      </p:pic>
      <p:sp>
        <p:nvSpPr>
          <p:cNvPr id="817154" name="Title 1"/>
          <p:cNvSpPr>
            <a:spLocks noGrp="1"/>
          </p:cNvSpPr>
          <p:nvPr>
            <p:ph type="title"/>
          </p:nvPr>
        </p:nvSpPr>
        <p:spPr>
          <a:xfrm>
            <a:off x="0" y="-116240"/>
            <a:ext cx="9212263" cy="719139"/>
          </a:xfrm>
        </p:spPr>
        <p:txBody>
          <a:bodyPr/>
          <a:lstStyle/>
          <a:p>
            <a:r>
              <a:rPr lang="en-US" dirty="0">
                <a:latin typeface="Arial" pitchFamily="34" charset="0"/>
                <a:cs typeface="Arial" pitchFamily="34" charset="0"/>
              </a:rPr>
              <a:t>Sang Pemenang (Why 2–3)</a:t>
            </a:r>
            <a:endParaRPr lang="en-US" dirty="0">
              <a:latin typeface="Arial" charset="0"/>
              <a:ea typeface="ＭＳ Ｐゴシック" charset="0"/>
            </a:endParaRPr>
          </a:p>
        </p:txBody>
      </p:sp>
      <p:sp>
        <p:nvSpPr>
          <p:cNvPr id="8" name="TextBox 7"/>
          <p:cNvSpPr txBox="1"/>
          <p:nvPr/>
        </p:nvSpPr>
        <p:spPr>
          <a:xfrm>
            <a:off x="107952" y="5013330"/>
            <a:ext cx="1885951" cy="461665"/>
          </a:xfrm>
          <a:prstGeom prst="rect">
            <a:avLst/>
          </a:prstGeom>
          <a:noFill/>
        </p:spPr>
        <p:txBody>
          <a:bodyPr>
            <a:spAutoFit/>
          </a:bodyPr>
          <a:lstStyle/>
          <a:p>
            <a:pPr algn="r" eaLnBrk="0" fontAlgn="base" hangingPunct="0">
              <a:spcBef>
                <a:spcPct val="0"/>
              </a:spcBef>
              <a:spcAft>
                <a:spcPct val="0"/>
              </a:spcAft>
              <a:defRPr/>
            </a:pPr>
            <a:r>
              <a:rPr lang="en-US"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Efesus</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3492503" y="7280278"/>
            <a:ext cx="1885951" cy="461665"/>
          </a:xfrm>
          <a:prstGeom prst="rect">
            <a:avLst/>
          </a:prstGeom>
          <a:noFill/>
        </p:spPr>
        <p:txBody>
          <a:bodyPr>
            <a:spAutoFit/>
          </a:bodyPr>
          <a:lstStyle/>
          <a:p>
            <a:pPr algn="ctr"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Laodikia</a:t>
            </a:r>
          </a:p>
        </p:txBody>
      </p:sp>
      <p:sp>
        <p:nvSpPr>
          <p:cNvPr id="12" name="TextBox 11"/>
          <p:cNvSpPr txBox="1"/>
          <p:nvPr/>
        </p:nvSpPr>
        <p:spPr>
          <a:xfrm>
            <a:off x="6861179" y="5127630"/>
            <a:ext cx="2174875" cy="461665"/>
          </a:xfrm>
          <a:prstGeom prst="rect">
            <a:avLst/>
          </a:prstGeom>
          <a:noFill/>
        </p:spPr>
        <p:txBody>
          <a:bodyPr>
            <a:spAutoFit/>
          </a:bodyPr>
          <a:lstStyle/>
          <a:p>
            <a:pPr eaLnBrk="0" fontAlgn="base" hangingPunct="0">
              <a:spcBef>
                <a:spcPct val="0"/>
              </a:spcBef>
              <a:spcAft>
                <a:spcPct val="0"/>
              </a:spcAft>
              <a:defRPr/>
            </a:pPr>
            <a:r>
              <a:rPr lang="en-US"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Filadelfia</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7292975" y="3327404"/>
            <a:ext cx="1671639" cy="461665"/>
          </a:xfrm>
          <a:prstGeom prst="rect">
            <a:avLst/>
          </a:prstGeom>
          <a:noFill/>
        </p:spPr>
        <p:txBody>
          <a:bodyPr>
            <a:spAutoFit/>
          </a:bodyPr>
          <a:lstStyle/>
          <a:p>
            <a:pPr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80" y="836615"/>
            <a:ext cx="1958975" cy="461665"/>
          </a:xfrm>
          <a:prstGeom prst="rect">
            <a:avLst/>
          </a:prstGeom>
          <a:noFill/>
        </p:spPr>
        <p:txBody>
          <a:bodyPr>
            <a:spAutoFit/>
          </a:bodyPr>
          <a:lstStyle/>
          <a:p>
            <a:pPr fontAlgn="base">
              <a:spcBef>
                <a:spcPct val="0"/>
              </a:spcBef>
              <a:spcAft>
                <a:spcPct val="0"/>
              </a:spcAft>
              <a:defRPr/>
            </a:pPr>
            <a:r>
              <a:rPr lang="en-US" sz="2400" b="1" dirty="0">
                <a:solidFill>
                  <a:srgbClr val="FFFFFF"/>
                </a:solidFill>
                <a:effectLst>
                  <a:outerShdw blurRad="38100" dist="38100" dir="2700000" algn="tl">
                    <a:srgbClr val="808080"/>
                  </a:outerShdw>
                </a:effectLst>
                <a:latin typeface="Arial" pitchFamily="34" charset="0"/>
                <a:cs typeface="Arial" pitchFamily="34" charset="0"/>
              </a:rPr>
              <a:t>Tiatira</a:t>
            </a:r>
          </a:p>
        </p:txBody>
      </p:sp>
      <p:sp>
        <p:nvSpPr>
          <p:cNvPr id="18" name="TextBox 17"/>
          <p:cNvSpPr txBox="1"/>
          <p:nvPr/>
        </p:nvSpPr>
        <p:spPr>
          <a:xfrm>
            <a:off x="971551" y="908052"/>
            <a:ext cx="1887539" cy="461665"/>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Pergamus</a:t>
            </a:r>
          </a:p>
        </p:txBody>
      </p:sp>
      <p:sp>
        <p:nvSpPr>
          <p:cNvPr id="20" name="TextBox 19"/>
          <p:cNvSpPr txBox="1"/>
          <p:nvPr/>
        </p:nvSpPr>
        <p:spPr>
          <a:xfrm>
            <a:off x="2" y="2924178"/>
            <a:ext cx="1476375" cy="461665"/>
          </a:xfrm>
          <a:prstGeom prst="rect">
            <a:avLst/>
          </a:prstGeom>
          <a:noFill/>
        </p:spPr>
        <p:txBody>
          <a:bodyPr>
            <a:spAutoFit/>
          </a:bodyPr>
          <a:lstStyle/>
          <a:p>
            <a:pPr algn="r" eaLnBrk="0" fontAlgn="base" hangingPunct="0">
              <a:spcBef>
                <a:spcPct val="0"/>
              </a:spcBef>
              <a:spcAft>
                <a:spcPct val="0"/>
              </a:spcAft>
              <a:defRPr/>
            </a:pPr>
            <a:r>
              <a:rPr lang="en-US"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Smirna</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 name="TextBox 4"/>
          <p:cNvSpPr txBox="1">
            <a:spLocks noChangeArrowheads="1"/>
          </p:cNvSpPr>
          <p:nvPr/>
        </p:nvSpPr>
        <p:spPr bwMode="auto">
          <a:xfrm>
            <a:off x="2627316" y="2203452"/>
            <a:ext cx="4248151" cy="347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base" hangingPunct="0">
              <a:spcBef>
                <a:spcPct val="0"/>
              </a:spcBef>
              <a:spcAft>
                <a:spcPct val="0"/>
              </a:spcAft>
            </a:pPr>
            <a:r>
              <a:rPr lang="en-US" sz="2000" dirty="0" err="1">
                <a:solidFill>
                  <a:srgbClr val="000000"/>
                </a:solidFill>
              </a:rPr>
              <a:t>Barangsiapa</a:t>
            </a:r>
            <a:endParaRPr lang="en-US" sz="2000" dirty="0">
              <a:solidFill>
                <a:srgbClr val="000000"/>
              </a:solidFill>
            </a:endParaRPr>
          </a:p>
          <a:p>
            <a:pPr algn="ctr" eaLnBrk="0" fontAlgn="base" hangingPunct="0">
              <a:spcBef>
                <a:spcPct val="0"/>
              </a:spcBef>
              <a:spcAft>
                <a:spcPct val="0"/>
              </a:spcAft>
            </a:pPr>
            <a:r>
              <a:rPr lang="en-US" sz="2000" dirty="0" err="1">
                <a:solidFill>
                  <a:srgbClr val="000000"/>
                </a:solidFill>
              </a:rPr>
              <a:t>menang</a:t>
            </a:r>
            <a:r>
              <a:rPr lang="en-US" sz="2000" dirty="0">
                <a:solidFill>
                  <a:srgbClr val="000000"/>
                </a:solidFill>
              </a:rPr>
              <a:t>, </a:t>
            </a:r>
            <a:r>
              <a:rPr lang="en-US" sz="2000" dirty="0" err="1">
                <a:solidFill>
                  <a:srgbClr val="000000"/>
                </a:solidFill>
              </a:rPr>
              <a:t>ia</a:t>
            </a:r>
            <a:r>
              <a:rPr lang="en-US" sz="2000" dirty="0">
                <a:solidFill>
                  <a:srgbClr val="000000"/>
                </a:solidFill>
              </a:rPr>
              <a:t> akan</a:t>
            </a:r>
          </a:p>
          <a:p>
            <a:pPr algn="ctr" eaLnBrk="0" fontAlgn="base" hangingPunct="0">
              <a:spcBef>
                <a:spcPct val="0"/>
              </a:spcBef>
              <a:spcAft>
                <a:spcPct val="0"/>
              </a:spcAft>
            </a:pPr>
            <a:r>
              <a:rPr lang="en-US" sz="2000" dirty="0" err="1">
                <a:solidFill>
                  <a:srgbClr val="FF0000"/>
                </a:solidFill>
              </a:rPr>
              <a:t>Kujadikan</a:t>
            </a:r>
            <a:r>
              <a:rPr lang="en-US" sz="2000" dirty="0">
                <a:solidFill>
                  <a:srgbClr val="FF0000"/>
                </a:solidFill>
              </a:rPr>
              <a:t> </a:t>
            </a:r>
            <a:r>
              <a:rPr lang="en-US" sz="2000" dirty="0" err="1">
                <a:solidFill>
                  <a:srgbClr val="FF0000"/>
                </a:solidFill>
              </a:rPr>
              <a:t>sokoguru</a:t>
            </a:r>
            <a:r>
              <a:rPr lang="en-US" sz="2000" dirty="0">
                <a:solidFill>
                  <a:srgbClr val="FF0000"/>
                </a:solidFill>
              </a:rPr>
              <a:t> </a:t>
            </a:r>
            <a:r>
              <a:rPr lang="en-US" sz="2000" dirty="0">
                <a:solidFill>
                  <a:srgbClr val="000000"/>
                </a:solidFill>
              </a:rPr>
              <a:t>di dalam Bait </a:t>
            </a:r>
            <a:r>
              <a:rPr lang="en-US" sz="2000" dirty="0" err="1">
                <a:solidFill>
                  <a:srgbClr val="000000"/>
                </a:solidFill>
              </a:rPr>
              <a:t>Suci</a:t>
            </a:r>
            <a:r>
              <a:rPr lang="en-US" sz="2000" dirty="0">
                <a:solidFill>
                  <a:srgbClr val="000000"/>
                </a:solidFill>
              </a:rPr>
              <a:t> Allah-Ku, dan </a:t>
            </a:r>
            <a:r>
              <a:rPr lang="en-US" sz="2000" dirty="0" err="1">
                <a:solidFill>
                  <a:srgbClr val="000000"/>
                </a:solidFill>
              </a:rPr>
              <a:t>ia</a:t>
            </a:r>
            <a:r>
              <a:rPr lang="en-US" sz="2000" dirty="0">
                <a:solidFill>
                  <a:srgbClr val="000000"/>
                </a:solidFill>
              </a:rPr>
              <a:t> </a:t>
            </a:r>
            <a:r>
              <a:rPr lang="en-US" sz="2000" dirty="0">
                <a:solidFill>
                  <a:srgbClr val="FF0000"/>
                </a:solidFill>
              </a:rPr>
              <a:t>tidak akan </a:t>
            </a:r>
            <a:r>
              <a:rPr lang="en-US" sz="2000" dirty="0" err="1">
                <a:solidFill>
                  <a:srgbClr val="FF0000"/>
                </a:solidFill>
              </a:rPr>
              <a:t>keluar</a:t>
            </a:r>
            <a:r>
              <a:rPr lang="en-US" sz="2000" dirty="0">
                <a:solidFill>
                  <a:srgbClr val="FF0000"/>
                </a:solidFill>
              </a:rPr>
              <a:t> </a:t>
            </a:r>
            <a:r>
              <a:rPr lang="en-US" sz="2000" dirty="0" err="1">
                <a:solidFill>
                  <a:srgbClr val="FF0000"/>
                </a:solidFill>
              </a:rPr>
              <a:t>lagi</a:t>
            </a:r>
            <a:r>
              <a:rPr lang="en-US" sz="2000" dirty="0">
                <a:solidFill>
                  <a:srgbClr val="FF0000"/>
                </a:solidFill>
              </a:rPr>
              <a:t> dari situ; </a:t>
            </a:r>
            <a:r>
              <a:rPr lang="en-US" sz="2000" dirty="0">
                <a:solidFill>
                  <a:srgbClr val="000000"/>
                </a:solidFill>
              </a:rPr>
              <a:t>dan </a:t>
            </a:r>
            <a:r>
              <a:rPr lang="en-US" sz="2000" dirty="0" err="1">
                <a:solidFill>
                  <a:srgbClr val="000000"/>
                </a:solidFill>
              </a:rPr>
              <a:t>padanya</a:t>
            </a:r>
            <a:r>
              <a:rPr lang="en-US" sz="2000" dirty="0">
                <a:solidFill>
                  <a:srgbClr val="000000"/>
                </a:solidFill>
              </a:rPr>
              <a:t> akan </a:t>
            </a:r>
            <a:r>
              <a:rPr lang="en-US" sz="2000" dirty="0" err="1">
                <a:solidFill>
                  <a:srgbClr val="FF0000"/>
                </a:solidFill>
              </a:rPr>
              <a:t>Kutuliskan</a:t>
            </a:r>
            <a:r>
              <a:rPr lang="en-US" sz="2000" dirty="0">
                <a:solidFill>
                  <a:srgbClr val="FF0000"/>
                </a:solidFill>
              </a:rPr>
              <a:t> </a:t>
            </a:r>
            <a:r>
              <a:rPr lang="en-US" sz="2000" dirty="0" err="1">
                <a:solidFill>
                  <a:srgbClr val="FF0000"/>
                </a:solidFill>
              </a:rPr>
              <a:t>nama</a:t>
            </a:r>
            <a:r>
              <a:rPr lang="en-US" sz="2000" dirty="0">
                <a:solidFill>
                  <a:srgbClr val="FF0000"/>
                </a:solidFill>
              </a:rPr>
              <a:t> Allah-Ku</a:t>
            </a:r>
            <a:r>
              <a:rPr lang="en-US" sz="2000" dirty="0">
                <a:solidFill>
                  <a:srgbClr val="000000"/>
                </a:solidFill>
              </a:rPr>
              <a:t>,  </a:t>
            </a:r>
            <a:r>
              <a:rPr lang="en-US" sz="2000" dirty="0" err="1">
                <a:solidFill>
                  <a:srgbClr val="FF0000"/>
                </a:solidFill>
              </a:rPr>
              <a:t>nama</a:t>
            </a:r>
            <a:r>
              <a:rPr lang="en-US" sz="2000" dirty="0">
                <a:solidFill>
                  <a:srgbClr val="FF0000"/>
                </a:solidFill>
              </a:rPr>
              <a:t> </a:t>
            </a:r>
            <a:r>
              <a:rPr lang="en-US" sz="2000" dirty="0" err="1">
                <a:solidFill>
                  <a:srgbClr val="FF0000"/>
                </a:solidFill>
              </a:rPr>
              <a:t>kota</a:t>
            </a:r>
            <a:r>
              <a:rPr lang="en-US" sz="2000" dirty="0">
                <a:solidFill>
                  <a:srgbClr val="FF0000"/>
                </a:solidFill>
              </a:rPr>
              <a:t> Allah-Ku</a:t>
            </a:r>
            <a:r>
              <a:rPr lang="en-US" sz="2000" dirty="0">
                <a:solidFill>
                  <a:srgbClr val="000000"/>
                </a:solidFill>
              </a:rPr>
              <a:t>, </a:t>
            </a:r>
            <a:r>
              <a:rPr lang="en-US" sz="2000" dirty="0" err="1">
                <a:solidFill>
                  <a:srgbClr val="000000"/>
                </a:solidFill>
              </a:rPr>
              <a:t>yaitu</a:t>
            </a:r>
            <a:r>
              <a:rPr lang="en-US" sz="2000" dirty="0">
                <a:solidFill>
                  <a:srgbClr val="000000"/>
                </a:solidFill>
              </a:rPr>
              <a:t>    </a:t>
            </a:r>
          </a:p>
          <a:p>
            <a:pPr algn="ctr" eaLnBrk="0" fontAlgn="base" hangingPunct="0">
              <a:spcBef>
                <a:spcPct val="0"/>
              </a:spcBef>
              <a:spcAft>
                <a:spcPct val="0"/>
              </a:spcAft>
            </a:pPr>
            <a:r>
              <a:rPr lang="en-US" sz="2000" dirty="0">
                <a:solidFill>
                  <a:srgbClr val="000000"/>
                </a:solidFill>
              </a:rPr>
              <a:t>   </a:t>
            </a:r>
            <a:r>
              <a:rPr lang="en-US" sz="2000" dirty="0" err="1">
                <a:solidFill>
                  <a:srgbClr val="000000"/>
                </a:solidFill>
              </a:rPr>
              <a:t>Yerusalem</a:t>
            </a:r>
            <a:r>
              <a:rPr lang="en-US" sz="2000" dirty="0">
                <a:solidFill>
                  <a:srgbClr val="000000"/>
                </a:solidFill>
              </a:rPr>
              <a:t> </a:t>
            </a:r>
            <a:r>
              <a:rPr lang="en-US" sz="2000" dirty="0" err="1">
                <a:solidFill>
                  <a:srgbClr val="000000"/>
                </a:solidFill>
              </a:rPr>
              <a:t>baru</a:t>
            </a:r>
            <a:r>
              <a:rPr lang="en-US" sz="2000" dirty="0">
                <a:solidFill>
                  <a:srgbClr val="000000"/>
                </a:solidFill>
              </a:rPr>
              <a:t>, yang</a:t>
            </a:r>
          </a:p>
          <a:p>
            <a:pPr algn="ctr" eaLnBrk="0" fontAlgn="base" hangingPunct="0">
              <a:spcBef>
                <a:spcPct val="0"/>
              </a:spcBef>
              <a:spcAft>
                <a:spcPct val="0"/>
              </a:spcAft>
            </a:pPr>
            <a:r>
              <a:rPr lang="en-US" sz="2000" dirty="0">
                <a:solidFill>
                  <a:srgbClr val="000000"/>
                </a:solidFill>
              </a:rPr>
              <a:t> </a:t>
            </a:r>
            <a:r>
              <a:rPr lang="en-US" sz="2000" dirty="0" err="1">
                <a:solidFill>
                  <a:srgbClr val="000000"/>
                </a:solidFill>
              </a:rPr>
              <a:t>turun</a:t>
            </a:r>
            <a:r>
              <a:rPr lang="en-US" sz="2000" dirty="0">
                <a:solidFill>
                  <a:srgbClr val="000000"/>
                </a:solidFill>
              </a:rPr>
              <a:t> </a:t>
            </a:r>
            <a:r>
              <a:rPr lang="en-US" sz="2000" dirty="0" err="1">
                <a:solidFill>
                  <a:srgbClr val="000000"/>
                </a:solidFill>
              </a:rPr>
              <a:t>dari</a:t>
            </a:r>
            <a:r>
              <a:rPr lang="en-US" sz="2000" dirty="0">
                <a:solidFill>
                  <a:srgbClr val="000000"/>
                </a:solidFill>
              </a:rPr>
              <a:t> </a:t>
            </a:r>
            <a:r>
              <a:rPr lang="en-US" sz="2000" dirty="0" err="1">
                <a:solidFill>
                  <a:srgbClr val="000000"/>
                </a:solidFill>
              </a:rPr>
              <a:t>sorga</a:t>
            </a:r>
            <a:r>
              <a:rPr lang="en-US" sz="2000" dirty="0">
                <a:solidFill>
                  <a:srgbClr val="000000"/>
                </a:solidFill>
              </a:rPr>
              <a:t> </a:t>
            </a:r>
            <a:r>
              <a:rPr lang="en-US" sz="2000" dirty="0" err="1">
                <a:solidFill>
                  <a:srgbClr val="000000"/>
                </a:solidFill>
              </a:rPr>
              <a:t>dari</a:t>
            </a:r>
            <a:r>
              <a:rPr lang="en-US" sz="2000" dirty="0">
                <a:solidFill>
                  <a:srgbClr val="000000"/>
                </a:solidFill>
              </a:rPr>
              <a:t> Allah-Ku, </a:t>
            </a:r>
            <a:r>
              <a:rPr lang="en-US" sz="2000" dirty="0" err="1">
                <a:solidFill>
                  <a:srgbClr val="FF0000"/>
                </a:solidFill>
              </a:rPr>
              <a:t>dan</a:t>
            </a:r>
            <a:r>
              <a:rPr lang="en-US" sz="2000" dirty="0">
                <a:solidFill>
                  <a:srgbClr val="FF0000"/>
                </a:solidFill>
              </a:rPr>
              <a:t> </a:t>
            </a:r>
            <a:r>
              <a:rPr lang="en-US" sz="2000" dirty="0" err="1">
                <a:solidFill>
                  <a:srgbClr val="FF0000"/>
                </a:solidFill>
              </a:rPr>
              <a:t>nama</a:t>
            </a:r>
            <a:r>
              <a:rPr lang="en-US" sz="2000" dirty="0">
                <a:solidFill>
                  <a:srgbClr val="FF0000"/>
                </a:solidFill>
              </a:rPr>
              <a:t>-Ku yang </a:t>
            </a:r>
            <a:r>
              <a:rPr lang="en-US" sz="2000" dirty="0" err="1">
                <a:solidFill>
                  <a:srgbClr val="FF0000"/>
                </a:solidFill>
              </a:rPr>
              <a:t>baru</a:t>
            </a:r>
            <a:r>
              <a:rPr lang="en-US" sz="2000" dirty="0">
                <a:solidFill>
                  <a:srgbClr val="000000"/>
                </a:solidFill>
              </a:rPr>
              <a:t>.(3:12)</a:t>
            </a:r>
          </a:p>
          <a:p>
            <a:pPr algn="ctr" eaLnBrk="0" fontAlgn="base" hangingPunct="0">
              <a:spcBef>
                <a:spcPct val="0"/>
              </a:spcBef>
              <a:spcAft>
                <a:spcPct val="0"/>
              </a:spcAft>
            </a:pPr>
            <a:endParaRPr lang="en-US" sz="2000" dirty="0">
              <a:solidFill>
                <a:srgbClr val="000000"/>
              </a:solidFill>
            </a:endParaRPr>
          </a:p>
        </p:txBody>
      </p:sp>
      <p:sp>
        <p:nvSpPr>
          <p:cNvPr id="33" name="Text Box 1041"/>
          <p:cNvSpPr txBox="1">
            <a:spLocks noChangeArrowheads="1"/>
          </p:cNvSpPr>
          <p:nvPr/>
        </p:nvSpPr>
        <p:spPr bwMode="auto">
          <a:xfrm>
            <a:off x="9579049" y="-812798"/>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
        <p:nvSpPr>
          <p:cNvPr id="34" name="TextBox 33"/>
          <p:cNvSpPr txBox="1"/>
          <p:nvPr/>
        </p:nvSpPr>
        <p:spPr>
          <a:xfrm>
            <a:off x="82385" y="263325"/>
            <a:ext cx="2905439" cy="584775"/>
          </a:xfrm>
          <a:prstGeom prst="rect">
            <a:avLst/>
          </a:prstGeom>
          <a:solidFill>
            <a:srgbClr val="800000"/>
          </a:solidFill>
          <a:ln w="38100" cmpd="sng">
            <a:solidFill>
              <a:srgbClr val="FFFFFF"/>
            </a:solidFill>
          </a:ln>
        </p:spPr>
        <p:txBody>
          <a:bodyPr wrap="square">
            <a:spAutoFit/>
          </a:bodyPr>
          <a:lstStyle/>
          <a:p>
            <a:pPr algn="ctr" eaLnBrk="0" fontAlgn="base" hangingPunct="0">
              <a:spcBef>
                <a:spcPct val="0"/>
              </a:spcBef>
              <a:spcAft>
                <a:spcPct val="0"/>
              </a:spcAft>
              <a:defRPr/>
            </a:pPr>
            <a:r>
              <a:rPr lang="en-US" sz="3200" b="1" dirty="0" err="1">
                <a:solidFill>
                  <a:srgbClr val="FFFFFF"/>
                </a:solidFill>
                <a:effectLst>
                  <a:outerShdw blurRad="38100" dist="38100" dir="2700000" algn="tl">
                    <a:srgbClr val="000000">
                      <a:alpha val="43137"/>
                    </a:srgbClr>
                  </a:outerShdw>
                </a:effectLst>
                <a:latin typeface="Arial"/>
                <a:ea typeface="ＭＳ Ｐゴシック" charset="0"/>
                <a:cs typeface="Arial"/>
              </a:rPr>
              <a:t>Filadelfus</a:t>
            </a:r>
            <a:endPar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35" name="TextBox 34"/>
          <p:cNvSpPr txBox="1"/>
          <p:nvPr/>
        </p:nvSpPr>
        <p:spPr>
          <a:xfrm>
            <a:off x="1720984" y="860010"/>
            <a:ext cx="2905439" cy="584775"/>
          </a:xfrm>
          <a:prstGeom prst="rect">
            <a:avLst/>
          </a:prstGeom>
          <a:solidFill>
            <a:srgbClr val="800000"/>
          </a:solidFill>
          <a:ln w="38100" cmpd="sng">
            <a:solidFill>
              <a:srgbClr val="FFFFFF"/>
            </a:solidFill>
          </a:ln>
        </p:spPr>
        <p:txBody>
          <a:bodyPr wrap="square">
            <a:spAutoFit/>
          </a:bodyPr>
          <a:lstStyle/>
          <a:p>
            <a:pPr algn="ctr" eaLnBrk="0" fontAlgn="base" hangingPunct="0">
              <a:spcBef>
                <a:spcPct val="0"/>
              </a:spcBef>
              <a:spcAft>
                <a:spcPct val="0"/>
              </a:spcAft>
              <a:defRPr/>
            </a:pPr>
            <a:r>
              <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rPr>
              <a:t>Neo Caesarea</a:t>
            </a:r>
          </a:p>
        </p:txBody>
      </p:sp>
      <p:sp>
        <p:nvSpPr>
          <p:cNvPr id="36" name="TextBox 35"/>
          <p:cNvSpPr txBox="1"/>
          <p:nvPr/>
        </p:nvSpPr>
        <p:spPr>
          <a:xfrm>
            <a:off x="3393405" y="1464780"/>
            <a:ext cx="2905439" cy="584775"/>
          </a:xfrm>
          <a:prstGeom prst="rect">
            <a:avLst/>
          </a:prstGeom>
          <a:solidFill>
            <a:srgbClr val="800000"/>
          </a:solidFill>
          <a:ln w="38100" cmpd="sng">
            <a:solidFill>
              <a:srgbClr val="FFFFFF"/>
            </a:solidFill>
          </a:ln>
        </p:spPr>
        <p:txBody>
          <a:bodyPr wrap="square">
            <a:spAutoFit/>
          </a:bodyPr>
          <a:lstStyle/>
          <a:p>
            <a:pPr algn="ctr" eaLnBrk="0" fontAlgn="base" hangingPunct="0">
              <a:spcBef>
                <a:spcPct val="0"/>
              </a:spcBef>
              <a:spcAft>
                <a:spcPct val="0"/>
              </a:spcAft>
              <a:defRPr/>
            </a:pPr>
            <a:r>
              <a:rPr lang="en-US" sz="3200" b="1" dirty="0" err="1">
                <a:solidFill>
                  <a:srgbClr val="FFFFFF"/>
                </a:solidFill>
                <a:effectLst>
                  <a:outerShdw blurRad="38100" dist="38100" dir="2700000" algn="tl">
                    <a:srgbClr val="000000">
                      <a:alpha val="43137"/>
                    </a:srgbClr>
                  </a:outerShdw>
                </a:effectLst>
                <a:latin typeface="Arial"/>
                <a:ea typeface="ＭＳ Ｐゴシック" charset="0"/>
                <a:cs typeface="Arial"/>
              </a:rPr>
              <a:t>Plabia</a:t>
            </a:r>
            <a:endPar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37" name="TextBox 36"/>
          <p:cNvSpPr txBox="1"/>
          <p:nvPr/>
        </p:nvSpPr>
        <p:spPr>
          <a:xfrm>
            <a:off x="5065825" y="2069548"/>
            <a:ext cx="4043252" cy="584775"/>
          </a:xfrm>
          <a:prstGeom prst="rect">
            <a:avLst/>
          </a:prstGeom>
          <a:solidFill>
            <a:srgbClr val="800000"/>
          </a:solidFill>
          <a:ln w="38100" cmpd="sng">
            <a:solidFill>
              <a:srgbClr val="FFFFFF"/>
            </a:solidFill>
          </a:ln>
        </p:spPr>
        <p:txBody>
          <a:bodyPr wrap="square">
            <a:spAutoFit/>
          </a:bodyPr>
          <a:lstStyle/>
          <a:p>
            <a:pPr algn="ctr" eaLnBrk="0" fontAlgn="base" hangingPunct="0">
              <a:spcBef>
                <a:spcPct val="0"/>
              </a:spcBef>
              <a:spcAft>
                <a:spcPct val="0"/>
              </a:spcAft>
              <a:defRPr/>
            </a:pPr>
            <a:r>
              <a:rPr lang="en-US" sz="3200" b="1" dirty="0" err="1">
                <a:solidFill>
                  <a:srgbClr val="FFFFFF"/>
                </a:solidFill>
                <a:effectLst>
                  <a:outerShdw blurRad="38100" dist="38100" dir="2700000" algn="tl">
                    <a:srgbClr val="000000">
                      <a:alpha val="43137"/>
                    </a:srgbClr>
                  </a:outerShdw>
                </a:effectLst>
                <a:latin typeface="Arial"/>
                <a:ea typeface="ＭＳ Ｐゴシック" charset="0"/>
                <a:cs typeface="Arial"/>
              </a:rPr>
              <a:t>Alsehir</a:t>
            </a:r>
            <a:r>
              <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rPr>
              <a:t> (</a:t>
            </a:r>
            <a:r>
              <a:rPr lang="en-US" sz="3200" b="1" dirty="0" err="1">
                <a:solidFill>
                  <a:srgbClr val="FFFFFF"/>
                </a:solidFill>
                <a:effectLst>
                  <a:outerShdw blurRad="38100" dist="38100" dir="2700000" algn="tl">
                    <a:srgbClr val="000000">
                      <a:alpha val="43137"/>
                    </a:srgbClr>
                  </a:outerShdw>
                </a:effectLst>
                <a:latin typeface="Arial"/>
                <a:ea typeface="ＭＳ Ｐゴシック" charset="0"/>
                <a:cs typeface="Arial"/>
              </a:rPr>
              <a:t>hari</a:t>
            </a:r>
            <a:r>
              <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rPr>
              <a:t> </a:t>
            </a:r>
            <a:r>
              <a:rPr lang="en-US" sz="3200" b="1" dirty="0" err="1">
                <a:solidFill>
                  <a:srgbClr val="FFFFFF"/>
                </a:solidFill>
                <a:effectLst>
                  <a:outerShdw blurRad="38100" dist="38100" dir="2700000" algn="tl">
                    <a:srgbClr val="000000">
                      <a:alpha val="43137"/>
                    </a:srgbClr>
                  </a:outerShdw>
                </a:effectLst>
                <a:latin typeface="Arial"/>
                <a:ea typeface="ＭＳ Ｐゴシック" charset="0"/>
                <a:cs typeface="Arial"/>
              </a:rPr>
              <a:t>ini</a:t>
            </a:r>
            <a:r>
              <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rPr>
              <a:t>)</a:t>
            </a:r>
          </a:p>
        </p:txBody>
      </p:sp>
      <p:pic>
        <p:nvPicPr>
          <p:cNvPr id="4" name="Picture 3"/>
          <p:cNvPicPr>
            <a:picLocks noChangeAspect="1"/>
          </p:cNvPicPr>
          <p:nvPr/>
        </p:nvPicPr>
        <p:blipFill>
          <a:blip r:embed="rId5"/>
          <a:stretch>
            <a:fillRect/>
          </a:stretch>
        </p:blipFill>
        <p:spPr>
          <a:xfrm>
            <a:off x="647319" y="2961857"/>
            <a:ext cx="1780186" cy="1329043"/>
          </a:xfrm>
          <a:prstGeom prst="rect">
            <a:avLst/>
          </a:prstGeom>
        </p:spPr>
      </p:pic>
      <p:grpSp>
        <p:nvGrpSpPr>
          <p:cNvPr id="38" name="Group 3"/>
          <p:cNvGrpSpPr>
            <a:grpSpLocks/>
          </p:cNvGrpSpPr>
          <p:nvPr/>
        </p:nvGrpSpPr>
        <p:grpSpPr bwMode="auto">
          <a:xfrm>
            <a:off x="1116013" y="5157788"/>
            <a:ext cx="1727200" cy="1295400"/>
            <a:chOff x="1115616" y="5157192"/>
            <a:chExt cx="1728192" cy="1296144"/>
          </a:xfrm>
        </p:grpSpPr>
        <p:sp>
          <p:nvSpPr>
            <p:cNvPr id="39" name="5-Point Star 3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40"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grpSp>
        <p:nvGrpSpPr>
          <p:cNvPr id="44" name="Group 24"/>
          <p:cNvGrpSpPr>
            <a:grpSpLocks/>
          </p:cNvGrpSpPr>
          <p:nvPr/>
        </p:nvGrpSpPr>
        <p:grpSpPr bwMode="auto">
          <a:xfrm>
            <a:off x="6443663" y="836613"/>
            <a:ext cx="1728787" cy="1296987"/>
            <a:chOff x="1115616" y="5157192"/>
            <a:chExt cx="1728192" cy="1296144"/>
          </a:xfrm>
        </p:grpSpPr>
        <p:sp>
          <p:nvSpPr>
            <p:cNvPr id="45" name="5-Point Star 44"/>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46"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dirty="0">
                  <a:solidFill>
                    <a:srgbClr val="000000"/>
                  </a:solidFill>
                </a:rPr>
                <a:t>2:26</a:t>
              </a:r>
            </a:p>
          </p:txBody>
        </p:sp>
      </p:grpSp>
      <p:grpSp>
        <p:nvGrpSpPr>
          <p:cNvPr id="47" name="Group 27"/>
          <p:cNvGrpSpPr>
            <a:grpSpLocks/>
          </p:cNvGrpSpPr>
          <p:nvPr/>
        </p:nvGrpSpPr>
        <p:grpSpPr bwMode="auto">
          <a:xfrm>
            <a:off x="7380288" y="3573463"/>
            <a:ext cx="1728787" cy="1295400"/>
            <a:chOff x="1115616" y="5157192"/>
            <a:chExt cx="1728192" cy="1296144"/>
          </a:xfrm>
        </p:grpSpPr>
        <p:sp>
          <p:nvSpPr>
            <p:cNvPr id="48" name="5-Point Star 47"/>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49"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3:5</a:t>
              </a:r>
            </a:p>
          </p:txBody>
        </p:sp>
      </p:grpSp>
      <p:grpSp>
        <p:nvGrpSpPr>
          <p:cNvPr id="53" name="Group 52"/>
          <p:cNvGrpSpPr>
            <a:grpSpLocks/>
          </p:cNvGrpSpPr>
          <p:nvPr/>
        </p:nvGrpSpPr>
        <p:grpSpPr bwMode="auto">
          <a:xfrm>
            <a:off x="6948488" y="5445125"/>
            <a:ext cx="1727200" cy="1296988"/>
            <a:chOff x="1115616" y="5157192"/>
            <a:chExt cx="1728192" cy="1296144"/>
          </a:xfrm>
        </p:grpSpPr>
        <p:sp>
          <p:nvSpPr>
            <p:cNvPr id="54" name="5-Point Star 53"/>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55"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dirty="0">
                  <a:solidFill>
                    <a:srgbClr val="000000"/>
                  </a:solidFill>
                </a:rPr>
                <a:t>3:12</a:t>
              </a:r>
            </a:p>
          </p:txBody>
        </p:sp>
      </p:grpSp>
      <p:sp>
        <p:nvSpPr>
          <p:cNvPr id="56"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997930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circle(in)">
                                      <p:cBhvr>
                                        <p:cTn id="12" dur="2000"/>
                                        <p:tgtEl>
                                          <p:spTgt spid="53"/>
                                        </p:tgtEl>
                                      </p:cBhvr>
                                    </p:animEffect>
                                  </p:childTnLst>
                                </p:cTn>
                              </p:par>
                            </p:childTnLst>
                          </p:cTn>
                        </p:par>
                        <p:par>
                          <p:cTn id="13" fill="hold">
                            <p:stCondLst>
                              <p:cond delay="2000"/>
                            </p:stCondLst>
                            <p:childTnLst>
                              <p:par>
                                <p:cTn id="14" presetID="1" presetClass="entr" presetSubtype="0" fill="hold" grpId="0" nodeType="afterEffect">
                                  <p:stCondLst>
                                    <p:cond delay="0"/>
                                  </p:stCondLst>
                                  <p:childTnLst>
                                    <p:set>
                                      <p:cBhvr>
                                        <p:cTn id="15" dur="1" fill="hold">
                                          <p:stCondLst>
                                            <p:cond delay="899"/>
                                          </p:stCondLst>
                                        </p:cTn>
                                        <p:tgtEl>
                                          <p:spTgt spid="34"/>
                                        </p:tgtEl>
                                        <p:attrNameLst>
                                          <p:attrName>style.visibility</p:attrName>
                                        </p:attrNameLst>
                                      </p:cBhvr>
                                      <p:to>
                                        <p:strVal val="visible"/>
                                      </p:to>
                                    </p:set>
                                  </p:childTnLst>
                                </p:cTn>
                              </p:par>
                            </p:childTnLst>
                          </p:cTn>
                        </p:par>
                        <p:par>
                          <p:cTn id="16" fill="hold">
                            <p:stCondLst>
                              <p:cond delay="2900"/>
                            </p:stCondLst>
                            <p:childTnLst>
                              <p:par>
                                <p:cTn id="17" presetID="1" presetClass="entr" presetSubtype="0" fill="hold" grpId="0" nodeType="afterEffect">
                                  <p:stCondLst>
                                    <p:cond delay="0"/>
                                  </p:stCondLst>
                                  <p:childTnLst>
                                    <p:set>
                                      <p:cBhvr>
                                        <p:cTn id="18" dur="1" fill="hold">
                                          <p:stCondLst>
                                            <p:cond delay="899"/>
                                          </p:stCondLst>
                                        </p:cTn>
                                        <p:tgtEl>
                                          <p:spTgt spid="35"/>
                                        </p:tgtEl>
                                        <p:attrNameLst>
                                          <p:attrName>style.visibility</p:attrName>
                                        </p:attrNameLst>
                                      </p:cBhvr>
                                      <p:to>
                                        <p:strVal val="visible"/>
                                      </p:to>
                                    </p:set>
                                  </p:childTnLst>
                                </p:cTn>
                              </p:par>
                            </p:childTnLst>
                          </p:cTn>
                        </p:par>
                        <p:par>
                          <p:cTn id="19" fill="hold">
                            <p:stCondLst>
                              <p:cond delay="3800"/>
                            </p:stCondLst>
                            <p:childTnLst>
                              <p:par>
                                <p:cTn id="20" presetID="1" presetClass="entr" presetSubtype="0" fill="hold" grpId="0" nodeType="afterEffect">
                                  <p:stCondLst>
                                    <p:cond delay="0"/>
                                  </p:stCondLst>
                                  <p:childTnLst>
                                    <p:set>
                                      <p:cBhvr>
                                        <p:cTn id="21" dur="1" fill="hold">
                                          <p:stCondLst>
                                            <p:cond delay="899"/>
                                          </p:stCondLst>
                                        </p:cTn>
                                        <p:tgtEl>
                                          <p:spTgt spid="36"/>
                                        </p:tgtEl>
                                        <p:attrNameLst>
                                          <p:attrName>style.visibility</p:attrName>
                                        </p:attrNameLst>
                                      </p:cBhvr>
                                      <p:to>
                                        <p:strVal val="visible"/>
                                      </p:to>
                                    </p:set>
                                  </p:childTnLst>
                                </p:cTn>
                              </p:par>
                            </p:childTnLst>
                          </p:cTn>
                        </p:par>
                        <p:par>
                          <p:cTn id="22" fill="hold">
                            <p:stCondLst>
                              <p:cond delay="4700"/>
                            </p:stCondLst>
                            <p:childTnLst>
                              <p:par>
                                <p:cTn id="23" presetID="1" presetClass="entr" presetSubtype="0" fill="hold" grpId="0" nodeType="afterEffect">
                                  <p:stCondLst>
                                    <p:cond delay="0"/>
                                  </p:stCondLst>
                                  <p:childTnLst>
                                    <p:set>
                                      <p:cBhvr>
                                        <p:cTn id="24" dur="1" fill="hold">
                                          <p:stCondLst>
                                            <p:cond delay="899"/>
                                          </p:stCondLst>
                                        </p:cTn>
                                        <p:tgtEl>
                                          <p:spTgt spid="37"/>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4" grpId="1" animBg="1"/>
      <p:bldP spid="35" grpId="0" animBg="1"/>
      <p:bldP spid="35" grpId="1" animBg="1"/>
      <p:bldP spid="36" grpId="0" animBg="1"/>
      <p:bldP spid="36" grpId="1" animBg="1"/>
      <p:bldP spid="37" grpId="0" animBg="1"/>
      <p:bldP spid="37" grpId="1"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56601"/>
            <a:ext cx="9144000" cy="1328192"/>
          </a:xfrm>
          <a:effectLst/>
        </p:spPr>
        <p:txBody>
          <a:bodyPr>
            <a:normAutofit/>
          </a:bodyPr>
          <a:lstStyle/>
          <a:p>
            <a:pPr>
              <a:defRPr/>
            </a:pPr>
            <a:r>
              <a:rPr lang="en-US" b="1" dirty="0">
                <a:effectLst>
                  <a:glow rad="165100">
                    <a:schemeClr val="tx1"/>
                  </a:glow>
                </a:effectLst>
                <a:ea typeface="ＭＳ Ｐゴシック" charset="0"/>
              </a:rPr>
              <a:t>Albert Einstein</a:t>
            </a:r>
          </a:p>
        </p:txBody>
      </p:sp>
      <p:sp>
        <p:nvSpPr>
          <p:cNvPr id="5" name="Rectangle 2"/>
          <p:cNvSpPr txBox="1">
            <a:spLocks noChangeArrowheads="1"/>
          </p:cNvSpPr>
          <p:nvPr/>
        </p:nvSpPr>
        <p:spPr bwMode="auto">
          <a:xfrm>
            <a:off x="4746888" y="2492897"/>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I have given you an open door that no one can shut</a:t>
            </a: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 (3:8)</a:t>
            </a:r>
          </a:p>
        </p:txBody>
      </p:sp>
      <p:pic>
        <p:nvPicPr>
          <p:cNvPr id="3" name="Picture 2"/>
          <p:cNvPicPr>
            <a:picLocks noChangeAspect="1"/>
          </p:cNvPicPr>
          <p:nvPr/>
        </p:nvPicPr>
        <p:blipFill>
          <a:blip r:embed="rId3"/>
          <a:stretch>
            <a:fillRect/>
          </a:stretch>
        </p:blipFill>
        <p:spPr>
          <a:xfrm>
            <a:off x="308490" y="1007793"/>
            <a:ext cx="8775248" cy="5668811"/>
          </a:xfrm>
          <a:prstGeom prst="rect">
            <a:avLst/>
          </a:prstGeom>
        </p:spPr>
      </p:pic>
      <p:sp>
        <p:nvSpPr>
          <p:cNvPr id="7" name="Rectangle 2"/>
          <p:cNvSpPr txBox="1">
            <a:spLocks noChangeArrowheads="1"/>
          </p:cNvSpPr>
          <p:nvPr/>
        </p:nvSpPr>
        <p:spPr>
          <a:xfrm>
            <a:off x="4495151" y="1171593"/>
            <a:ext cx="4588587" cy="5505011"/>
          </a:xfrm>
          <a:prstGeom prst="rect">
            <a:avLst/>
          </a:prstGeom>
          <a:solidFill>
            <a:schemeClr val="tx1"/>
          </a:solidFill>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ru-RU" sz="3600" b="1" dirty="0"/>
              <a:t>"</a:t>
            </a:r>
            <a:r>
              <a:rPr lang="en-US" sz="3600" b="1" dirty="0"/>
              <a:t>Jika </a:t>
            </a:r>
            <a:r>
              <a:rPr lang="en-US" sz="3600" b="1" dirty="0" err="1"/>
              <a:t>manusia</a:t>
            </a:r>
            <a:r>
              <a:rPr lang="en-US" sz="3600" b="1" dirty="0"/>
              <a:t> </a:t>
            </a:r>
            <a:r>
              <a:rPr lang="en-US" sz="3600" b="1" dirty="0" err="1"/>
              <a:t>berlaku</a:t>
            </a:r>
            <a:r>
              <a:rPr lang="en-US" sz="3600" b="1" dirty="0"/>
              <a:t> </a:t>
            </a:r>
            <a:r>
              <a:rPr lang="en-US" sz="3600" b="1" dirty="0" err="1"/>
              <a:t>baik</a:t>
            </a:r>
            <a:r>
              <a:rPr lang="en-US" sz="3600" b="1" dirty="0"/>
              <a:t> </a:t>
            </a:r>
            <a:r>
              <a:rPr lang="en-US" sz="3600" b="1" dirty="0" err="1"/>
              <a:t>hanya</a:t>
            </a:r>
            <a:r>
              <a:rPr lang="en-US" sz="3600" b="1" dirty="0"/>
              <a:t> </a:t>
            </a:r>
            <a:r>
              <a:rPr lang="en-US" sz="3600" b="1" dirty="0" err="1"/>
              <a:t>karena</a:t>
            </a:r>
            <a:r>
              <a:rPr lang="en-US" sz="3600" b="1" dirty="0"/>
              <a:t> </a:t>
            </a:r>
            <a:r>
              <a:rPr lang="en-US" sz="3600" b="1" dirty="0" err="1"/>
              <a:t>mereka</a:t>
            </a:r>
            <a:r>
              <a:rPr lang="en-US" sz="3600" b="1" dirty="0"/>
              <a:t> </a:t>
            </a:r>
            <a:r>
              <a:rPr lang="en-US" sz="3600" b="1" dirty="0" err="1"/>
              <a:t>takut</a:t>
            </a:r>
            <a:r>
              <a:rPr lang="en-US" sz="3600" b="1" dirty="0"/>
              <a:t> </a:t>
            </a:r>
            <a:r>
              <a:rPr lang="en-US" sz="3600" b="1" dirty="0" err="1"/>
              <a:t>hukuman</a:t>
            </a:r>
            <a:r>
              <a:rPr lang="en-US" sz="3600" b="1" dirty="0"/>
              <a:t> dan </a:t>
            </a:r>
            <a:r>
              <a:rPr lang="en-US" sz="3600" b="1" dirty="0" err="1"/>
              <a:t>mengharapkan</a:t>
            </a:r>
            <a:r>
              <a:rPr lang="en-US" sz="3600" b="1" dirty="0"/>
              <a:t> </a:t>
            </a:r>
            <a:r>
              <a:rPr lang="en-US" sz="3600" b="1" dirty="0" err="1"/>
              <a:t>penghargaan</a:t>
            </a:r>
            <a:r>
              <a:rPr lang="en-US" sz="3600" b="1" dirty="0"/>
              <a:t>, </a:t>
            </a:r>
            <a:r>
              <a:rPr lang="en-US" sz="3600" b="1" dirty="0" err="1"/>
              <a:t>maka</a:t>
            </a:r>
            <a:r>
              <a:rPr lang="en-US" sz="3600" b="1" dirty="0"/>
              <a:t> </a:t>
            </a:r>
            <a:r>
              <a:rPr lang="en-US" sz="3600" b="1" dirty="0" err="1"/>
              <a:t>sesungguhnya</a:t>
            </a:r>
            <a:r>
              <a:rPr lang="en-US" sz="3600" b="1" dirty="0"/>
              <a:t> akan </a:t>
            </a:r>
            <a:r>
              <a:rPr lang="en-US" sz="3600" b="1" dirty="0" err="1"/>
              <a:t>banyak</a:t>
            </a:r>
            <a:r>
              <a:rPr lang="en-US" sz="3600" b="1" dirty="0"/>
              <a:t> </a:t>
            </a:r>
            <a:r>
              <a:rPr lang="en-US" sz="3600" b="1" dirty="0" err="1"/>
              <a:t>penyesalan</a:t>
            </a:r>
            <a:r>
              <a:rPr lang="en-US" sz="3600" b="1" dirty="0"/>
              <a:t> yang </a:t>
            </a:r>
            <a:r>
              <a:rPr lang="en-US" sz="3600" b="1" dirty="0" err="1"/>
              <a:t>kita</a:t>
            </a:r>
            <a:r>
              <a:rPr lang="en-US" sz="3600" b="1" dirty="0"/>
              <a:t> </a:t>
            </a:r>
            <a:r>
              <a:rPr lang="en-US" sz="3600" b="1" dirty="0" err="1"/>
              <a:t>rasakan</a:t>
            </a:r>
            <a:r>
              <a:rPr lang="en-US" sz="3600" b="1" dirty="0"/>
              <a:t>.</a:t>
            </a:r>
            <a:r>
              <a:rPr lang="ru-RU" sz="3600" b="1" dirty="0"/>
              <a:t>"</a:t>
            </a:r>
            <a:r>
              <a:rPr lang="en-US" sz="3600" b="1" dirty="0"/>
              <a:t> </a:t>
            </a:r>
            <a:endParaRPr lang="en-US" sz="3600" b="1" dirty="0">
              <a:effectLst>
                <a:glow rad="165100">
                  <a:prstClr val="black"/>
                </a:glow>
              </a:effectLst>
              <a:ea typeface="ＭＳ Ｐゴシック" charset="0"/>
            </a:endParaRPr>
          </a:p>
        </p:txBody>
      </p:sp>
    </p:spTree>
    <p:extLst>
      <p:ext uri="{BB962C8B-B14F-4D97-AF65-F5344CB8AC3E}">
        <p14:creationId xmlns:p14="http://schemas.microsoft.com/office/powerpoint/2010/main" val="67180353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723"/>
            <a:ext cx="9144000" cy="3179888"/>
          </a:xfrm>
        </p:spPr>
        <p:txBody>
          <a:bodyPr/>
          <a:lstStyle/>
          <a:p>
            <a:r>
              <a:rPr lang="en-US" sz="7200" b="1" i="1" dirty="0" err="1">
                <a:effectLst>
                  <a:glow rad="177800">
                    <a:schemeClr val="tx1"/>
                  </a:glow>
                </a:effectLst>
                <a:latin typeface="Arial" charset="0"/>
                <a:ea typeface="ＭＳ Ｐゴシック" charset="0"/>
              </a:rPr>
              <a:t>Penghargaan</a:t>
            </a:r>
            <a:r>
              <a:rPr lang="en-US" sz="7200" b="1" i="1" dirty="0">
                <a:effectLst>
                  <a:glow rad="177800">
                    <a:schemeClr val="tx1"/>
                  </a:glow>
                </a:effectLst>
                <a:latin typeface="Arial" charset="0"/>
                <a:ea typeface="ＭＳ Ｐゴシック" charset="0"/>
              </a:rPr>
              <a:t> </a:t>
            </a:r>
            <a:r>
              <a:rPr lang="en-US" sz="7200" b="1" i="1" dirty="0" err="1">
                <a:effectLst>
                  <a:glow rad="177800">
                    <a:schemeClr val="tx1"/>
                  </a:glow>
                </a:effectLst>
                <a:latin typeface="Arial" charset="0"/>
                <a:ea typeface="ＭＳ Ｐゴシック" charset="0"/>
              </a:rPr>
              <a:t>tidaklah</a:t>
            </a:r>
            <a:r>
              <a:rPr lang="en-US" sz="7200" b="1" i="1" dirty="0">
                <a:effectLst>
                  <a:glow rad="177800">
                    <a:schemeClr val="tx1"/>
                  </a:glow>
                </a:effectLst>
                <a:latin typeface="Arial" charset="0"/>
                <a:ea typeface="ＭＳ Ｐゴシック" charset="0"/>
              </a:rPr>
              <a:t> </a:t>
            </a:r>
            <a:r>
              <a:rPr lang="en-US" sz="7200" b="1" i="1" dirty="0" err="1">
                <a:effectLst>
                  <a:glow rad="177800">
                    <a:schemeClr val="tx1"/>
                  </a:glow>
                </a:effectLst>
                <a:latin typeface="Arial" charset="0"/>
                <a:ea typeface="ＭＳ Ｐゴシック" charset="0"/>
              </a:rPr>
              <a:t>salah</a:t>
            </a:r>
            <a:endParaRPr lang="en-US" sz="7200" b="1" i="1" dirty="0">
              <a:effectLst>
                <a:glow rad="177800">
                  <a:schemeClr val="tx1"/>
                </a:glow>
              </a:effectLst>
              <a:latin typeface="Arial" charset="0"/>
              <a:ea typeface="ＭＳ Ｐゴシック" charset="0"/>
            </a:endParaRPr>
          </a:p>
        </p:txBody>
      </p:sp>
      <p:pic>
        <p:nvPicPr>
          <p:cNvPr id="4" name="Picture 3"/>
          <p:cNvPicPr>
            <a:picLocks noChangeAspect="1"/>
          </p:cNvPicPr>
          <p:nvPr/>
        </p:nvPicPr>
        <p:blipFill>
          <a:blip r:embed="rId3"/>
          <a:stretch>
            <a:fillRect/>
          </a:stretch>
        </p:blipFill>
        <p:spPr>
          <a:xfrm>
            <a:off x="137754" y="3688508"/>
            <a:ext cx="9034879" cy="3169495"/>
          </a:xfrm>
          <a:prstGeom prst="rect">
            <a:avLst/>
          </a:prstGeom>
        </p:spPr>
      </p:pic>
    </p:spTree>
    <p:extLst>
      <p:ext uri="{BB962C8B-B14F-4D97-AF65-F5344CB8AC3E}">
        <p14:creationId xmlns:p14="http://schemas.microsoft.com/office/powerpoint/2010/main" val="90744490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5"/>
            <a:ext cx="9144000" cy="6853277"/>
          </a:xfrm>
          <a:prstGeom prst="rect">
            <a:avLst/>
          </a:prstGeom>
        </p:spPr>
      </p:pic>
      <p:sp>
        <p:nvSpPr>
          <p:cNvPr id="111618" name="Rectangle 2"/>
          <p:cNvSpPr>
            <a:spLocks noGrp="1" noChangeArrowheads="1"/>
          </p:cNvSpPr>
          <p:nvPr>
            <p:ph type="ctrTitle"/>
          </p:nvPr>
        </p:nvSpPr>
        <p:spPr>
          <a:xfrm>
            <a:off x="111445" y="244357"/>
            <a:ext cx="4144601" cy="6309608"/>
          </a:xfrm>
        </p:spPr>
        <p:txBody>
          <a:bodyPr/>
          <a:lstStyle/>
          <a:p>
            <a:r>
              <a:rPr lang="en-US" sz="6000" b="1" i="1" dirty="0" err="1">
                <a:effectLst>
                  <a:glow rad="177800">
                    <a:schemeClr val="tx1"/>
                  </a:glow>
                </a:effectLst>
                <a:latin typeface="Arial" charset="0"/>
                <a:ea typeface="ＭＳ Ｐゴシック" charset="0"/>
              </a:rPr>
              <a:t>Pemerinta-han</a:t>
            </a:r>
            <a:r>
              <a:rPr lang="en-US" sz="6000" b="1" i="1" dirty="0">
                <a:effectLst>
                  <a:glow rad="177800">
                    <a:schemeClr val="tx1"/>
                  </a:glow>
                </a:effectLst>
                <a:latin typeface="Arial" charset="0"/>
                <a:ea typeface="ＭＳ Ｐゴシック" charset="0"/>
              </a:rPr>
              <a:t> </a:t>
            </a:r>
            <a:r>
              <a:rPr lang="en-US" sz="6000" b="1" i="1" dirty="0" err="1">
                <a:effectLst>
                  <a:glow rad="177800">
                    <a:schemeClr val="tx1"/>
                  </a:glow>
                </a:effectLst>
                <a:latin typeface="Arial" charset="0"/>
                <a:ea typeface="ＭＳ Ｐゴシック" charset="0"/>
              </a:rPr>
              <a:t>Masa</a:t>
            </a:r>
            <a:r>
              <a:rPr lang="en-US" sz="6000" b="1" i="1" dirty="0">
                <a:effectLst>
                  <a:glow rad="177800">
                    <a:schemeClr val="tx1"/>
                  </a:glow>
                </a:effectLst>
                <a:latin typeface="Arial" charset="0"/>
                <a:ea typeface="ＭＳ Ｐゴシック" charset="0"/>
              </a:rPr>
              <a:t> </a:t>
            </a:r>
            <a:r>
              <a:rPr lang="en-US" sz="6000" b="1" i="1" dirty="0" err="1">
                <a:effectLst>
                  <a:glow rad="177800">
                    <a:schemeClr val="tx1"/>
                  </a:glow>
                </a:effectLst>
                <a:latin typeface="Arial" charset="0"/>
                <a:ea typeface="ＭＳ Ｐゴシック" charset="0"/>
              </a:rPr>
              <a:t>Depan</a:t>
            </a:r>
            <a:r>
              <a:rPr lang="en-US" sz="6000" b="1" i="1" dirty="0">
                <a:effectLst>
                  <a:glow rad="177800">
                    <a:schemeClr val="tx1"/>
                  </a:glow>
                </a:effectLst>
                <a:latin typeface="Arial" charset="0"/>
                <a:ea typeface="ＭＳ Ｐゴシック" charset="0"/>
              </a:rPr>
              <a:t> Sang Raja yang </a:t>
            </a:r>
            <a:r>
              <a:rPr lang="en-US" sz="6000" b="1" i="1" dirty="0" err="1">
                <a:effectLst>
                  <a:glow rad="177800">
                    <a:schemeClr val="tx1"/>
                  </a:glow>
                </a:effectLst>
                <a:latin typeface="Arial" charset="0"/>
                <a:ea typeface="ＭＳ Ｐゴシック" charset="0"/>
              </a:rPr>
              <a:t>menjadi</a:t>
            </a:r>
            <a:r>
              <a:rPr lang="en-US" sz="6000" b="1" i="1" dirty="0">
                <a:effectLst>
                  <a:glow rad="177800">
                    <a:schemeClr val="tx1"/>
                  </a:glow>
                </a:effectLst>
                <a:latin typeface="Arial" charset="0"/>
                <a:ea typeface="ＭＳ Ｐゴシック" charset="0"/>
              </a:rPr>
              <a:t> </a:t>
            </a:r>
            <a:r>
              <a:rPr lang="en-US" sz="6000" b="1" i="1" dirty="0" err="1">
                <a:effectLst>
                  <a:glow rad="177800">
                    <a:schemeClr val="tx1"/>
                  </a:glow>
                </a:effectLst>
                <a:latin typeface="Arial" charset="0"/>
                <a:ea typeface="ＭＳ Ｐゴシック" charset="0"/>
              </a:rPr>
              <a:t>Hamba</a:t>
            </a:r>
            <a:endParaRPr lang="en-US" sz="6000" b="1" i="1" dirty="0">
              <a:effectLst>
                <a:glow rad="177800">
                  <a:schemeClr val="tx1"/>
                </a:glow>
              </a:effectLst>
              <a:latin typeface="Arial" charset="0"/>
              <a:ea typeface="ＭＳ Ｐゴシック" charset="0"/>
            </a:endParaRPr>
          </a:p>
        </p:txBody>
      </p:sp>
      <p:grpSp>
        <p:nvGrpSpPr>
          <p:cNvPr id="4" name="Group 3"/>
          <p:cNvGrpSpPr/>
          <p:nvPr/>
        </p:nvGrpSpPr>
        <p:grpSpPr>
          <a:xfrm>
            <a:off x="0" y="4725"/>
            <a:ext cx="4860517" cy="6990595"/>
            <a:chOff x="-12213" y="-73480"/>
            <a:chExt cx="4860517" cy="6990595"/>
          </a:xfrm>
        </p:grpSpPr>
        <p:pic>
          <p:nvPicPr>
            <p:cNvPr id="3" name="Picture 2"/>
            <p:cNvPicPr>
              <a:picLocks noChangeAspect="1"/>
            </p:cNvPicPr>
            <p:nvPr/>
          </p:nvPicPr>
          <p:blipFill>
            <a:blip r:embed="rId4"/>
            <a:stretch>
              <a:fillRect/>
            </a:stretch>
          </p:blipFill>
          <p:spPr>
            <a:xfrm>
              <a:off x="-12213" y="-73480"/>
              <a:ext cx="4860517" cy="6990595"/>
            </a:xfrm>
            <a:prstGeom prst="rect">
              <a:avLst/>
            </a:prstGeom>
          </p:spPr>
        </p:pic>
        <p:sp>
          <p:nvSpPr>
            <p:cNvPr id="7" name="Rectangle 2"/>
            <p:cNvSpPr txBox="1">
              <a:spLocks noChangeArrowheads="1"/>
            </p:cNvSpPr>
            <p:nvPr/>
          </p:nvSpPr>
          <p:spPr bwMode="auto">
            <a:xfrm>
              <a:off x="-12213" y="3181433"/>
              <a:ext cx="4860517" cy="1119159"/>
            </a:xfrm>
            <a:prstGeom prst="rect">
              <a:avLst/>
            </a:prstGeom>
            <a:solidFill>
              <a:schemeClr val="tx2"/>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4800" b="1" dirty="0" err="1">
                  <a:solidFill>
                    <a:srgbClr val="FFFFFF"/>
                  </a:solidFill>
                  <a:effectLst>
                    <a:glow rad="177800">
                      <a:srgbClr val="000000"/>
                    </a:glow>
                  </a:effectLst>
                  <a:latin typeface="Lucida Bright"/>
                  <a:ea typeface="ＭＳ Ｐゴシック" charset="0"/>
                  <a:cs typeface="Lucida Bright"/>
                </a:rPr>
                <a:t>Tujuan</a:t>
              </a:r>
              <a:r>
                <a:rPr lang="en-US" sz="4800" b="1" dirty="0">
                  <a:solidFill>
                    <a:srgbClr val="FFFFFF"/>
                  </a:solidFill>
                  <a:effectLst>
                    <a:glow rad="177800">
                      <a:srgbClr val="000000"/>
                    </a:glow>
                  </a:effectLst>
                  <a:latin typeface="Lucida Bright"/>
                  <a:ea typeface="ＭＳ Ｐゴシック" charset="0"/>
                  <a:cs typeface="Lucida Bright"/>
                </a:rPr>
                <a:t> </a:t>
              </a:r>
              <a:r>
                <a:rPr lang="en-US" sz="4800" b="1" dirty="0" err="1">
                  <a:solidFill>
                    <a:srgbClr val="FFFFFF"/>
                  </a:solidFill>
                  <a:effectLst>
                    <a:glow rad="177800">
                      <a:srgbClr val="000000"/>
                    </a:glow>
                  </a:effectLst>
                  <a:latin typeface="Lucida Bright"/>
                  <a:ea typeface="ＭＳ Ｐゴシック" charset="0"/>
                  <a:cs typeface="Lucida Bright"/>
                </a:rPr>
                <a:t>Akhir</a:t>
              </a:r>
              <a:endParaRPr lang="en-US" sz="4800" b="1" dirty="0">
                <a:solidFill>
                  <a:srgbClr val="FFFFFF"/>
                </a:solidFill>
                <a:effectLst>
                  <a:glow rad="177800">
                    <a:srgbClr val="000000"/>
                  </a:glow>
                </a:effectLst>
                <a:latin typeface="Lucida Bright"/>
                <a:ea typeface="ＭＳ Ｐゴシック" charset="0"/>
                <a:cs typeface="Lucida Bright"/>
              </a:endParaRPr>
            </a:p>
          </p:txBody>
        </p:sp>
        <p:sp>
          <p:nvSpPr>
            <p:cNvPr id="8" name="Rectangle 2"/>
            <p:cNvSpPr txBox="1">
              <a:spLocks noChangeArrowheads="1"/>
            </p:cNvSpPr>
            <p:nvPr/>
          </p:nvSpPr>
          <p:spPr bwMode="auto">
            <a:xfrm>
              <a:off x="0" y="5817003"/>
              <a:ext cx="4848304" cy="76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3200" b="1" i="1" dirty="0">
                  <a:solidFill>
                    <a:srgbClr val="FFFFFF"/>
                  </a:solidFill>
                  <a:effectLst>
                    <a:glow rad="177800">
                      <a:srgbClr val="000000"/>
                    </a:glow>
                  </a:effectLst>
                  <a:latin typeface="Arial" charset="0"/>
                  <a:ea typeface="ＭＳ Ｐゴシック" charset="0"/>
                </a:rPr>
                <a:t>Joseph Dillow</a:t>
              </a:r>
            </a:p>
          </p:txBody>
        </p:sp>
        <p:sp>
          <p:nvSpPr>
            <p:cNvPr id="6" name="Rectangle 2"/>
            <p:cNvSpPr txBox="1">
              <a:spLocks noChangeArrowheads="1"/>
            </p:cNvSpPr>
            <p:nvPr/>
          </p:nvSpPr>
          <p:spPr bwMode="auto">
            <a:xfrm>
              <a:off x="0" y="4225142"/>
              <a:ext cx="4848304" cy="1282634"/>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2800" b="1" i="1" dirty="0" err="1">
                  <a:solidFill>
                    <a:srgbClr val="FFFFFF"/>
                  </a:solidFill>
                  <a:effectLst>
                    <a:glow rad="177800">
                      <a:srgbClr val="000000"/>
                    </a:glow>
                  </a:effectLst>
                  <a:latin typeface="Arial" charset="0"/>
                  <a:ea typeface="ＭＳ Ｐゴシック" charset="0"/>
                </a:rPr>
                <a:t>Pemerintahan</a:t>
              </a:r>
              <a:r>
                <a:rPr lang="en-US" sz="2800" b="1" i="1" dirty="0">
                  <a:solidFill>
                    <a:srgbClr val="FFFFFF"/>
                  </a:solidFill>
                  <a:effectLst>
                    <a:glow rad="177800">
                      <a:srgbClr val="000000"/>
                    </a:glow>
                  </a:effectLst>
                  <a:latin typeface="Arial" charset="0"/>
                  <a:ea typeface="ＭＳ Ｐゴシック" charset="0"/>
                </a:rPr>
                <a:t> </a:t>
              </a:r>
              <a:r>
                <a:rPr lang="en-US" sz="2800" b="1" i="1" dirty="0" err="1">
                  <a:solidFill>
                    <a:srgbClr val="FFFFFF"/>
                  </a:solidFill>
                  <a:effectLst>
                    <a:glow rad="177800">
                      <a:srgbClr val="000000"/>
                    </a:glow>
                  </a:effectLst>
                  <a:latin typeface="Arial" charset="0"/>
                  <a:ea typeface="ＭＳ Ｐゴシック" charset="0"/>
                </a:rPr>
                <a:t>Masa</a:t>
              </a:r>
              <a:r>
                <a:rPr lang="en-US" sz="2800" b="1" i="1" dirty="0">
                  <a:solidFill>
                    <a:srgbClr val="FFFFFF"/>
                  </a:solidFill>
                  <a:effectLst>
                    <a:glow rad="177800">
                      <a:srgbClr val="000000"/>
                    </a:glow>
                  </a:effectLst>
                  <a:latin typeface="Arial" charset="0"/>
                  <a:ea typeface="ＭＳ Ｐゴシック" charset="0"/>
                </a:rPr>
                <a:t> </a:t>
              </a:r>
              <a:r>
                <a:rPr lang="en-US" sz="2800" b="1" i="1" dirty="0" err="1">
                  <a:solidFill>
                    <a:srgbClr val="FFFFFF"/>
                  </a:solidFill>
                  <a:effectLst>
                    <a:glow rad="177800">
                      <a:srgbClr val="000000"/>
                    </a:glow>
                  </a:effectLst>
                  <a:latin typeface="Arial" charset="0"/>
                  <a:ea typeface="ＭＳ Ｐゴシック" charset="0"/>
                </a:rPr>
                <a:t>Depan</a:t>
              </a:r>
              <a:r>
                <a:rPr lang="en-US" sz="2800" b="1" i="1" dirty="0">
                  <a:solidFill>
                    <a:srgbClr val="FFFFFF"/>
                  </a:solidFill>
                  <a:effectLst>
                    <a:glow rad="177800">
                      <a:srgbClr val="000000"/>
                    </a:glow>
                  </a:effectLst>
                  <a:latin typeface="Arial" charset="0"/>
                  <a:ea typeface="ＭＳ Ｐゴシック" charset="0"/>
                </a:rPr>
                <a:t> </a:t>
              </a:r>
              <a:r>
                <a:rPr lang="en-US" sz="2800" b="1" i="1" dirty="0" err="1">
                  <a:solidFill>
                    <a:srgbClr val="FFFFFF"/>
                  </a:solidFill>
                  <a:effectLst>
                    <a:glow rad="177800">
                      <a:srgbClr val="000000"/>
                    </a:glow>
                  </a:effectLst>
                  <a:latin typeface="Arial" charset="0"/>
                  <a:ea typeface="ＭＳ Ｐゴシック" charset="0"/>
                </a:rPr>
                <a:t>Seorang</a:t>
              </a:r>
              <a:r>
                <a:rPr lang="en-US" sz="2800" b="1" i="1" dirty="0">
                  <a:solidFill>
                    <a:srgbClr val="FFFFFF"/>
                  </a:solidFill>
                  <a:effectLst>
                    <a:glow rad="177800">
                      <a:srgbClr val="000000"/>
                    </a:glow>
                  </a:effectLst>
                  <a:latin typeface="Arial" charset="0"/>
                  <a:ea typeface="ＭＳ Ｐゴシック" charset="0"/>
                </a:rPr>
                <a:t> Raja yang </a:t>
              </a:r>
              <a:r>
                <a:rPr lang="en-US" sz="2800" b="1" i="1" dirty="0" err="1">
                  <a:solidFill>
                    <a:srgbClr val="FFFFFF"/>
                  </a:solidFill>
                  <a:effectLst>
                    <a:glow rad="177800">
                      <a:srgbClr val="000000"/>
                    </a:glow>
                  </a:effectLst>
                  <a:latin typeface="Arial" charset="0"/>
                  <a:ea typeface="ＭＳ Ｐゴシック" charset="0"/>
                </a:rPr>
                <a:t>menjadi</a:t>
              </a:r>
              <a:r>
                <a:rPr lang="en-US" sz="2800" b="1" i="1" dirty="0">
                  <a:solidFill>
                    <a:srgbClr val="FFFFFF"/>
                  </a:solidFill>
                  <a:effectLst>
                    <a:glow rad="177800">
                      <a:srgbClr val="000000"/>
                    </a:glow>
                  </a:effectLst>
                  <a:latin typeface="Arial" charset="0"/>
                  <a:ea typeface="ＭＳ Ｐゴシック" charset="0"/>
                </a:rPr>
                <a:t> </a:t>
              </a:r>
              <a:r>
                <a:rPr lang="en-US" sz="2800" b="1" i="1" dirty="0" err="1">
                  <a:solidFill>
                    <a:srgbClr val="FFFFFF"/>
                  </a:solidFill>
                  <a:effectLst>
                    <a:glow rad="177800">
                      <a:srgbClr val="000000"/>
                    </a:glow>
                  </a:effectLst>
                  <a:latin typeface="Arial" charset="0"/>
                  <a:ea typeface="ＭＳ Ｐゴシック" charset="0"/>
                </a:rPr>
                <a:t>Hamba</a:t>
              </a:r>
              <a:endParaRPr lang="en-US" sz="2800" b="1" i="1" dirty="0">
                <a:solidFill>
                  <a:srgbClr val="FFFFFF"/>
                </a:solidFill>
                <a:effectLst>
                  <a:glow rad="177800">
                    <a:srgbClr val="000000"/>
                  </a:glow>
                </a:effectLst>
                <a:latin typeface="Arial" charset="0"/>
                <a:ea typeface="ＭＳ Ｐゴシック" charset="0"/>
              </a:endParaRPr>
            </a:p>
          </p:txBody>
        </p:sp>
      </p:grpSp>
    </p:spTree>
    <p:extLst>
      <p:ext uri="{BB962C8B-B14F-4D97-AF65-F5344CB8AC3E}">
        <p14:creationId xmlns:p14="http://schemas.microsoft.com/office/powerpoint/2010/main" val="66566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 y="2"/>
            <a:ext cx="9174831" cy="6858001"/>
          </a:xfrm>
          <a:prstGeom prst="rect">
            <a:avLst/>
          </a:prstGeom>
        </p:spPr>
      </p:pic>
      <p:sp>
        <p:nvSpPr>
          <p:cNvPr id="841730" name="Rectangle 2"/>
          <p:cNvSpPr>
            <a:spLocks noGrp="1" noChangeArrowheads="1"/>
          </p:cNvSpPr>
          <p:nvPr>
            <p:ph type="title"/>
          </p:nvPr>
        </p:nvSpPr>
        <p:spPr>
          <a:xfrm>
            <a:off x="-176012" y="207089"/>
            <a:ext cx="9496023" cy="1328192"/>
          </a:xfrm>
          <a:effectLst/>
        </p:spPr>
        <p:txBody>
          <a:bodyPr>
            <a:noAutofit/>
          </a:bodyPr>
          <a:lstStyle/>
          <a:p>
            <a:pPr>
              <a:defRPr/>
            </a:pPr>
            <a:r>
              <a:rPr lang="en-US" sz="4200" b="1" dirty="0" err="1">
                <a:solidFill>
                  <a:prstClr val="white"/>
                </a:solidFill>
                <a:effectLst>
                  <a:glow rad="165100">
                    <a:prstClr val="black"/>
                  </a:glow>
                </a:effectLst>
                <a:ea typeface="ＭＳ Ｐゴシック" charset="0"/>
              </a:rPr>
              <a:t>Jadi</a:t>
            </a:r>
            <a:r>
              <a:rPr lang="en-US" sz="4200" b="1" dirty="0">
                <a:solidFill>
                  <a:prstClr val="white"/>
                </a:solidFill>
                <a:effectLst>
                  <a:glow rad="165100">
                    <a:prstClr val="black"/>
                  </a:glow>
                </a:effectLst>
                <a:ea typeface="ＭＳ Ｐゴシック" charset="0"/>
              </a:rPr>
              <a:t> </a:t>
            </a:r>
            <a:r>
              <a:rPr lang="en-US" sz="4200" b="1" dirty="0" err="1">
                <a:solidFill>
                  <a:prstClr val="white"/>
                </a:solidFill>
                <a:effectLst>
                  <a:glow rad="165100">
                    <a:prstClr val="black"/>
                  </a:glow>
                </a:effectLst>
                <a:ea typeface="ＭＳ Ｐゴシック" charset="0"/>
              </a:rPr>
              <a:t>bagaimana</a:t>
            </a:r>
            <a:r>
              <a:rPr lang="en-US" sz="4200" b="1" dirty="0">
                <a:solidFill>
                  <a:prstClr val="white"/>
                </a:solidFill>
                <a:effectLst>
                  <a:glow rad="165100">
                    <a:prstClr val="black"/>
                  </a:glow>
                </a:effectLst>
                <a:ea typeface="ＭＳ Ｐゴシック" charset="0"/>
              </a:rPr>
              <a:t> </a:t>
            </a:r>
            <a:r>
              <a:rPr lang="en-US" sz="4200" b="1" dirty="0" err="1">
                <a:solidFill>
                  <a:prstClr val="white"/>
                </a:solidFill>
                <a:effectLst>
                  <a:glow rad="165100">
                    <a:prstClr val="black"/>
                  </a:glow>
                </a:effectLst>
                <a:ea typeface="ＭＳ Ｐゴシック" charset="0"/>
              </a:rPr>
              <a:t>Yesus</a:t>
            </a:r>
            <a:r>
              <a:rPr lang="en-US" sz="4200" b="1" dirty="0">
                <a:solidFill>
                  <a:prstClr val="white"/>
                </a:solidFill>
                <a:effectLst>
                  <a:glow rad="165100">
                    <a:prstClr val="black"/>
                  </a:glow>
                </a:effectLst>
                <a:ea typeface="ＭＳ Ｐゴシック" charset="0"/>
              </a:rPr>
              <a:t> </a:t>
            </a:r>
            <a:r>
              <a:rPr lang="en-US" sz="4200" b="1" dirty="0" err="1">
                <a:solidFill>
                  <a:prstClr val="white"/>
                </a:solidFill>
                <a:effectLst>
                  <a:glow rad="165100">
                    <a:prstClr val="black"/>
                  </a:glow>
                </a:effectLst>
                <a:ea typeface="ＭＳ Ｐゴシック" charset="0"/>
              </a:rPr>
              <a:t>mendorong</a:t>
            </a:r>
            <a:r>
              <a:rPr lang="en-US" sz="4200" b="1" dirty="0">
                <a:solidFill>
                  <a:prstClr val="white"/>
                </a:solidFill>
                <a:effectLst>
                  <a:glow rad="165100">
                    <a:prstClr val="black"/>
                  </a:glow>
                </a:effectLst>
                <a:ea typeface="ＭＳ Ｐゴシック" charset="0"/>
              </a:rPr>
              <a:t> </a:t>
            </a:r>
            <a:r>
              <a:rPr lang="en-US" sz="4200" b="1" dirty="0" err="1">
                <a:solidFill>
                  <a:prstClr val="white"/>
                </a:solidFill>
                <a:effectLst>
                  <a:glow rad="165100">
                    <a:prstClr val="black"/>
                  </a:glow>
                </a:effectLst>
                <a:ea typeface="ＭＳ Ｐゴシック" charset="0"/>
              </a:rPr>
              <a:t>kita</a:t>
            </a:r>
            <a:r>
              <a:rPr lang="en-US" sz="4200" b="1" dirty="0">
                <a:solidFill>
                  <a:prstClr val="white"/>
                </a:solidFill>
                <a:effectLst>
                  <a:glow rad="165100">
                    <a:prstClr val="black"/>
                  </a:glow>
                </a:effectLst>
                <a:ea typeface="ＭＳ Ｐゴシック" charset="0"/>
              </a:rPr>
              <a:t> </a:t>
            </a:r>
            <a:r>
              <a:rPr lang="en-US" sz="4200" b="1" dirty="0" err="1">
                <a:solidFill>
                  <a:prstClr val="white"/>
                </a:solidFill>
                <a:effectLst>
                  <a:glow rad="165100">
                    <a:prstClr val="black"/>
                  </a:glow>
                </a:effectLst>
                <a:ea typeface="ＭＳ Ｐゴシック" charset="0"/>
              </a:rPr>
              <a:t>untuk</a:t>
            </a:r>
            <a:r>
              <a:rPr lang="en-US" sz="4200" b="1" dirty="0">
                <a:solidFill>
                  <a:prstClr val="white"/>
                </a:solidFill>
                <a:effectLst>
                  <a:glow rad="165100">
                    <a:prstClr val="black"/>
                  </a:glow>
                </a:effectLst>
                <a:ea typeface="ＭＳ Ｐゴシック" charset="0"/>
              </a:rPr>
              <a:t> </a:t>
            </a:r>
            <a:r>
              <a:rPr lang="en-US" sz="4200" b="1" dirty="0" err="1">
                <a:solidFill>
                  <a:srgbClr val="FFFF00"/>
                </a:solidFill>
                <a:effectLst>
                  <a:glow rad="165100">
                    <a:prstClr val="black"/>
                  </a:glow>
                </a:effectLst>
                <a:ea typeface="ＭＳ Ｐゴシック" charset="0"/>
              </a:rPr>
              <a:t>menjangkau</a:t>
            </a:r>
            <a:r>
              <a:rPr lang="en-US" sz="4200" b="1" dirty="0">
                <a:solidFill>
                  <a:prstClr val="white"/>
                </a:solidFill>
                <a:effectLst>
                  <a:glow rad="165100">
                    <a:prstClr val="black"/>
                  </a:glow>
                </a:effectLst>
                <a:ea typeface="ＭＳ Ｐゴシック" charset="0"/>
              </a:rPr>
              <a:t>?</a:t>
            </a:r>
          </a:p>
        </p:txBody>
      </p:sp>
    </p:spTree>
    <p:extLst>
      <p:ext uri="{BB962C8B-B14F-4D97-AF65-F5344CB8AC3E}">
        <p14:creationId xmlns:p14="http://schemas.microsoft.com/office/powerpoint/2010/main" val="1624424306"/>
      </p:ext>
    </p:extLst>
  </p:cSld>
  <p:clrMapOvr>
    <a:overrideClrMapping bg1="lt1" tx1="dk1" bg2="lt2" tx2="dk2" accent1="accent1" accent2="accent2" accent3="accent3" accent4="accent4" accent5="accent5" accent6="accent6" hlink="hlink" folHlink="folHlink"/>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1"/>
            <a:ext cx="9144000" cy="1328192"/>
          </a:xfrm>
          <a:effectLst/>
        </p:spPr>
        <p:txBody>
          <a:bodyPr>
            <a:noAutofit/>
          </a:bodyPr>
          <a:lstStyle/>
          <a:p>
            <a:pPr>
              <a:defRPr/>
            </a:pPr>
            <a:r>
              <a:rPr lang="en-US" b="1" dirty="0">
                <a:effectLst>
                  <a:glow rad="165100">
                    <a:schemeClr val="tx1"/>
                  </a:glow>
                </a:effectLst>
                <a:ea typeface="ＭＳ Ｐゴシック" charset="0"/>
              </a:rPr>
              <a:t>I. </a:t>
            </a:r>
            <a:r>
              <a:rPr lang="en-US" b="1" dirty="0" err="1">
                <a:effectLst>
                  <a:glow rad="165100">
                    <a:schemeClr val="tx1"/>
                  </a:glow>
                </a:effectLst>
                <a:ea typeface="ＭＳ Ｐゴシック" charset="0"/>
              </a:rPr>
              <a:t>Kristus</a:t>
            </a:r>
            <a:r>
              <a:rPr lang="en-US" b="1" dirty="0">
                <a:effectLst>
                  <a:glow rad="165100">
                    <a:schemeClr val="tx1"/>
                  </a:glow>
                </a:effectLst>
                <a:ea typeface="ＭＳ Ｐゴシック" charset="0"/>
              </a:rPr>
              <a:t> </a:t>
            </a:r>
            <a:r>
              <a:rPr lang="en-US" b="1" dirty="0" err="1">
                <a:solidFill>
                  <a:srgbClr val="FFFF00"/>
                </a:solidFill>
                <a:effectLst>
                  <a:glow rad="165100">
                    <a:schemeClr val="tx1"/>
                  </a:glow>
                </a:effectLst>
                <a:ea typeface="ＭＳ Ｐゴシック" charset="0"/>
              </a:rPr>
              <a:t>membuka</a:t>
            </a:r>
            <a:r>
              <a:rPr lang="en-US" b="1" dirty="0">
                <a:solidFill>
                  <a:srgbClr val="FFFF00"/>
                </a:solidFill>
                <a:effectLst>
                  <a:glow rad="165100">
                    <a:schemeClr val="tx1"/>
                  </a:glow>
                </a:effectLst>
                <a:ea typeface="ＭＳ Ｐゴシック" charset="0"/>
              </a:rPr>
              <a:t> </a:t>
            </a:r>
            <a:r>
              <a:rPr lang="en-US" b="1" dirty="0" err="1">
                <a:effectLst>
                  <a:glow rad="165100">
                    <a:schemeClr val="tx1"/>
                  </a:glow>
                </a:effectLst>
                <a:ea typeface="ＭＳ Ｐゴシック" charset="0"/>
              </a:rPr>
              <a:t>pintu-pintu</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untuk</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bersaksi</a:t>
            </a:r>
            <a:r>
              <a:rPr lang="en-US" b="1" dirty="0">
                <a:effectLst>
                  <a:glow rad="165100">
                    <a:schemeClr val="tx1"/>
                  </a:glow>
                </a:effectLst>
                <a:ea typeface="ＭＳ Ｐゴシック" charset="0"/>
              </a:rPr>
              <a:t> (3:7-8). </a:t>
            </a:r>
          </a:p>
        </p:txBody>
      </p:sp>
      <p:pic>
        <p:nvPicPr>
          <p:cNvPr id="2" name="Picture 1"/>
          <p:cNvPicPr>
            <a:picLocks noChangeAspect="1"/>
          </p:cNvPicPr>
          <p:nvPr/>
        </p:nvPicPr>
        <p:blipFill>
          <a:blip r:embed="rId3"/>
          <a:stretch>
            <a:fillRect/>
          </a:stretch>
        </p:blipFill>
        <p:spPr>
          <a:xfrm>
            <a:off x="1727202" y="2112970"/>
            <a:ext cx="5689600" cy="4254500"/>
          </a:xfrm>
          <a:prstGeom prst="rect">
            <a:avLst/>
          </a:prstGeom>
        </p:spPr>
      </p:pic>
    </p:spTree>
    <p:extLst>
      <p:ext uri="{BB962C8B-B14F-4D97-AF65-F5344CB8AC3E}">
        <p14:creationId xmlns:p14="http://schemas.microsoft.com/office/powerpoint/2010/main" val="49718747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841730" name="Rectangle 2"/>
          <p:cNvSpPr>
            <a:spLocks noGrp="1" noChangeArrowheads="1"/>
          </p:cNvSpPr>
          <p:nvPr>
            <p:ph type="title"/>
          </p:nvPr>
        </p:nvSpPr>
        <p:spPr>
          <a:xfrm>
            <a:off x="0" y="434663"/>
            <a:ext cx="9144000" cy="1328192"/>
          </a:xfrm>
          <a:effectLst/>
        </p:spPr>
        <p:txBody>
          <a:bodyPr>
            <a:noAutofit/>
          </a:bodyPr>
          <a:lstStyle/>
          <a:p>
            <a:pPr>
              <a:defRPr/>
            </a:pPr>
            <a:r>
              <a:rPr lang="en-US" sz="4800" b="1" dirty="0">
                <a:effectLst>
                  <a:glow rad="165100">
                    <a:schemeClr val="tx1"/>
                  </a:glow>
                </a:effectLst>
                <a:ea typeface="ＭＳ Ｐゴシック" charset="0"/>
              </a:rPr>
              <a:t>II. </a:t>
            </a:r>
            <a:r>
              <a:rPr lang="en-US" sz="4800" b="1" dirty="0" err="1">
                <a:effectLst>
                  <a:glow rad="165100">
                    <a:schemeClr val="tx1"/>
                  </a:glow>
                </a:effectLst>
                <a:ea typeface="ＭＳ Ｐゴシック" charset="0"/>
              </a:rPr>
              <a:t>Kristus</a:t>
            </a:r>
            <a:r>
              <a:rPr lang="en-US" sz="4800" b="1" dirty="0">
                <a:effectLst>
                  <a:glow rad="165100">
                    <a:schemeClr val="tx1"/>
                  </a:glow>
                </a:effectLst>
                <a:ea typeface="ＭＳ Ｐゴシック" charset="0"/>
              </a:rPr>
              <a:t> </a:t>
            </a:r>
            <a:r>
              <a:rPr lang="en-US" sz="4800" b="1" dirty="0" err="1">
                <a:effectLst>
                  <a:glow rad="165100">
                    <a:schemeClr val="tx1"/>
                  </a:glow>
                </a:effectLst>
                <a:ea typeface="ＭＳ Ｐゴシック" charset="0"/>
              </a:rPr>
              <a:t>menjanjikan</a:t>
            </a:r>
            <a:r>
              <a:rPr lang="en-US" sz="4800" b="1" dirty="0">
                <a:effectLst>
                  <a:glow rad="165100">
                    <a:schemeClr val="tx1"/>
                  </a:glow>
                </a:effectLst>
                <a:ea typeface="ＭＳ Ｐゴシック" charset="0"/>
              </a:rPr>
              <a:t> </a:t>
            </a:r>
            <a:r>
              <a:rPr lang="en-US" sz="4800" b="1" dirty="0" err="1">
                <a:solidFill>
                  <a:srgbClr val="FFFF00"/>
                </a:solidFill>
                <a:effectLst>
                  <a:glow rad="165100">
                    <a:schemeClr val="tx1"/>
                  </a:glow>
                </a:effectLst>
                <a:ea typeface="ＭＳ Ｐゴシック" charset="0"/>
              </a:rPr>
              <a:t>perhargaan</a:t>
            </a:r>
            <a:r>
              <a:rPr lang="en-US" sz="4800" b="1" dirty="0">
                <a:effectLst>
                  <a:glow rad="165100">
                    <a:schemeClr val="tx1"/>
                  </a:glow>
                </a:effectLst>
                <a:ea typeface="ＭＳ Ｐゴシック" charset="0"/>
              </a:rPr>
              <a:t> </a:t>
            </a:r>
            <a:r>
              <a:rPr lang="en-US" sz="4800" b="1" dirty="0" err="1">
                <a:effectLst>
                  <a:glow rad="165100">
                    <a:schemeClr val="tx1"/>
                  </a:glow>
                </a:effectLst>
                <a:ea typeface="ＭＳ Ｐゴシック" charset="0"/>
              </a:rPr>
              <a:t>untuk</a:t>
            </a:r>
            <a:r>
              <a:rPr lang="en-US" sz="4800" b="1" dirty="0">
                <a:effectLst>
                  <a:glow rad="165100">
                    <a:schemeClr val="tx1"/>
                  </a:glow>
                </a:effectLst>
                <a:ea typeface="ＭＳ Ｐゴシック" charset="0"/>
              </a:rPr>
              <a:t> </a:t>
            </a:r>
            <a:r>
              <a:rPr lang="en-US" sz="4800" b="1" dirty="0" err="1">
                <a:effectLst>
                  <a:glow rad="165100">
                    <a:schemeClr val="tx1"/>
                  </a:glow>
                </a:effectLst>
                <a:ea typeface="ＭＳ Ｐゴシック" charset="0"/>
              </a:rPr>
              <a:t>pelayan</a:t>
            </a:r>
            <a:r>
              <a:rPr lang="en-US" sz="4800" b="1" dirty="0">
                <a:effectLst>
                  <a:glow rad="165100">
                    <a:schemeClr val="tx1"/>
                  </a:glow>
                </a:effectLst>
                <a:ea typeface="ＭＳ Ｐゴシック" charset="0"/>
              </a:rPr>
              <a:t> (3:9-13).</a:t>
            </a:r>
          </a:p>
        </p:txBody>
      </p:sp>
    </p:spTree>
    <p:extLst>
      <p:ext uri="{BB962C8B-B14F-4D97-AF65-F5344CB8AC3E}">
        <p14:creationId xmlns:p14="http://schemas.microsoft.com/office/powerpoint/2010/main" val="373935944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956132"/>
            <a:ext cx="4699000" cy="2908300"/>
          </a:xfrm>
          <a:prstGeom prst="rect">
            <a:avLst/>
          </a:prstGeom>
        </p:spPr>
      </p:pic>
      <p:pic>
        <p:nvPicPr>
          <p:cNvPr id="3" name="Picture 2"/>
          <p:cNvPicPr>
            <a:picLocks noChangeAspect="1"/>
          </p:cNvPicPr>
          <p:nvPr/>
        </p:nvPicPr>
        <p:blipFill>
          <a:blip r:embed="rId4"/>
          <a:stretch>
            <a:fillRect/>
          </a:stretch>
        </p:blipFill>
        <p:spPr>
          <a:xfrm>
            <a:off x="3902049" y="3019633"/>
            <a:ext cx="5080000" cy="2844800"/>
          </a:xfrm>
          <a:prstGeom prst="rect">
            <a:avLst/>
          </a:prstGeom>
        </p:spPr>
      </p:pic>
      <p:sp>
        <p:nvSpPr>
          <p:cNvPr id="841730" name="Rectangle 2"/>
          <p:cNvSpPr>
            <a:spLocks noGrp="1" noChangeArrowheads="1"/>
          </p:cNvSpPr>
          <p:nvPr>
            <p:ph type="title"/>
          </p:nvPr>
        </p:nvSpPr>
        <p:spPr>
          <a:xfrm>
            <a:off x="-161952" y="5821089"/>
            <a:ext cx="9144000" cy="1036912"/>
          </a:xfrm>
          <a:effectLst/>
        </p:spPr>
        <p:txBody>
          <a:bodyPr>
            <a:normAutofit/>
          </a:bodyPr>
          <a:lstStyle/>
          <a:p>
            <a:pPr>
              <a:defRPr/>
            </a:pPr>
            <a:r>
              <a:rPr lang="en-US" sz="6000" b="1" dirty="0">
                <a:effectLst>
                  <a:glow rad="165100">
                    <a:schemeClr val="tx1"/>
                  </a:glow>
                </a:effectLst>
                <a:ea typeface="ＭＳ Ｐゴシック" charset="0"/>
              </a:rPr>
              <a:t>Ide </a:t>
            </a:r>
            <a:r>
              <a:rPr lang="en-US" sz="6000" b="1" dirty="0" err="1">
                <a:effectLst>
                  <a:glow rad="165100">
                    <a:schemeClr val="tx1"/>
                  </a:glow>
                </a:effectLst>
                <a:ea typeface="ＭＳ Ｐゴシック" charset="0"/>
              </a:rPr>
              <a:t>Utama</a:t>
            </a:r>
            <a:endParaRPr lang="en-US" sz="6000"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1" y="0"/>
            <a:ext cx="9109048" cy="29762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err="1">
                <a:solidFill>
                  <a:prstClr val="white"/>
                </a:solidFill>
                <a:effectLst>
                  <a:glow rad="165100">
                    <a:prstClr val="black"/>
                  </a:glow>
                </a:effectLst>
                <a:ea typeface="ＭＳ Ｐゴシック" charset="0"/>
              </a:rPr>
              <a:t>Yesus</a:t>
            </a:r>
            <a:r>
              <a:rPr lang="en-US" sz="4800" b="1" dirty="0">
                <a:solidFill>
                  <a:prstClr val="white"/>
                </a:solidFill>
                <a:effectLst>
                  <a:glow rad="165100">
                    <a:prstClr val="black"/>
                  </a:glow>
                </a:effectLst>
                <a:ea typeface="ＭＳ Ｐゴシック" charset="0"/>
              </a:rPr>
              <a:t> </a:t>
            </a:r>
            <a:r>
              <a:rPr lang="en-US" sz="4800" b="1" dirty="0" err="1">
                <a:solidFill>
                  <a:prstClr val="white"/>
                </a:solidFill>
                <a:effectLst>
                  <a:glow rad="165100">
                    <a:prstClr val="black"/>
                  </a:glow>
                </a:effectLst>
                <a:ea typeface="ＭＳ Ｐゴシック" charset="0"/>
              </a:rPr>
              <a:t>memberikan</a:t>
            </a:r>
            <a:r>
              <a:rPr lang="en-US" sz="4800" b="1" dirty="0">
                <a:solidFill>
                  <a:prstClr val="white"/>
                </a:solidFill>
                <a:effectLst>
                  <a:glow rad="165100">
                    <a:prstClr val="black"/>
                  </a:glow>
                </a:effectLst>
                <a:ea typeface="ＭＳ Ｐゴシック" charset="0"/>
              </a:rPr>
              <a:t> </a:t>
            </a:r>
            <a:r>
              <a:rPr lang="en-US" sz="4800" b="1" dirty="0" err="1">
                <a:solidFill>
                  <a:srgbClr val="FFFF00"/>
                </a:solidFill>
                <a:effectLst>
                  <a:glow rad="165100">
                    <a:prstClr val="black"/>
                  </a:glow>
                </a:effectLst>
                <a:ea typeface="ＭＳ Ｐゴシック" charset="0"/>
              </a:rPr>
              <a:t>kesempatan</a:t>
            </a:r>
            <a:r>
              <a:rPr lang="en-US" sz="4800" b="1" dirty="0">
                <a:solidFill>
                  <a:prstClr val="white"/>
                </a:solidFill>
                <a:effectLst>
                  <a:glow rad="165100">
                    <a:prstClr val="black"/>
                  </a:glow>
                </a:effectLst>
                <a:ea typeface="ＭＳ Ｐゴシック" charset="0"/>
              </a:rPr>
              <a:t> </a:t>
            </a:r>
            <a:r>
              <a:rPr lang="en-US" sz="4800" b="1" dirty="0" err="1">
                <a:solidFill>
                  <a:prstClr val="white"/>
                </a:solidFill>
                <a:effectLst>
                  <a:glow rad="165100">
                    <a:prstClr val="black"/>
                  </a:glow>
                </a:effectLst>
                <a:ea typeface="ＭＳ Ｐゴシック" charset="0"/>
              </a:rPr>
              <a:t>dan</a:t>
            </a:r>
            <a:r>
              <a:rPr lang="en-US" sz="4800" b="1" dirty="0">
                <a:solidFill>
                  <a:prstClr val="white"/>
                </a:solidFill>
                <a:effectLst>
                  <a:glow rad="165100">
                    <a:prstClr val="black"/>
                  </a:glow>
                </a:effectLst>
                <a:ea typeface="ＭＳ Ｐゴシック" charset="0"/>
              </a:rPr>
              <a:t> </a:t>
            </a:r>
            <a:r>
              <a:rPr lang="en-US" sz="4800" b="1" dirty="0" err="1">
                <a:solidFill>
                  <a:srgbClr val="FFFF00"/>
                </a:solidFill>
                <a:effectLst>
                  <a:glow rad="165100">
                    <a:prstClr val="black"/>
                  </a:glow>
                </a:effectLst>
                <a:ea typeface="ＭＳ Ｐゴシック" charset="0"/>
              </a:rPr>
              <a:t>perhargaan</a:t>
            </a:r>
            <a:r>
              <a:rPr lang="en-US" sz="4800" b="1" dirty="0">
                <a:solidFill>
                  <a:prstClr val="white"/>
                </a:solidFill>
                <a:effectLst>
                  <a:glow rad="165100">
                    <a:prstClr val="black"/>
                  </a:glow>
                </a:effectLst>
                <a:ea typeface="ＭＳ Ｐゴシック" charset="0"/>
              </a:rPr>
              <a:t> </a:t>
            </a:r>
            <a:r>
              <a:rPr lang="en-US" sz="4800" b="1" dirty="0" err="1">
                <a:solidFill>
                  <a:prstClr val="white"/>
                </a:solidFill>
                <a:effectLst>
                  <a:glow rad="165100">
                    <a:prstClr val="black"/>
                  </a:glow>
                </a:effectLst>
                <a:ea typeface="ＭＳ Ｐゴシック" charset="0"/>
              </a:rPr>
              <a:t>bagi</a:t>
            </a:r>
            <a:r>
              <a:rPr lang="en-US" sz="4800" b="1" dirty="0">
                <a:solidFill>
                  <a:prstClr val="white"/>
                </a:solidFill>
                <a:effectLst>
                  <a:glow rad="165100">
                    <a:prstClr val="black"/>
                  </a:glow>
                </a:effectLst>
                <a:ea typeface="ＭＳ Ｐゴシック" charset="0"/>
              </a:rPr>
              <a:t> yang </a:t>
            </a:r>
            <a:r>
              <a:rPr lang="en-US" sz="4800" b="1" dirty="0" err="1">
                <a:solidFill>
                  <a:prstClr val="white"/>
                </a:solidFill>
                <a:effectLst>
                  <a:glow rad="165100">
                    <a:prstClr val="black"/>
                  </a:glow>
                </a:effectLst>
                <a:ea typeface="ＭＳ Ｐゴシック" charset="0"/>
              </a:rPr>
              <a:t>bersaksi</a:t>
            </a:r>
            <a:r>
              <a:rPr lang="en-US" sz="4800" b="1" dirty="0">
                <a:solidFill>
                  <a:prstClr val="white"/>
                </a:solidFill>
                <a:effectLst>
                  <a:glow rad="165100">
                    <a:prstClr val="black"/>
                  </a:glow>
                </a:effectLst>
                <a:ea typeface="ＭＳ Ｐゴシック" charset="0"/>
              </a:rPr>
              <a:t> </a:t>
            </a:r>
          </a:p>
        </p:txBody>
      </p:sp>
    </p:spTree>
    <p:extLst>
      <p:ext uri="{BB962C8B-B14F-4D97-AF65-F5344CB8AC3E}">
        <p14:creationId xmlns:p14="http://schemas.microsoft.com/office/powerpoint/2010/main" val="133555803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071841" y="3524509"/>
            <a:ext cx="5062388" cy="3333492"/>
          </a:xfrm>
          <a:prstGeom prst="rect">
            <a:avLst/>
          </a:prstGeom>
        </p:spPr>
      </p:pic>
      <p:sp>
        <p:nvSpPr>
          <p:cNvPr id="2" name="Title 1"/>
          <p:cNvSpPr>
            <a:spLocks noGrp="1"/>
          </p:cNvSpPr>
          <p:nvPr>
            <p:ph type="ctrTitle"/>
          </p:nvPr>
        </p:nvSpPr>
        <p:spPr>
          <a:xfrm>
            <a:off x="3851920" y="1572145"/>
            <a:ext cx="3810000" cy="2395943"/>
          </a:xfrm>
        </p:spPr>
        <p:txBody>
          <a:bodyPr/>
          <a:lstStyle/>
          <a:p>
            <a:r>
              <a:rPr lang="en-US"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Yesus akan </a:t>
            </a:r>
            <a:r>
              <a:rPr lang="en-US" b="1" i="1" dirty="0" err="1">
                <a:solidFill>
                  <a:schemeClr val="tx1"/>
                </a:solidFill>
                <a:effectLst>
                  <a:outerShdw blurRad="38100" dist="38100" dir="2700000" algn="tl">
                    <a:srgbClr val="DDDDDD"/>
                  </a:outerShdw>
                </a:effectLst>
                <a:latin typeface="Arial" charset="0"/>
                <a:ea typeface="ヒラギノ角ゴ Pro W3" charset="0"/>
                <a:cs typeface="ヒラギノ角ゴ Pro W3" charset="0"/>
              </a:rPr>
              <a:t>menghargai</a:t>
            </a:r>
            <a:r>
              <a:rPr lang="en-US"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b="1" i="1" dirty="0" err="1">
                <a:solidFill>
                  <a:schemeClr val="tx1"/>
                </a:solidFill>
                <a:effectLst>
                  <a:outerShdw blurRad="38100" dist="38100" dir="2700000" algn="tl">
                    <a:srgbClr val="DDDDDD"/>
                  </a:outerShdw>
                </a:effectLst>
                <a:latin typeface="Arial" charset="0"/>
                <a:ea typeface="ヒラギノ角ゴ Pro W3" charset="0"/>
                <a:cs typeface="ヒラギノ角ゴ Pro W3" charset="0"/>
              </a:rPr>
              <a:t>pelayanan</a:t>
            </a:r>
            <a:r>
              <a:rPr lang="en-US"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b="1" i="1" dirty="0" err="1">
                <a:solidFill>
                  <a:schemeClr val="tx1"/>
                </a:solidFill>
                <a:effectLst>
                  <a:outerShdw blurRad="38100" dist="38100" dir="2700000" algn="tl">
                    <a:srgbClr val="DDDDDD"/>
                  </a:outerShdw>
                </a:effectLst>
                <a:latin typeface="Arial" charset="0"/>
                <a:ea typeface="ヒラギノ角ゴ Pro W3" charset="0"/>
                <a:cs typeface="ヒラギノ角ゴ Pro W3" charset="0"/>
              </a:rPr>
              <a:t>kita</a:t>
            </a:r>
            <a:r>
              <a:rPr lang="en-US"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juga!</a:t>
            </a:r>
            <a:endParaRPr lang="en-US" sz="4800" i="1" dirty="0">
              <a:solidFill>
                <a:schemeClr val="tx1"/>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679077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5"/>
          <p:cNvSpPr>
            <a:spLocks noGrp="1" noChangeArrowheads="1"/>
          </p:cNvSpPr>
          <p:nvPr>
            <p:ph type="title"/>
          </p:nvPr>
        </p:nvSpPr>
        <p:spPr>
          <a:xfrm rot="5400000">
            <a:off x="5076035" y="2782098"/>
            <a:ext cx="6985001" cy="1366837"/>
          </a:xfrm>
          <a:solidFill>
            <a:srgbClr val="000000"/>
          </a:solidFill>
        </p:spPr>
        <p:txBody>
          <a:bodyPr/>
          <a:lstStyle/>
          <a:p>
            <a:r>
              <a:rPr lang="en-US" sz="9600">
                <a:latin typeface="Arial" pitchFamily="34" charset="0"/>
                <a:cs typeface="Arial" pitchFamily="34" charset="0"/>
              </a:rPr>
              <a:t>Wahyu</a:t>
            </a:r>
          </a:p>
        </p:txBody>
      </p:sp>
      <p:sp>
        <p:nvSpPr>
          <p:cNvPr id="327683" name="Text Box 7"/>
          <p:cNvSpPr txBox="1">
            <a:spLocks noChangeArrowheads="1"/>
          </p:cNvSpPr>
          <p:nvPr/>
        </p:nvSpPr>
        <p:spPr bwMode="auto">
          <a:xfrm>
            <a:off x="9674147" y="-852486"/>
            <a:ext cx="609760"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fontAlgn="base">
              <a:spcBef>
                <a:spcPct val="0"/>
              </a:spcBef>
              <a:spcAft>
                <a:spcPct val="0"/>
              </a:spcAft>
            </a:pPr>
            <a:r>
              <a:rPr lang="en-US" sz="2000" b="1">
                <a:solidFill>
                  <a:srgbClr val="FFFFFF"/>
                </a:solidFill>
                <a:latin typeface="Arial" pitchFamily="34" charset="0"/>
                <a:cs typeface="Arial" pitchFamily="34" charset="0"/>
              </a:rPr>
              <a:t>318</a:t>
            </a:r>
          </a:p>
        </p:txBody>
      </p:sp>
      <p:graphicFrame>
        <p:nvGraphicFramePr>
          <p:cNvPr id="9" name="Table 8"/>
          <p:cNvGraphicFramePr>
            <a:graphicFrameLocks noGrp="1"/>
          </p:cNvGraphicFramePr>
          <p:nvPr/>
        </p:nvGraphicFramePr>
        <p:xfrm>
          <a:off x="0" y="0"/>
          <a:ext cx="7924802" cy="7191377"/>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39763">
                  <a:extLst>
                    <a:ext uri="{9D8B030D-6E8A-4147-A177-3AD203B41FA5}">
                      <a16:colId xmlns:a16="http://schemas.microsoft.com/office/drawing/2014/main" val="20005"/>
                    </a:ext>
                  </a:extLst>
                </a:gridCol>
                <a:gridCol w="793751">
                  <a:extLst>
                    <a:ext uri="{9D8B030D-6E8A-4147-A177-3AD203B41FA5}">
                      <a16:colId xmlns:a16="http://schemas.microsoft.com/office/drawing/2014/main" val="20006"/>
                    </a:ext>
                  </a:extLst>
                </a:gridCol>
                <a:gridCol w="881063">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47468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a:ln>
                            <a:noFill/>
                          </a:ln>
                          <a:solidFill>
                            <a:schemeClr val="bg1"/>
                          </a:solidFill>
                          <a:effectLst>
                            <a:outerShdw blurRad="38100" dist="38100" dir="2700000" algn="tl">
                              <a:srgbClr val="000000"/>
                            </a:outerShdw>
                          </a:effectLst>
                          <a:latin typeface="Arial" pitchFamily="34" charset="0"/>
                          <a:ea typeface="MS PGothic" pitchFamily="34" charset="-128"/>
                          <a:cs typeface="Arial" pitchFamily="34" charset="0"/>
                        </a:rPr>
                        <a:t>Kedaulatan</a:t>
                      </a:r>
                      <a:r>
                        <a:rPr kumimoji="0" 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ea typeface="MS PGothic" pitchFamily="34" charset="-128"/>
                          <a:cs typeface="Arial" pitchFamily="34" charset="0"/>
                        </a:rPr>
                        <a:t> </a:t>
                      </a:r>
                      <a:r>
                        <a:rPr kumimoji="0" lang="en-US" sz="2400" b="1" i="0" u="none" strike="noStrike" cap="none" normalizeH="0" baseline="0" dirty="0" err="1">
                          <a:ln>
                            <a:noFill/>
                          </a:ln>
                          <a:solidFill>
                            <a:schemeClr val="bg1"/>
                          </a:solidFill>
                          <a:effectLst>
                            <a:outerShdw blurRad="38100" dist="38100" dir="2700000" algn="tl">
                              <a:srgbClr val="000000"/>
                            </a:outerShdw>
                          </a:effectLst>
                          <a:latin typeface="Arial" pitchFamily="34" charset="0"/>
                          <a:ea typeface="MS PGothic" pitchFamily="34" charset="-128"/>
                          <a:cs typeface="Arial" pitchFamily="34" charset="0"/>
                        </a:rPr>
                        <a:t>Kristus</a:t>
                      </a:r>
                      <a:r>
                        <a:rPr kumimoji="0" 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ea typeface="MS PGothic" pitchFamily="34" charset="-128"/>
                          <a:cs typeface="Arial" pitchFamily="34" charset="0"/>
                        </a:rPr>
                        <a:t> </a:t>
                      </a:r>
                      <a:r>
                        <a:rPr kumimoji="0" lang="en-US" sz="2400" b="1" i="0" u="none" strike="noStrike" cap="none" normalizeH="0" baseline="0" dirty="0" err="1">
                          <a:ln>
                            <a:noFill/>
                          </a:ln>
                          <a:solidFill>
                            <a:schemeClr val="bg1"/>
                          </a:solidFill>
                          <a:effectLst>
                            <a:outerShdw blurRad="38100" dist="38100" dir="2700000" algn="tl">
                              <a:srgbClr val="000000"/>
                            </a:outerShdw>
                          </a:effectLst>
                          <a:latin typeface="Arial" pitchFamily="34" charset="0"/>
                          <a:ea typeface="MS PGothic" pitchFamily="34" charset="-128"/>
                          <a:cs typeface="Arial" pitchFamily="34" charset="0"/>
                        </a:rPr>
                        <a:t>dalam</a:t>
                      </a:r>
                      <a:r>
                        <a:rPr kumimoji="0" 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ea typeface="MS PGothic" pitchFamily="34" charset="-128"/>
                          <a:cs typeface="Arial" pitchFamily="34" charset="0"/>
                        </a:rPr>
                        <a:t> </a:t>
                      </a:r>
                      <a:r>
                        <a:rPr kumimoji="0" lang="en-US" sz="2400" b="1" i="0" u="none" strike="noStrike" cap="none" normalizeH="0" baseline="0" dirty="0" err="1">
                          <a:ln>
                            <a:noFill/>
                          </a:ln>
                          <a:solidFill>
                            <a:schemeClr val="bg1"/>
                          </a:solidFill>
                          <a:effectLst>
                            <a:outerShdw blurRad="38100" dist="38100" dir="2700000" algn="tl">
                              <a:srgbClr val="000000"/>
                            </a:outerShdw>
                          </a:effectLst>
                          <a:latin typeface="Arial" pitchFamily="34" charset="0"/>
                          <a:ea typeface="MS PGothic" pitchFamily="34" charset="-128"/>
                          <a:cs typeface="Arial" pitchFamily="34" charset="0"/>
                        </a:rPr>
                        <a:t>Kemenangan</a:t>
                      </a:r>
                      <a:r>
                        <a:rPr kumimoji="0" 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ea typeface="MS PGothic" pitchFamily="34" charset="-128"/>
                          <a:cs typeface="Arial" pitchFamily="34" charset="0"/>
                        </a:rPr>
                        <a:t> </a:t>
                      </a:r>
                      <a:r>
                        <a:rPr kumimoji="0" lang="en-US" sz="2400" b="1" i="0" u="none" strike="noStrike" cap="none" normalizeH="0" baseline="0" dirty="0" err="1">
                          <a:ln>
                            <a:noFill/>
                          </a:ln>
                          <a:solidFill>
                            <a:schemeClr val="bg1"/>
                          </a:solidFill>
                          <a:effectLst>
                            <a:outerShdw blurRad="38100" dist="38100" dir="2700000" algn="tl">
                              <a:srgbClr val="000000"/>
                            </a:outerShdw>
                          </a:effectLst>
                          <a:latin typeface="Arial" pitchFamily="34" charset="0"/>
                          <a:ea typeface="MS PGothic" pitchFamily="34" charset="-128"/>
                          <a:cs typeface="Arial" pitchFamily="34" charset="0"/>
                        </a:rPr>
                        <a:t>Masa</a:t>
                      </a:r>
                      <a:r>
                        <a:rPr kumimoji="0" 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ea typeface="MS PGothic" pitchFamily="34" charset="-128"/>
                          <a:cs typeface="Arial" pitchFamily="34" charset="0"/>
                        </a:rPr>
                        <a:t> </a:t>
                      </a:r>
                      <a:r>
                        <a:rPr kumimoji="0" lang="en-US" sz="2400" b="1" i="0" u="none" strike="noStrike" cap="none" normalizeH="0" baseline="0" dirty="0" err="1">
                          <a:ln>
                            <a:noFill/>
                          </a:ln>
                          <a:solidFill>
                            <a:schemeClr val="bg1"/>
                          </a:solidFill>
                          <a:effectLst>
                            <a:outerShdw blurRad="38100" dist="38100" dir="2700000" algn="tl">
                              <a:srgbClr val="000000"/>
                            </a:outerShdw>
                          </a:effectLst>
                          <a:latin typeface="Arial" pitchFamily="34" charset="0"/>
                          <a:ea typeface="MS PGothic" pitchFamily="34" charset="-128"/>
                          <a:cs typeface="Arial" pitchFamily="34" charset="0"/>
                        </a:rPr>
                        <a:t>Depan</a:t>
                      </a:r>
                      <a:endParaRPr kumimoji="0" 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ea typeface="MS PGothic" pitchFamily="34" charset="-128"/>
                        <a:cs typeface="Arial" pitchFamily="34"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4457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34" charset="0"/>
                          <a:ea typeface="MS PGothic" pitchFamily="34" charset="-128"/>
                          <a:cs typeface="Arial" pitchFamily="34" charset="0"/>
                        </a:rPr>
                        <a:t>Kedaulatan dalam umatNya</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34" charset="0"/>
                          <a:ea typeface="MS PGothic" pitchFamily="34" charset="-128"/>
                          <a:cs typeface="Arial" pitchFamily="34" charset="0"/>
                        </a:rPr>
                        <a:t>Kedaulatan atas Gereja-gereja</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34" charset="0"/>
                          <a:ea typeface="MS PGothic" pitchFamily="34" charset="-128"/>
                          <a:cs typeface="Arial" pitchFamily="34" charset="0"/>
                        </a:rPr>
                        <a:t>Kedaulatan dalam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34" charset="0"/>
                          <a:ea typeface="MS PGothic" pitchFamily="34" charset="-128"/>
                          <a:cs typeface="Arial" pitchFamily="34" charset="0"/>
                        </a:rPr>
                        <a:t>Kejadian-kejadian Zaman Akhir</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7468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34" charset="0"/>
                          <a:ea typeface="MS PGothic" pitchFamily="34" charset="-128"/>
                          <a:cs typeface="Arial" pitchFamily="34" charset="0"/>
                        </a:rPr>
                        <a:t>Pasal 1</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34" charset="0"/>
                          <a:ea typeface="MS PGothic" pitchFamily="34" charset="-128"/>
                          <a:cs typeface="Arial" pitchFamily="34" charset="0"/>
                        </a:rPr>
                        <a:t>Pasal 2–3</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34" charset="0"/>
                          <a:ea typeface="MS PGothic" pitchFamily="34" charset="-128"/>
                          <a:cs typeface="Arial" pitchFamily="34" charset="0"/>
                        </a:rPr>
                        <a:t>Pasal 4–22</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066849">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ja-JP" sz="1600" b="1" i="0" u="none" strike="noStrike" cap="none" normalizeH="0" baseline="0" dirty="0">
                          <a:ln>
                            <a:noFill/>
                          </a:ln>
                          <a:solidFill>
                            <a:schemeClr val="tx1"/>
                          </a:solidFill>
                          <a:effectLst/>
                          <a:latin typeface="Arial" pitchFamily="34" charset="0"/>
                          <a:ea typeface="MS PGothic" pitchFamily="34" charset="-128"/>
                          <a:cs typeface="Times New Roman" pitchFamily="18" charset="0"/>
                        </a:rPr>
                        <a:t>"</a:t>
                      </a:r>
                      <a:r>
                        <a:rPr kumimoji="0" lang="en-US" altLang="ja-JP" sz="1600" b="1" i="0" u="none" strike="noStrike" cap="none" normalizeH="0" baseline="0" dirty="0" err="1">
                          <a:ln>
                            <a:noFill/>
                          </a:ln>
                          <a:solidFill>
                            <a:schemeClr val="tx1"/>
                          </a:solidFill>
                          <a:effectLst/>
                          <a:latin typeface="Arial" pitchFamily="34" charset="0"/>
                          <a:ea typeface="MS PGothic" pitchFamily="34" charset="-128"/>
                          <a:cs typeface="Times New Roman" pitchFamily="18" charset="0"/>
                        </a:rPr>
                        <a:t>Apa</a:t>
                      </a:r>
                      <a:r>
                        <a:rPr kumimoji="0" lang="en-US" altLang="ja-JP" sz="1600" b="1" i="0" u="none" strike="noStrike" cap="none" normalizeH="0" baseline="0" dirty="0">
                          <a:ln>
                            <a:noFill/>
                          </a:ln>
                          <a:solidFill>
                            <a:schemeClr val="tx1"/>
                          </a:solidFill>
                          <a:effectLst/>
                          <a:latin typeface="Arial" pitchFamily="34" charset="0"/>
                          <a:ea typeface="MS PGothic" pitchFamily="34" charset="-128"/>
                          <a:cs typeface="Times New Roman" pitchFamily="18" charset="0"/>
                        </a:rPr>
                        <a:t> yang </a:t>
                      </a:r>
                      <a:r>
                        <a:rPr kumimoji="0" lang="en-US" altLang="ja-JP" sz="1600" b="1" i="0" u="none" strike="noStrike" cap="none" normalizeH="0" baseline="0" dirty="0" err="1">
                          <a:ln>
                            <a:noFill/>
                          </a:ln>
                          <a:solidFill>
                            <a:schemeClr val="tx1"/>
                          </a:solidFill>
                          <a:effectLst/>
                          <a:latin typeface="Arial" pitchFamily="34" charset="0"/>
                          <a:ea typeface="MS PGothic" pitchFamily="34" charset="-128"/>
                          <a:cs typeface="Times New Roman" pitchFamily="18" charset="0"/>
                        </a:rPr>
                        <a:t>telah</a:t>
                      </a:r>
                      <a:r>
                        <a:rPr kumimoji="0" lang="en-US" altLang="ja-JP" sz="1600" b="1" i="0" u="none" strike="noStrike" cap="none" normalizeH="0" baseline="0" dirty="0">
                          <a:ln>
                            <a:noFill/>
                          </a:ln>
                          <a:solidFill>
                            <a:schemeClr val="tx1"/>
                          </a:solidFill>
                          <a:effectLst/>
                          <a:latin typeface="Arial" pitchFamily="34" charset="0"/>
                          <a:ea typeface="MS PGothic" pitchFamily="34" charset="-128"/>
                          <a:cs typeface="Times New Roman" pitchFamily="18" charset="0"/>
                        </a:rPr>
                        <a:t> </a:t>
                      </a:r>
                      <a:r>
                        <a:rPr kumimoji="0" lang="en-US" altLang="ja-JP" sz="1600" b="1" i="0" u="none" strike="noStrike" cap="none" normalizeH="0" baseline="0" dirty="0" err="1">
                          <a:ln>
                            <a:noFill/>
                          </a:ln>
                          <a:solidFill>
                            <a:schemeClr val="tx1"/>
                          </a:solidFill>
                          <a:effectLst/>
                          <a:latin typeface="Arial" pitchFamily="34" charset="0"/>
                          <a:ea typeface="MS PGothic" pitchFamily="34" charset="-128"/>
                          <a:cs typeface="Times New Roman" pitchFamily="18" charset="0"/>
                        </a:rPr>
                        <a:t>kaulihat</a:t>
                      </a:r>
                      <a:r>
                        <a:rPr kumimoji="0" lang="ru-RU" altLang="ja-JP" sz="1600" b="1" i="0" u="none" strike="noStrike" cap="none" normalizeH="0" baseline="0" dirty="0">
                          <a:ln>
                            <a:noFill/>
                          </a:ln>
                          <a:solidFill>
                            <a:schemeClr val="tx1"/>
                          </a:solidFill>
                          <a:effectLst/>
                          <a:latin typeface="Arial" pitchFamily="34" charset="0"/>
                          <a:ea typeface="MS PGothic" pitchFamily="34" charset="-128"/>
                          <a:cs typeface="Times New Roman" pitchFamily="18" charset="0"/>
                        </a:rPr>
                        <a:t>"</a:t>
                      </a:r>
                      <a:r>
                        <a:rPr kumimoji="0" lang="en-US" altLang="ja-JP" sz="1600" b="1" i="0" u="none" strike="noStrike" cap="none" normalizeH="0" baseline="0" dirty="0">
                          <a:ln>
                            <a:noFill/>
                          </a:ln>
                          <a:solidFill>
                            <a:schemeClr val="tx1"/>
                          </a:solidFill>
                          <a:effectLst/>
                          <a:latin typeface="Arial" pitchFamily="34" charset="0"/>
                          <a:ea typeface="MS PGothic" pitchFamily="34" charset="-128"/>
                          <a:cs typeface="Times New Roman" pitchFamily="18" charset="0"/>
                        </a:rPr>
                        <a:t> (1:19a)</a:t>
                      </a:r>
                      <a:endParaRPr kumimoji="0" lang="en-US" sz="1600" b="0" i="0" u="none" strike="noStrike" cap="none" normalizeH="0" baseline="0" dirty="0">
                        <a:ln>
                          <a:noFill/>
                        </a:ln>
                        <a:solidFill>
                          <a:schemeClr val="tx1"/>
                        </a:solidFill>
                        <a:effectLst/>
                        <a:latin typeface="Arial" pitchFamily="34" charset="0"/>
                        <a:ea typeface="MS PGothic" pitchFamily="34" charset="-128"/>
                        <a:cs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ja-JP" sz="1600" b="1" i="0" u="none" strike="noStrike" cap="none" normalizeH="0" baseline="0" dirty="0">
                          <a:ln>
                            <a:noFill/>
                          </a:ln>
                          <a:solidFill>
                            <a:schemeClr val="tx1"/>
                          </a:solidFill>
                          <a:effectLst/>
                          <a:latin typeface="Arial" pitchFamily="34" charset="0"/>
                          <a:ea typeface="MS PGothic" pitchFamily="34" charset="-128"/>
                          <a:cs typeface="Times New Roman" pitchFamily="18" charset="0"/>
                        </a:rPr>
                        <a:t>"</a:t>
                      </a:r>
                      <a:r>
                        <a:rPr kumimoji="0" lang="en-US" altLang="ja-JP" sz="1600" b="1" i="0" u="none" strike="noStrike" cap="none" normalizeH="0" baseline="0" dirty="0" err="1">
                          <a:ln>
                            <a:noFill/>
                          </a:ln>
                          <a:solidFill>
                            <a:schemeClr val="tx1"/>
                          </a:solidFill>
                          <a:effectLst/>
                          <a:latin typeface="Arial" pitchFamily="34" charset="0"/>
                          <a:ea typeface="MS PGothic" pitchFamily="34" charset="-128"/>
                          <a:cs typeface="Times New Roman" pitchFamily="18" charset="0"/>
                        </a:rPr>
                        <a:t>Apa</a:t>
                      </a:r>
                      <a:r>
                        <a:rPr kumimoji="0" lang="en-US" altLang="ja-JP" sz="1600" b="1" i="0" u="none" strike="noStrike" cap="none" normalizeH="0" baseline="0" dirty="0">
                          <a:ln>
                            <a:noFill/>
                          </a:ln>
                          <a:solidFill>
                            <a:schemeClr val="tx1"/>
                          </a:solidFill>
                          <a:effectLst/>
                          <a:latin typeface="Arial" pitchFamily="34" charset="0"/>
                          <a:ea typeface="MS PGothic" pitchFamily="34" charset="-128"/>
                          <a:cs typeface="Times New Roman" pitchFamily="18" charset="0"/>
                        </a:rPr>
                        <a:t> yang </a:t>
                      </a:r>
                      <a:r>
                        <a:rPr kumimoji="0" lang="en-US" altLang="ja-JP" sz="1600" b="1" i="0" u="none" strike="noStrike" cap="none" normalizeH="0" baseline="0" dirty="0" err="1">
                          <a:ln>
                            <a:noFill/>
                          </a:ln>
                          <a:solidFill>
                            <a:schemeClr val="tx1"/>
                          </a:solidFill>
                          <a:effectLst/>
                          <a:latin typeface="Arial" pitchFamily="34" charset="0"/>
                          <a:ea typeface="MS PGothic" pitchFamily="34" charset="-128"/>
                          <a:cs typeface="Times New Roman" pitchFamily="18" charset="0"/>
                        </a:rPr>
                        <a:t>terjadi</a:t>
                      </a:r>
                      <a:r>
                        <a:rPr kumimoji="0" lang="en-US" altLang="ja-JP" sz="1600" b="1" i="0" u="none" strike="noStrike" cap="none" normalizeH="0" baseline="0" dirty="0">
                          <a:ln>
                            <a:noFill/>
                          </a:ln>
                          <a:solidFill>
                            <a:schemeClr val="tx1"/>
                          </a:solidFill>
                          <a:effectLst/>
                          <a:latin typeface="Arial" pitchFamily="34" charset="0"/>
                          <a:ea typeface="MS PGothic" pitchFamily="34" charset="-128"/>
                          <a:cs typeface="Times New Roman" pitchFamily="18" charset="0"/>
                        </a:rPr>
                        <a:t> </a:t>
                      </a:r>
                      <a:r>
                        <a:rPr kumimoji="0" lang="en-US" altLang="ja-JP" sz="1600" b="1" i="0" u="none" strike="noStrike" cap="none" normalizeH="0" baseline="0" dirty="0" err="1">
                          <a:ln>
                            <a:noFill/>
                          </a:ln>
                          <a:solidFill>
                            <a:schemeClr val="tx1"/>
                          </a:solidFill>
                          <a:effectLst/>
                          <a:latin typeface="Arial" pitchFamily="34" charset="0"/>
                          <a:ea typeface="MS PGothic" pitchFamily="34" charset="-128"/>
                          <a:cs typeface="Times New Roman" pitchFamily="18" charset="0"/>
                        </a:rPr>
                        <a:t>sekarang</a:t>
                      </a:r>
                      <a:r>
                        <a:rPr kumimoji="0" lang="ru-RU" altLang="ja-JP" sz="1600" b="1" i="0" u="none" strike="noStrike" cap="none" normalizeH="0" baseline="0" dirty="0">
                          <a:ln>
                            <a:noFill/>
                          </a:ln>
                          <a:solidFill>
                            <a:schemeClr val="tx1"/>
                          </a:solidFill>
                          <a:effectLst/>
                          <a:latin typeface="Arial" pitchFamily="34" charset="0"/>
                          <a:ea typeface="MS PGothic" pitchFamily="34" charset="-128"/>
                          <a:cs typeface="Times New Roman" pitchFamily="18" charset="0"/>
                        </a:rPr>
                        <a:t>"</a:t>
                      </a:r>
                      <a:endParaRPr kumimoji="0" lang="en-US" altLang="ja-JP" sz="1600" b="0" i="0" u="none" strike="noStrike" cap="none" normalizeH="0" baseline="0" dirty="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pitchFamily="34" charset="0"/>
                          <a:ea typeface="MS PGothic" pitchFamily="34" charset="-128"/>
                          <a:cs typeface="Times New Roman" pitchFamily="18" charset="0"/>
                        </a:rPr>
                        <a:t>(1:19b)</a:t>
                      </a:r>
                      <a:endParaRPr kumimoji="0" lang="en-US" sz="1600" b="0" i="0" u="none" strike="noStrike" cap="none" normalizeH="0" baseline="0" dirty="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pitchFamily="34" charset="0"/>
                        <a:ea typeface="MS PGothic" pitchFamily="34" charset="-128"/>
                        <a:cs typeface="Arial" pitchFamily="34"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ja-JP" sz="1600" b="1" i="0" u="none" strike="noStrike" cap="none" normalizeH="0" baseline="0" dirty="0">
                          <a:ln>
                            <a:noFill/>
                          </a:ln>
                          <a:solidFill>
                            <a:schemeClr val="tx1"/>
                          </a:solidFill>
                          <a:effectLst/>
                          <a:latin typeface="Arial" pitchFamily="34" charset="0"/>
                          <a:ea typeface="MS PGothic" pitchFamily="34" charset="-128"/>
                          <a:cs typeface="Times New Roman" pitchFamily="18" charset="0"/>
                        </a:rPr>
                        <a:t>"</a:t>
                      </a:r>
                      <a:r>
                        <a:rPr kumimoji="0" lang="en-US" altLang="ja-JP" sz="1600" b="1" i="0" u="none" strike="noStrike" cap="none" normalizeH="0" baseline="0" dirty="0">
                          <a:ln>
                            <a:noFill/>
                          </a:ln>
                          <a:solidFill>
                            <a:schemeClr val="tx1"/>
                          </a:solidFill>
                          <a:effectLst/>
                          <a:latin typeface="Arial" pitchFamily="34" charset="0"/>
                          <a:ea typeface="MS PGothic" pitchFamily="34" charset="-128"/>
                          <a:cs typeface="Times New Roman" pitchFamily="18" charset="0"/>
                        </a:rPr>
                        <a:t>Apa yang akan </a:t>
                      </a:r>
                      <a:r>
                        <a:rPr kumimoji="0" lang="en-US" altLang="ja-JP" sz="1600" b="1" i="0" u="none" strike="noStrike" cap="none" normalizeH="0" baseline="0" dirty="0" err="1">
                          <a:ln>
                            <a:noFill/>
                          </a:ln>
                          <a:solidFill>
                            <a:schemeClr val="tx1"/>
                          </a:solidFill>
                          <a:effectLst/>
                          <a:latin typeface="Arial" pitchFamily="34" charset="0"/>
                          <a:ea typeface="MS PGothic" pitchFamily="34" charset="-128"/>
                          <a:cs typeface="Times New Roman" pitchFamily="18" charset="0"/>
                        </a:rPr>
                        <a:t>terjadi</a:t>
                      </a:r>
                      <a:r>
                        <a:rPr kumimoji="0" lang="en-US" altLang="ja-JP" sz="1600" b="1" i="0" u="none" strike="noStrike" cap="none" normalizeH="0" baseline="0" dirty="0">
                          <a:ln>
                            <a:noFill/>
                          </a:ln>
                          <a:solidFill>
                            <a:schemeClr val="tx1"/>
                          </a:solidFill>
                          <a:effectLst/>
                          <a:latin typeface="Arial" pitchFamily="34" charset="0"/>
                          <a:ea typeface="MS PGothic" pitchFamily="34" charset="-128"/>
                          <a:cs typeface="Times New Roman" pitchFamily="18" charset="0"/>
                        </a:rPr>
                        <a:t> </a:t>
                      </a:r>
                      <a:r>
                        <a:rPr kumimoji="0" lang="en-US" altLang="ja-JP" sz="1600" b="1" i="0" u="none" strike="noStrike" cap="none" normalizeH="0" baseline="0" dirty="0" err="1">
                          <a:ln>
                            <a:noFill/>
                          </a:ln>
                          <a:solidFill>
                            <a:schemeClr val="tx1"/>
                          </a:solidFill>
                          <a:effectLst/>
                          <a:latin typeface="Arial" pitchFamily="34" charset="0"/>
                          <a:ea typeface="MS PGothic" pitchFamily="34" charset="-128"/>
                          <a:cs typeface="Times New Roman" pitchFamily="18" charset="0"/>
                        </a:rPr>
                        <a:t>sesudah</a:t>
                      </a:r>
                      <a:r>
                        <a:rPr kumimoji="0" lang="en-US" altLang="ja-JP" sz="1600" b="1" i="0" u="none" strike="noStrike" cap="none" normalizeH="0" baseline="0" dirty="0">
                          <a:ln>
                            <a:noFill/>
                          </a:ln>
                          <a:solidFill>
                            <a:schemeClr val="tx1"/>
                          </a:solidFill>
                          <a:effectLst/>
                          <a:latin typeface="Arial" pitchFamily="34" charset="0"/>
                          <a:ea typeface="MS PGothic" pitchFamily="34" charset="-128"/>
                          <a:cs typeface="Times New Roman" pitchFamily="18" charset="0"/>
                        </a:rPr>
                        <a:t> ini</a:t>
                      </a:r>
                      <a:r>
                        <a:rPr kumimoji="0" lang="ru-RU" altLang="ja-JP" sz="1600" b="1" i="0" u="none" strike="noStrike" cap="none" normalizeH="0" baseline="0" dirty="0">
                          <a:ln>
                            <a:noFill/>
                          </a:ln>
                          <a:solidFill>
                            <a:schemeClr val="tx1"/>
                          </a:solidFill>
                          <a:effectLst/>
                          <a:latin typeface="Arial" pitchFamily="34" charset="0"/>
                          <a:ea typeface="MS PGothic" pitchFamily="34" charset="-128"/>
                          <a:cs typeface="Times New Roman" pitchFamily="18" charset="0"/>
                        </a:rPr>
                        <a:t>"</a:t>
                      </a:r>
                      <a:endParaRPr kumimoji="0" lang="en-US" altLang="ja-JP" sz="1600" b="0" i="0" u="none" strike="noStrike" cap="none" normalizeH="0" baseline="0" dirty="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pitchFamily="34" charset="0"/>
                          <a:ea typeface="MS PGothic" pitchFamily="34" charset="-128"/>
                          <a:cs typeface="Times New Roman" pitchFamily="18" charset="0"/>
                        </a:rPr>
                        <a:t>(1:19c)</a:t>
                      </a:r>
                      <a:endParaRPr kumimoji="0" lang="en-US" sz="1600" b="0" i="0" u="none" strike="noStrike" cap="none" normalizeH="0" baseline="0" dirty="0">
                        <a:ln>
                          <a:noFill/>
                        </a:ln>
                        <a:solidFill>
                          <a:schemeClr val="tx1"/>
                        </a:solidFill>
                        <a:effectLst/>
                        <a:latin typeface="Arial" pitchFamily="34" charset="0"/>
                        <a:ea typeface="MS PGothic" pitchFamily="34" charset="-128"/>
                        <a:cs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7468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34" charset="0"/>
                          <a:ea typeface="MS PGothic" pitchFamily="34" charset="-128"/>
                          <a:cs typeface="Arial" pitchFamily="34" charset="0"/>
                        </a:rPr>
                        <a:t>Masa Lampau</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34" charset="0"/>
                          <a:ea typeface="MS PGothic" pitchFamily="34" charset="-128"/>
                          <a:cs typeface="Arial" pitchFamily="34" charset="0"/>
                        </a:rPr>
                        <a:t>Masa Kini</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34" charset="0"/>
                          <a:ea typeface="MS PGothic" pitchFamily="34" charset="-128"/>
                          <a:cs typeface="Arial" pitchFamily="34" charset="0"/>
                        </a:rPr>
                        <a:t>Masa Depan</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822991">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34" charset="0"/>
                          <a:ea typeface="MS PGothic" pitchFamily="34" charset="-128"/>
                          <a:cs typeface="Arial" pitchFamily="34" charset="0"/>
                        </a:rPr>
                        <a:t>Kristus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34" charset="0"/>
                          <a:ea typeface="MS PGothic" pitchFamily="34" charset="-128"/>
                          <a:cs typeface="Arial" pitchFamily="34" charset="0"/>
                        </a:rPr>
                        <a:t>Disingkapkan</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34" charset="0"/>
                          <a:ea typeface="MS PGothic" pitchFamily="34" charset="-128"/>
                          <a:cs typeface="Arial" pitchFamily="34" charset="0"/>
                        </a:rPr>
                        <a:t>Gereja-gereja</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34" charset="0"/>
                          <a:ea typeface="MS PGothic" pitchFamily="34" charset="-128"/>
                          <a:cs typeface="Arial" pitchFamily="34" charset="0"/>
                        </a:rPr>
                        <a:t>Disingkapkan</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34" charset="0"/>
                          <a:ea typeface="MS PGothic" pitchFamily="34" charset="-128"/>
                          <a:cs typeface="Arial" pitchFamily="34" charset="0"/>
                        </a:rPr>
                        <a:t>Kesempurnaan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34" charset="0"/>
                          <a:ea typeface="MS PGothic" pitchFamily="34" charset="-128"/>
                          <a:cs typeface="Arial" pitchFamily="34" charset="0"/>
                        </a:rPr>
                        <a:t>Disingkapkan</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pitchFamily="34" charset="0"/>
                        <a:ea typeface="MS PGothic" pitchFamily="34" charset="-128"/>
                        <a:cs typeface="Arial" pitchFamily="34"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822991">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34" charset="0"/>
                          <a:ea typeface="MS PGothic" pitchFamily="34" charset="-128"/>
                          <a:cs typeface="Arial" pitchFamily="34" charset="0"/>
                        </a:rPr>
                        <a:t>Allah di bumi</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34" charset="0"/>
                          <a:ea typeface="MS PGothic" pitchFamily="34" charset="-128"/>
                          <a:cs typeface="Arial" pitchFamily="34" charset="0"/>
                        </a:rPr>
                        <a:t>Duta Allah di bumi</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34" charset="0"/>
                          <a:ea typeface="MS PGothic" pitchFamily="34" charset="-128"/>
                          <a:cs typeface="Arial" pitchFamily="34" charset="0"/>
                        </a:rPr>
                        <a:t>Neraka di bumi sampai </a:t>
                      </a:r>
                      <a:br>
                        <a:rPr kumimoji="0" lang="en-US" sz="1600" b="1" i="0" u="none" strike="noStrike" cap="none" normalizeH="0" baseline="0">
                          <a:ln>
                            <a:noFill/>
                          </a:ln>
                          <a:solidFill>
                            <a:schemeClr val="tx1"/>
                          </a:solidFill>
                          <a:effectLst/>
                          <a:latin typeface="Arial" pitchFamily="34" charset="0"/>
                          <a:ea typeface="MS PGothic" pitchFamily="34" charset="-128"/>
                          <a:cs typeface="Arial" pitchFamily="34" charset="0"/>
                        </a:rPr>
                      </a:br>
                      <a:r>
                        <a:rPr kumimoji="0" lang="en-US" sz="1600" b="1" i="0" u="none" strike="noStrike" cap="none" normalizeH="0" baseline="0">
                          <a:ln>
                            <a:noFill/>
                          </a:ln>
                          <a:solidFill>
                            <a:schemeClr val="tx1"/>
                          </a:solidFill>
                          <a:effectLst/>
                          <a:latin typeface="Arial" pitchFamily="34" charset="0"/>
                          <a:ea typeface="MS PGothic" pitchFamily="34" charset="-128"/>
                          <a:cs typeface="Arial" pitchFamily="34" charset="0"/>
                        </a:rPr>
                        <a:t>Surga di bumi</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pitchFamily="34" charset="0"/>
                        <a:ea typeface="MS PGothic" pitchFamily="34" charset="-128"/>
                        <a:cs typeface="Arial" pitchFamily="34"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74701">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34" charset="0"/>
                          <a:ea typeface="MS PGothic" pitchFamily="34" charset="-128"/>
                          <a:cs typeface="Times New Roman" pitchFamily="18" charset="0"/>
                        </a:rPr>
                        <a:t>Hakim</a:t>
                      </a:r>
                      <a:endParaRPr kumimoji="0" lang="en-US" sz="1900" b="1" i="0" u="none" strike="noStrike" cap="none" normalizeH="0" baseline="0">
                        <a:ln>
                          <a:noFill/>
                        </a:ln>
                        <a:solidFill>
                          <a:schemeClr val="tx1"/>
                        </a:solidFill>
                        <a:effectLst/>
                        <a:latin typeface="Arial" pitchFamily="34" charset="0"/>
                        <a:ea typeface="MS PGothic" pitchFamily="34" charset="-128"/>
                        <a:cs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34" charset="0"/>
                          <a:ea typeface="MS PGothic" pitchFamily="34" charset="-128"/>
                          <a:cs typeface="Arial" pitchFamily="34" charset="0"/>
                        </a:rPr>
                        <a:t>Pengangkatan</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pitchFamily="34" charset="0"/>
                          <a:ea typeface="MS PGothic" pitchFamily="34" charset="-128"/>
                          <a:cs typeface="Times New Roman" pitchFamily="18" charset="0"/>
                        </a:rPr>
                        <a:t>Penghakiman</a:t>
                      </a:r>
                      <a:r>
                        <a:rPr kumimoji="0" lang="en-US" sz="1600" b="1" i="0" u="none" strike="noStrike" cap="none" normalizeH="0" baseline="0" dirty="0">
                          <a:ln>
                            <a:noFill/>
                          </a:ln>
                          <a:solidFill>
                            <a:schemeClr val="tx1"/>
                          </a:solidFill>
                          <a:effectLst/>
                          <a:latin typeface="Arial" pitchFamily="34" charset="0"/>
                          <a:ea typeface="MS PGothic" pitchFamily="34" charset="-128"/>
                          <a:cs typeface="Times New Roman" pitchFamily="18" charset="0"/>
                        </a:rPr>
                        <a:t> </a:t>
                      </a:r>
                      <a:r>
                        <a:rPr kumimoji="0" lang="en-US" sz="1600" b="1" i="0" u="none" strike="noStrike" cap="none" normalizeH="0" baseline="0" dirty="0" err="1">
                          <a:ln>
                            <a:noFill/>
                          </a:ln>
                          <a:solidFill>
                            <a:schemeClr val="tx1"/>
                          </a:solidFill>
                          <a:effectLst/>
                          <a:latin typeface="Arial" pitchFamily="34" charset="0"/>
                          <a:ea typeface="MS PGothic" pitchFamily="34" charset="-128"/>
                          <a:cs typeface="Times New Roman" pitchFamily="18" charset="0"/>
                        </a:rPr>
                        <a:t>dan</a:t>
                      </a:r>
                      <a:r>
                        <a:rPr kumimoji="0" lang="en-US" sz="1600" b="1" i="0" u="none" strike="noStrike" cap="none" normalizeH="0" baseline="0" dirty="0">
                          <a:ln>
                            <a:noFill/>
                          </a:ln>
                          <a:solidFill>
                            <a:schemeClr val="tx1"/>
                          </a:solidFill>
                          <a:effectLst/>
                          <a:latin typeface="Arial" pitchFamily="34" charset="0"/>
                          <a:ea typeface="MS PGothic" pitchFamily="34" charset="-128"/>
                          <a:cs typeface="Times New Roman" pitchFamily="18" charset="0"/>
                        </a:rPr>
                        <a:t> </a:t>
                      </a:r>
                      <a:r>
                        <a:rPr kumimoji="0" lang="en-US" sz="1600" b="1" i="0" u="none" strike="noStrike" cap="none" normalizeH="0" baseline="0" dirty="0" err="1">
                          <a:ln>
                            <a:noFill/>
                          </a:ln>
                          <a:solidFill>
                            <a:schemeClr val="tx1"/>
                          </a:solidFill>
                          <a:effectLst/>
                          <a:latin typeface="Arial" pitchFamily="34" charset="0"/>
                          <a:ea typeface="MS PGothic" pitchFamily="34" charset="-128"/>
                          <a:cs typeface="Times New Roman" pitchFamily="18" charset="0"/>
                        </a:rPr>
                        <a:t>Upah</a:t>
                      </a:r>
                      <a:endParaRPr kumimoji="0" lang="en-US" sz="1600" b="1" i="0" u="none" strike="noStrike" cap="none" normalizeH="0" baseline="0" dirty="0">
                        <a:ln>
                          <a:noFill/>
                        </a:ln>
                        <a:solidFill>
                          <a:schemeClr val="tx1"/>
                        </a:solidFill>
                        <a:effectLst/>
                        <a:latin typeface="Arial" pitchFamily="34" charset="0"/>
                        <a:ea typeface="MS PGothic" pitchFamily="34" charset="-128"/>
                        <a:cs typeface="Arial" pitchFamily="34"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716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pitchFamily="34" charset="0"/>
                          <a:ea typeface="MS PGothic" pitchFamily="34" charset="-128"/>
                          <a:cs typeface="Times New Roman" pitchFamily="18" charset="0"/>
                        </a:rPr>
                        <a:t>SubjeK</a:t>
                      </a:r>
                      <a:endParaRPr kumimoji="0" lang="en-US" sz="1200" b="1" i="0" u="none" strike="noStrike" cap="none" normalizeH="0" baseline="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pitchFamily="34" charset="0"/>
                          <a:ea typeface="MS PGothic" pitchFamily="34" charset="-128"/>
                          <a:cs typeface="Times New Roman" pitchFamily="18" charset="0"/>
                        </a:rPr>
                        <a:t>1:1-3</a:t>
                      </a:r>
                      <a:endParaRPr kumimoji="0" lang="en-US" sz="1200" b="1" i="0" u="none" strike="noStrike" cap="none" normalizeH="0" baseline="0">
                        <a:ln>
                          <a:noFill/>
                        </a:ln>
                        <a:solidFill>
                          <a:schemeClr val="tx1"/>
                        </a:solidFill>
                        <a:effectLst/>
                        <a:latin typeface="Arial" pitchFamily="34" charset="0"/>
                        <a:ea typeface="MS PGothic" pitchFamily="34" charset="-128"/>
                        <a:cs typeface="Times New Roman" pitchFamily="18"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pitchFamily="34" charset="0"/>
                          <a:ea typeface="MS PGothic" pitchFamily="34" charset="-128"/>
                          <a:cs typeface="Times New Roman" pitchFamily="18" charset="0"/>
                        </a:rPr>
                        <a:t>Penyem-bahan kepada Allah Tritunggal</a:t>
                      </a:r>
                      <a:endParaRPr kumimoji="0" lang="en-US" sz="1200" b="1" i="0" u="none" strike="noStrike" cap="none" normalizeH="0" baseline="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pitchFamily="34" charset="0"/>
                          <a:ea typeface="MS PGothic" pitchFamily="34" charset="-128"/>
                          <a:cs typeface="Times New Roman" pitchFamily="18" charset="0"/>
                        </a:rPr>
                        <a:t>1:4-8</a:t>
                      </a:r>
                      <a:endParaRPr kumimoji="0" lang="en-US" sz="1200" b="1" i="0" u="none" strike="noStrike" cap="none" normalizeH="0" baseline="0">
                        <a:ln>
                          <a:noFill/>
                        </a:ln>
                        <a:solidFill>
                          <a:schemeClr val="tx1"/>
                        </a:solidFill>
                        <a:effectLst/>
                        <a:latin typeface="Arial" pitchFamily="34" charset="0"/>
                        <a:ea typeface="MS PGothic" pitchFamily="34" charset="-128"/>
                        <a:cs typeface="Times New Roman" pitchFamily="18"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pitchFamily="34" charset="0"/>
                          <a:ea typeface="MS PGothic" pitchFamily="34" charset="-128"/>
                          <a:cs typeface="Times New Roman" pitchFamily="18" charset="0"/>
                        </a:rPr>
                        <a:t>Kristus yang mulia</a:t>
                      </a:r>
                      <a:endParaRPr kumimoji="0" lang="en-US" sz="1200" b="1" i="0" u="none" strike="noStrike" cap="none" normalizeH="0" baseline="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pitchFamily="34" charset="0"/>
                          <a:ea typeface="MS PGothic" pitchFamily="34" charset="-128"/>
                          <a:cs typeface="Times New Roman" pitchFamily="18" charset="0"/>
                        </a:rPr>
                        <a:t>1:9-20</a:t>
                      </a:r>
                      <a:endParaRPr kumimoji="0" lang="en-US" sz="1200" b="1" i="0" u="none" strike="noStrike" cap="none" normalizeH="0" baseline="0">
                        <a:ln>
                          <a:noFill/>
                        </a:ln>
                        <a:solidFill>
                          <a:schemeClr val="tx1"/>
                        </a:solidFill>
                        <a:effectLst/>
                        <a:latin typeface="Arial" pitchFamily="34" charset="0"/>
                        <a:ea typeface="MS PGothic" pitchFamily="34" charset="-128"/>
                        <a:cs typeface="Times New Roman" pitchFamily="18"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pitchFamily="34" charset="0"/>
                          <a:ea typeface="MS PGothic" pitchFamily="34" charset="-128"/>
                          <a:cs typeface="Times New Roman" pitchFamily="18" charset="0"/>
                        </a:rPr>
                        <a:t>Tujuh</a:t>
                      </a:r>
                      <a:r>
                        <a:rPr kumimoji="0" lang="en-US" sz="900" b="1" i="0" u="none" strike="noStrike" cap="none" normalizeH="0" baseline="0" dirty="0">
                          <a:ln>
                            <a:noFill/>
                          </a:ln>
                          <a:solidFill>
                            <a:schemeClr val="tx1"/>
                          </a:solidFill>
                          <a:effectLst/>
                          <a:latin typeface="Arial" pitchFamily="34" charset="0"/>
                          <a:ea typeface="MS PGothic" pitchFamily="34" charset="-128"/>
                          <a:cs typeface="Times New Roman" pitchFamily="18" charset="0"/>
                        </a:rPr>
                        <a:t> Gereja di Asia:</a:t>
                      </a:r>
                      <a:endParaRPr kumimoji="0" lang="en-US" sz="1200" b="1" i="0" u="none" strike="noStrike" cap="none" normalizeH="0" baseline="0" dirty="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pitchFamily="34" charset="0"/>
                          <a:ea typeface="MS PGothic" pitchFamily="34" charset="-128"/>
                          <a:cs typeface="Times New Roman" pitchFamily="18" charset="0"/>
                        </a:rPr>
                        <a:t>Efesus</a:t>
                      </a:r>
                      <a:endParaRPr kumimoji="0" lang="en-US" sz="1200" b="1" i="0" u="none" strike="noStrike" cap="none" normalizeH="0" baseline="0" dirty="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pitchFamily="34" charset="0"/>
                          <a:ea typeface="MS PGothic" pitchFamily="34" charset="-128"/>
                          <a:cs typeface="Times New Roman" pitchFamily="18" charset="0"/>
                        </a:rPr>
                        <a:t>Smirna</a:t>
                      </a:r>
                      <a:endParaRPr kumimoji="0" lang="en-US" sz="1200" b="1" i="0" u="none" strike="noStrike" cap="none" normalizeH="0" baseline="0" dirty="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pitchFamily="34" charset="0"/>
                          <a:ea typeface="MS PGothic" pitchFamily="34" charset="-128"/>
                          <a:cs typeface="Times New Roman" pitchFamily="18" charset="0"/>
                        </a:rPr>
                        <a:t>Pergamus</a:t>
                      </a:r>
                      <a:endParaRPr kumimoji="0" lang="en-US" sz="1200" b="1" i="0" u="none" strike="noStrike" cap="none" normalizeH="0" baseline="0" dirty="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pitchFamily="34" charset="0"/>
                          <a:ea typeface="MS PGothic" pitchFamily="34" charset="-128"/>
                          <a:cs typeface="Times New Roman" pitchFamily="18" charset="0"/>
                        </a:rPr>
                        <a:t>Tiatira</a:t>
                      </a:r>
                      <a:endParaRPr kumimoji="0" lang="en-US" sz="1200" b="1" i="0" u="none" strike="noStrike" cap="none" normalizeH="0" baseline="0" dirty="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pitchFamily="34" charset="0"/>
                          <a:ea typeface="MS PGothic" pitchFamily="34" charset="-128"/>
                          <a:cs typeface="Times New Roman" pitchFamily="18" charset="0"/>
                        </a:rPr>
                        <a:t>Sardis</a:t>
                      </a:r>
                      <a:endParaRPr kumimoji="0" lang="en-US" sz="1200" b="1" i="0" u="none" strike="noStrike" cap="none" normalizeH="0" baseline="0" dirty="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err="1">
                          <a:ln>
                            <a:noFill/>
                          </a:ln>
                          <a:solidFill>
                            <a:schemeClr val="tx1"/>
                          </a:solidFill>
                          <a:effectLst/>
                          <a:latin typeface="Arial" pitchFamily="34" charset="0"/>
                          <a:ea typeface="MS PGothic" pitchFamily="34" charset="-128"/>
                          <a:cs typeface="Times New Roman" pitchFamily="18" charset="0"/>
                        </a:rPr>
                        <a:t>Filadelfia</a:t>
                      </a:r>
                      <a:endParaRPr kumimoji="0" lang="en-US" sz="1200" b="1" i="0" u="none" strike="noStrike" cap="none" normalizeH="0" baseline="0" dirty="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pitchFamily="34" charset="0"/>
                          <a:ea typeface="MS PGothic" pitchFamily="34" charset="-128"/>
                          <a:cs typeface="Times New Roman" pitchFamily="18" charset="0"/>
                        </a:rPr>
                        <a:t>Laodikia</a:t>
                      </a:r>
                      <a:endParaRPr kumimoji="0" lang="en-US" sz="1200" b="1" i="0" u="none" strike="noStrike" cap="none" normalizeH="0" baseline="0" dirty="0">
                        <a:ln>
                          <a:noFill/>
                        </a:ln>
                        <a:solidFill>
                          <a:schemeClr val="tx1"/>
                        </a:solidFill>
                        <a:effectLst/>
                        <a:latin typeface="Arial" pitchFamily="34" charset="0"/>
                        <a:ea typeface="MS PGothic" pitchFamily="34" charset="-128"/>
                        <a:cs typeface="Times New Roman" pitchFamily="18"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pitchFamily="34" charset="0"/>
                          <a:ea typeface="MS PGothic" pitchFamily="34" charset="-128"/>
                          <a:cs typeface="Times New Roman" pitchFamily="18" charset="0"/>
                        </a:rPr>
                        <a:t>Kesusah-an</a:t>
                      </a:r>
                      <a:endParaRPr kumimoji="0" lang="en-US" sz="1200" b="1" i="0" u="none" strike="noStrike" cap="none" normalizeH="0" baseline="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pitchFamily="34" charset="0"/>
                          <a:ea typeface="MS PGothic" pitchFamily="34" charset="-128"/>
                          <a:cs typeface="Times New Roman" pitchFamily="18" charset="0"/>
                        </a:rPr>
                        <a:t>4:1–19:10</a:t>
                      </a:r>
                      <a:endParaRPr kumimoji="0" lang="en-US" sz="1200" b="1" i="0" u="none" strike="noStrike" cap="none" normalizeH="0" baseline="0">
                        <a:ln>
                          <a:noFill/>
                        </a:ln>
                        <a:solidFill>
                          <a:schemeClr val="tx1"/>
                        </a:solidFill>
                        <a:effectLst/>
                        <a:latin typeface="Arial" pitchFamily="34" charset="0"/>
                        <a:ea typeface="MS PGothic" pitchFamily="34" charset="-128"/>
                        <a:cs typeface="Times New Roman" pitchFamily="18"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pitchFamily="34" charset="0"/>
                          <a:ea typeface="MS PGothic" pitchFamily="34" charset="-128"/>
                          <a:cs typeface="Times New Roman" pitchFamily="18" charset="0"/>
                        </a:rPr>
                        <a:t>Keda-tangan Kedua Kali </a:t>
                      </a:r>
                      <a:endParaRPr kumimoji="0" lang="en-US" sz="1200" b="1" i="0" u="none" strike="noStrike" cap="none" normalizeH="0" baseline="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pitchFamily="34" charset="0"/>
                          <a:ea typeface="MS PGothic" pitchFamily="34" charset="-128"/>
                          <a:cs typeface="Times New Roman" pitchFamily="18" charset="0"/>
                        </a:rPr>
                        <a:t>19:11-21</a:t>
                      </a:r>
                      <a:endParaRPr kumimoji="0" lang="en-US" sz="1200" b="1" i="0" u="none" strike="noStrike" cap="none" normalizeH="0" baseline="0">
                        <a:ln>
                          <a:noFill/>
                        </a:ln>
                        <a:solidFill>
                          <a:schemeClr val="tx1"/>
                        </a:solidFill>
                        <a:effectLst/>
                        <a:latin typeface="Arial" pitchFamily="34" charset="0"/>
                        <a:ea typeface="MS PGothic" pitchFamily="34" charset="-128"/>
                        <a:cs typeface="Times New Roman" pitchFamily="18"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pitchFamily="34" charset="0"/>
                          <a:ea typeface="MS PGothic" pitchFamily="34" charset="-128"/>
                          <a:cs typeface="Times New Roman" pitchFamily="18" charset="0"/>
                        </a:rPr>
                        <a:t>Milenium (seribu tahun)</a:t>
                      </a:r>
                      <a:endParaRPr kumimoji="0" lang="en-US" sz="1200" b="1" i="0" u="none" strike="noStrike" cap="none" normalizeH="0" baseline="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pitchFamily="34" charset="0"/>
                          <a:ea typeface="MS PGothic" pitchFamily="34" charset="-128"/>
                          <a:cs typeface="Times New Roman" pitchFamily="18" charset="0"/>
                        </a:rPr>
                        <a:t>20</a:t>
                      </a:r>
                      <a:endParaRPr kumimoji="0" lang="en-US" sz="1200" b="1" i="0" u="none" strike="noStrike" cap="none" normalizeH="0" baseline="0">
                        <a:ln>
                          <a:noFill/>
                        </a:ln>
                        <a:solidFill>
                          <a:schemeClr val="tx1"/>
                        </a:solidFill>
                        <a:effectLst/>
                        <a:latin typeface="Arial" pitchFamily="34" charset="0"/>
                        <a:ea typeface="MS PGothic" pitchFamily="34" charset="-128"/>
                        <a:cs typeface="Times New Roman" pitchFamily="18"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pitchFamily="34" charset="0"/>
                          <a:ea typeface="MS PGothic" pitchFamily="34" charset="-128"/>
                          <a:cs typeface="Times New Roman" pitchFamily="18" charset="0"/>
                        </a:rPr>
                        <a:t>Kondisi Kekal</a:t>
                      </a:r>
                      <a:endParaRPr kumimoji="0" lang="en-US" sz="1200" b="1" i="0" u="none" strike="noStrike" cap="none" normalizeH="0" baseline="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pitchFamily="34" charset="0"/>
                          <a:ea typeface="MS PGothic" pitchFamily="34" charset="-128"/>
                          <a:cs typeface="Times New Roman" pitchFamily="18" charset="0"/>
                        </a:rPr>
                        <a:t>21:1–22:5</a:t>
                      </a:r>
                      <a:endParaRPr kumimoji="0" lang="en-US" sz="1200" b="1" i="0" u="none" strike="noStrike" cap="none" normalizeH="0" baseline="0">
                        <a:ln>
                          <a:noFill/>
                        </a:ln>
                        <a:solidFill>
                          <a:schemeClr val="tx1"/>
                        </a:solidFill>
                        <a:effectLst/>
                        <a:latin typeface="Arial" pitchFamily="34" charset="0"/>
                        <a:ea typeface="MS PGothic" pitchFamily="34" charset="-128"/>
                        <a:cs typeface="Times New Roman" pitchFamily="18"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pitchFamily="34" charset="0"/>
                          <a:ea typeface="MS PGothic" pitchFamily="34" charset="-128"/>
                          <a:cs typeface="Times New Roman" pitchFamily="18" charset="0"/>
                        </a:rPr>
                        <a:t>Penutup: Kesegeraan</a:t>
                      </a:r>
                      <a:endParaRPr kumimoji="0" lang="en-US" sz="1200" b="1" i="0" u="none" strike="noStrike" cap="none" normalizeH="0" baseline="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pitchFamily="34" charset="0"/>
                          <a:ea typeface="MS PGothic" pitchFamily="34" charset="-128"/>
                          <a:cs typeface="Times New Roman" pitchFamily="18" charset="0"/>
                        </a:rPr>
                        <a:t>22:6-21</a:t>
                      </a:r>
                      <a:endParaRPr kumimoji="0" lang="en-US" sz="1200" b="1" i="0" u="none" strike="noStrike" cap="none" normalizeH="0" baseline="0">
                        <a:ln>
                          <a:noFill/>
                        </a:ln>
                        <a:solidFill>
                          <a:schemeClr val="tx1"/>
                        </a:solidFill>
                        <a:effectLst/>
                        <a:latin typeface="Arial" pitchFamily="34" charset="0"/>
                        <a:ea typeface="MS PGothic" pitchFamily="34" charset="-128"/>
                        <a:cs typeface="Times New Roman" pitchFamily="18"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6355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ea typeface="MS PGothic" pitchFamily="34" charset="-128"/>
                          <a:cs typeface="Arial" pitchFamily="34" charset="0"/>
                        </a:rPr>
                        <a:t>95 M</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5" name="Text Box 7"/>
          <p:cNvSpPr txBox="1">
            <a:spLocks noChangeArrowheads="1"/>
          </p:cNvSpPr>
          <p:nvPr/>
        </p:nvSpPr>
        <p:spPr bwMode="auto">
          <a:xfrm>
            <a:off x="7783615" y="4763"/>
            <a:ext cx="145651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000" b="1" dirty="0">
                <a:solidFill>
                  <a:srgbClr val="FFFFFF"/>
                </a:solidFill>
                <a:latin typeface="Arial" charset="0"/>
                <a:cs typeface="Arial" charset="0"/>
              </a:rPr>
              <a:t>318, 324 M</a:t>
            </a:r>
          </a:p>
        </p:txBody>
      </p:sp>
    </p:spTree>
    <p:extLst>
      <p:ext uri="{BB962C8B-B14F-4D97-AF65-F5344CB8AC3E}">
        <p14:creationId xmlns:p14="http://schemas.microsoft.com/office/powerpoint/2010/main" val="177301010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556794"/>
            <a:ext cx="9144000" cy="1328192"/>
          </a:xfrm>
          <a:effectLst/>
        </p:spPr>
        <p:txBody>
          <a:bodyPr>
            <a:normAutofit fontScale="90000"/>
          </a:bodyPr>
          <a:lstStyle/>
          <a:p>
            <a:pPr>
              <a:defRPr/>
            </a:pPr>
            <a:r>
              <a:rPr lang="en-US" b="1" dirty="0">
                <a:effectLst>
                  <a:glow rad="165100">
                    <a:schemeClr val="tx1"/>
                  </a:glow>
                </a:effectLst>
                <a:ea typeface="ＭＳ Ｐゴシック" charset="0"/>
              </a:rPr>
              <a:t>The </a:t>
            </a:r>
            <a:r>
              <a:rPr lang="en-US" sz="9600" b="1" dirty="0">
                <a:effectLst>
                  <a:glow rad="165100">
                    <a:schemeClr val="tx1"/>
                  </a:glow>
                </a:effectLst>
                <a:ea typeface="ＭＳ Ｐゴシック" charset="0"/>
              </a:rPr>
              <a:t>Holy </a:t>
            </a:r>
            <a:r>
              <a:rPr lang="en-US" b="1" dirty="0">
                <a:effectLst>
                  <a:glow rad="165100">
                    <a:schemeClr val="tx1"/>
                  </a:glow>
                </a:effectLst>
                <a:ea typeface="ＭＳ Ｐゴシック" charset="0"/>
              </a:rPr>
              <a:t>Huddle</a:t>
            </a:r>
          </a:p>
        </p:txBody>
      </p:sp>
      <p:pic>
        <p:nvPicPr>
          <p:cNvPr id="2" name="Picture 1"/>
          <p:cNvPicPr>
            <a:picLocks noChangeAspect="1"/>
          </p:cNvPicPr>
          <p:nvPr/>
        </p:nvPicPr>
        <p:blipFill>
          <a:blip r:embed="rId3"/>
          <a:stretch>
            <a:fillRect/>
          </a:stretch>
        </p:blipFill>
        <p:spPr>
          <a:xfrm>
            <a:off x="2" y="3"/>
            <a:ext cx="9388444" cy="5288185"/>
          </a:xfrm>
          <a:prstGeom prst="rect">
            <a:avLst/>
          </a:prstGeom>
        </p:spPr>
      </p:pic>
      <p:sp>
        <p:nvSpPr>
          <p:cNvPr id="5" name="Rectangle 2"/>
          <p:cNvSpPr txBox="1">
            <a:spLocks noChangeArrowheads="1"/>
          </p:cNvSpPr>
          <p:nvPr/>
        </p:nvSpPr>
        <p:spPr bwMode="auto">
          <a:xfrm>
            <a:off x="-479617" y="5444653"/>
            <a:ext cx="10449059" cy="14133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defRPr/>
            </a:pPr>
            <a:r>
              <a:rPr lang="en-US" sz="4800" b="1" dirty="0" err="1">
                <a:solidFill>
                  <a:prstClr val="white"/>
                </a:solidFill>
                <a:effectLst>
                  <a:glow rad="165100">
                    <a:prstClr val="black"/>
                  </a:glow>
                </a:effectLst>
                <a:ea typeface="ＭＳ Ｐゴシック" charset="0"/>
              </a:rPr>
              <a:t>Ibadah</a:t>
            </a:r>
            <a:r>
              <a:rPr lang="en-US" sz="4800" b="1" dirty="0">
                <a:solidFill>
                  <a:prstClr val="white"/>
                </a:solidFill>
                <a:effectLst>
                  <a:glow rad="165100">
                    <a:prstClr val="black"/>
                  </a:glow>
                </a:effectLst>
                <a:ea typeface="ＭＳ Ｐゴシック" charset="0"/>
              </a:rPr>
              <a:t> • </a:t>
            </a:r>
            <a:r>
              <a:rPr lang="en-US" sz="4800" b="1" dirty="0" err="1">
                <a:solidFill>
                  <a:prstClr val="white"/>
                </a:solidFill>
                <a:effectLst>
                  <a:glow rad="165100">
                    <a:prstClr val="black"/>
                  </a:glow>
                </a:effectLst>
                <a:ea typeface="ＭＳ Ｐゴシック" charset="0"/>
              </a:rPr>
              <a:t>Bersatu</a:t>
            </a:r>
            <a:r>
              <a:rPr lang="en-US" sz="4800" b="1" dirty="0">
                <a:solidFill>
                  <a:prstClr val="white"/>
                </a:solidFill>
                <a:effectLst>
                  <a:glow rad="165100">
                    <a:prstClr val="black"/>
                  </a:glow>
                </a:effectLst>
                <a:ea typeface="ＭＳ Ｐゴシック" charset="0"/>
              </a:rPr>
              <a:t> • </a:t>
            </a:r>
            <a:r>
              <a:rPr lang="en-US" sz="4800" b="1" dirty="0" err="1">
                <a:solidFill>
                  <a:prstClr val="white"/>
                </a:solidFill>
                <a:effectLst>
                  <a:glow rad="165100">
                    <a:prstClr val="black"/>
                  </a:glow>
                </a:effectLst>
                <a:ea typeface="ＭＳ Ｐゴシック" charset="0"/>
              </a:rPr>
              <a:t>Fokus</a:t>
            </a:r>
            <a:endParaRPr lang="en-US" sz="4800" b="1" dirty="0">
              <a:solidFill>
                <a:prstClr val="white"/>
              </a:solidFill>
              <a:effectLst>
                <a:glow rad="165100">
                  <a:prstClr val="black"/>
                </a:glow>
              </a:effectLst>
              <a:ea typeface="ＭＳ Ｐゴシック" charset="0"/>
            </a:endParaRPr>
          </a:p>
        </p:txBody>
      </p:sp>
      <p:sp>
        <p:nvSpPr>
          <p:cNvPr id="6" name="Rectangle 2"/>
          <p:cNvSpPr txBox="1">
            <a:spLocks noChangeArrowheads="1"/>
          </p:cNvSpPr>
          <p:nvPr/>
        </p:nvSpPr>
        <p:spPr bwMode="auto">
          <a:xfrm>
            <a:off x="0" y="354098"/>
            <a:ext cx="9144000" cy="1413348"/>
          </a:xfrm>
          <a:prstGeom prst="rect">
            <a:avLst/>
          </a:prstGeom>
          <a:solidFill>
            <a:srgbClr val="000000"/>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defRPr/>
            </a:pPr>
            <a:r>
              <a:rPr lang="en-US" sz="6000" b="1" dirty="0">
                <a:solidFill>
                  <a:prstClr val="white"/>
                </a:solidFill>
                <a:effectLst>
                  <a:glow rad="165100">
                    <a:prstClr val="black"/>
                  </a:glow>
                </a:effectLst>
                <a:ea typeface="ＭＳ Ｐゴシック" charset="0"/>
              </a:rPr>
              <a:t>PERKUMPULAN KUDUS</a:t>
            </a:r>
          </a:p>
        </p:txBody>
      </p:sp>
      <p:sp>
        <p:nvSpPr>
          <p:cNvPr id="3" name="Cross 2"/>
          <p:cNvSpPr/>
          <p:nvPr/>
        </p:nvSpPr>
        <p:spPr>
          <a:xfrm rot="19379836">
            <a:off x="1694444" y="212957"/>
            <a:ext cx="6100940" cy="6265721"/>
          </a:xfrm>
          <a:prstGeom prst="plus">
            <a:avLst>
              <a:gd name="adj" fmla="val 41129"/>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78"/>
            <a:endParaRPr lang="en-US" dirty="0">
              <a:solidFill>
                <a:prstClr val="white"/>
              </a:solidFill>
            </a:endParaRPr>
          </a:p>
        </p:txBody>
      </p:sp>
    </p:spTree>
    <p:extLst>
      <p:ext uri="{BB962C8B-B14F-4D97-AF65-F5344CB8AC3E}">
        <p14:creationId xmlns:p14="http://schemas.microsoft.com/office/powerpoint/2010/main" val="92572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1"/>
            <a:ext cx="9144000" cy="1328192"/>
          </a:xfrm>
          <a:effectLst/>
        </p:spPr>
        <p:txBody>
          <a:bodyPr>
            <a:noAutofit/>
          </a:bodyPr>
          <a:lstStyle/>
          <a:p>
            <a:pPr>
              <a:defRPr/>
            </a:pPr>
            <a:r>
              <a:rPr lang="en-US" sz="4000" b="1" dirty="0" err="1">
                <a:effectLst>
                  <a:glow rad="165100">
                    <a:schemeClr val="tx1"/>
                  </a:glow>
                </a:effectLst>
                <a:ea typeface="ＭＳ Ｐゴシック" charset="0"/>
              </a:rPr>
              <a:t>Pintu</a:t>
            </a:r>
            <a:r>
              <a:rPr lang="en-US" sz="4000" b="1" dirty="0">
                <a:effectLst>
                  <a:glow rad="165100">
                    <a:schemeClr val="tx1"/>
                  </a:glow>
                </a:effectLst>
                <a:ea typeface="ＭＳ Ｐゴシック" charset="0"/>
              </a:rPr>
              <a:t> </a:t>
            </a:r>
            <a:r>
              <a:rPr lang="en-US" sz="4000" b="1" dirty="0" err="1">
                <a:effectLst>
                  <a:glow rad="165100">
                    <a:schemeClr val="tx1"/>
                  </a:glow>
                </a:effectLst>
                <a:ea typeface="ＭＳ Ｐゴシック" charset="0"/>
              </a:rPr>
              <a:t>terbuka</a:t>
            </a:r>
            <a:r>
              <a:rPr lang="en-US" sz="4000" b="1" dirty="0">
                <a:effectLst>
                  <a:glow rad="165100">
                    <a:schemeClr val="tx1"/>
                  </a:glow>
                </a:effectLst>
                <a:ea typeface="ＭＳ Ｐゴシック" charset="0"/>
              </a:rPr>
              <a:t> </a:t>
            </a:r>
            <a:r>
              <a:rPr lang="en-US" sz="4000" b="1" dirty="0" err="1">
                <a:effectLst>
                  <a:glow rad="165100">
                    <a:schemeClr val="tx1"/>
                  </a:glow>
                </a:effectLst>
                <a:ea typeface="ＭＳ Ｐゴシック" charset="0"/>
              </a:rPr>
              <a:t>apa</a:t>
            </a:r>
            <a:r>
              <a:rPr lang="en-US" sz="4000" b="1" dirty="0">
                <a:effectLst>
                  <a:glow rad="165100">
                    <a:schemeClr val="tx1"/>
                  </a:glow>
                </a:effectLst>
                <a:ea typeface="ＭＳ Ｐゴシック" charset="0"/>
              </a:rPr>
              <a:t> yang </a:t>
            </a:r>
            <a:r>
              <a:rPr lang="en-US" sz="4000" b="1" dirty="0" err="1">
                <a:effectLst>
                  <a:glow rad="165100">
                    <a:schemeClr val="tx1"/>
                  </a:glow>
                </a:effectLst>
                <a:ea typeface="ＭＳ Ｐゴシック" charset="0"/>
              </a:rPr>
              <a:t>sudah</a:t>
            </a:r>
            <a:r>
              <a:rPr lang="en-US" sz="4000" b="1" dirty="0">
                <a:effectLst>
                  <a:glow rad="165100">
                    <a:schemeClr val="tx1"/>
                  </a:glow>
                </a:effectLst>
                <a:ea typeface="ＭＳ Ｐゴシック" charset="0"/>
              </a:rPr>
              <a:t> </a:t>
            </a:r>
            <a:r>
              <a:rPr lang="en-US" sz="4000" b="1" dirty="0" err="1">
                <a:effectLst>
                  <a:glow rad="165100">
                    <a:schemeClr val="tx1"/>
                  </a:glow>
                </a:effectLst>
                <a:ea typeface="ＭＳ Ｐゴシック" charset="0"/>
              </a:rPr>
              <a:t>Kristus</a:t>
            </a:r>
            <a:r>
              <a:rPr lang="en-US" sz="4000" b="1" dirty="0">
                <a:effectLst>
                  <a:glow rad="165100">
                    <a:schemeClr val="tx1"/>
                  </a:glow>
                </a:effectLst>
                <a:ea typeface="ＭＳ Ｐゴシック" charset="0"/>
              </a:rPr>
              <a:t> </a:t>
            </a:r>
            <a:r>
              <a:rPr lang="en-US" sz="4000" b="1" dirty="0" err="1">
                <a:effectLst>
                  <a:glow rad="165100">
                    <a:schemeClr val="tx1"/>
                  </a:glow>
                </a:effectLst>
                <a:ea typeface="ＭＳ Ｐゴシック" charset="0"/>
              </a:rPr>
              <a:t>berikan</a:t>
            </a:r>
            <a:r>
              <a:rPr lang="en-US" sz="4000" b="1" dirty="0">
                <a:effectLst>
                  <a:glow rad="165100">
                    <a:schemeClr val="tx1"/>
                  </a:glow>
                </a:effectLst>
                <a:ea typeface="ＭＳ Ｐゴシック" charset="0"/>
              </a:rPr>
              <a:t> </a:t>
            </a:r>
            <a:r>
              <a:rPr lang="en-US" sz="4000" b="1" dirty="0" err="1">
                <a:effectLst>
                  <a:glow rad="165100">
                    <a:schemeClr val="tx1"/>
                  </a:glow>
                </a:effectLst>
                <a:ea typeface="ＭＳ Ｐゴシック" charset="0"/>
              </a:rPr>
              <a:t>untukmu</a:t>
            </a:r>
            <a:r>
              <a:rPr lang="en-US" sz="4000" b="1" dirty="0">
                <a:effectLst>
                  <a:glow rad="165100">
                    <a:schemeClr val="tx1"/>
                  </a:glow>
                </a:effectLst>
                <a:ea typeface="ＭＳ Ｐゴシック" charset="0"/>
              </a:rPr>
              <a:t> </a:t>
            </a:r>
            <a:r>
              <a:rPr lang="en-US" sz="4000" b="1" dirty="0" err="1">
                <a:effectLst>
                  <a:glow rad="165100">
                    <a:schemeClr val="tx1"/>
                  </a:glow>
                </a:effectLst>
                <a:ea typeface="ＭＳ Ｐゴシック" charset="0"/>
              </a:rPr>
              <a:t>tahun</a:t>
            </a:r>
            <a:r>
              <a:rPr lang="en-US" sz="4000" b="1" dirty="0">
                <a:effectLst>
                  <a:glow rad="165100">
                    <a:schemeClr val="tx1"/>
                  </a:glow>
                </a:effectLst>
                <a:ea typeface="ＭＳ Ｐゴシック" charset="0"/>
              </a:rPr>
              <a:t> </a:t>
            </a:r>
            <a:r>
              <a:rPr lang="en-US" sz="4000" b="1" dirty="0" err="1">
                <a:effectLst>
                  <a:glow rad="165100">
                    <a:schemeClr val="tx1"/>
                  </a:glow>
                </a:effectLst>
                <a:ea typeface="ＭＳ Ｐゴシック" charset="0"/>
              </a:rPr>
              <a:t>ini</a:t>
            </a:r>
            <a:r>
              <a:rPr lang="en-US" sz="4000" b="1" dirty="0">
                <a:effectLst>
                  <a:glow rad="165100">
                    <a:schemeClr val="tx1"/>
                  </a:glow>
                </a:effectLst>
                <a:ea typeface="ＭＳ Ｐゴシック" charset="0"/>
              </a:rPr>
              <a:t>? </a:t>
            </a:r>
          </a:p>
        </p:txBody>
      </p:sp>
      <p:sp>
        <p:nvSpPr>
          <p:cNvPr id="5" name="Rectangle 2"/>
          <p:cNvSpPr txBox="1">
            <a:spLocks noChangeArrowheads="1"/>
          </p:cNvSpPr>
          <p:nvPr/>
        </p:nvSpPr>
        <p:spPr bwMode="auto">
          <a:xfrm>
            <a:off x="4746888" y="2492897"/>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I have given you an open door that no one can shut</a:t>
            </a: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 (3:8)</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28" y="2011680"/>
            <a:ext cx="9144000" cy="4846320"/>
          </a:xfrm>
          <a:prstGeom prst="rect">
            <a:avLst/>
          </a:prstGeom>
        </p:spPr>
      </p:pic>
      <p:pic>
        <p:nvPicPr>
          <p:cNvPr id="6" name="Picture 5"/>
          <p:cNvPicPr>
            <a:picLocks noChangeAspect="1"/>
          </p:cNvPicPr>
          <p:nvPr/>
        </p:nvPicPr>
        <p:blipFill>
          <a:blip r:embed="rId4"/>
          <a:stretch>
            <a:fillRect/>
          </a:stretch>
        </p:blipFill>
        <p:spPr>
          <a:xfrm>
            <a:off x="775008" y="2650684"/>
            <a:ext cx="3463351" cy="3927511"/>
          </a:xfrm>
          <a:prstGeom prst="rect">
            <a:avLst/>
          </a:prstGeom>
        </p:spPr>
      </p:pic>
      <p:sp>
        <p:nvSpPr>
          <p:cNvPr id="8" name="Rectangle 2"/>
          <p:cNvSpPr txBox="1">
            <a:spLocks noChangeArrowheads="1"/>
          </p:cNvSpPr>
          <p:nvPr/>
        </p:nvSpPr>
        <p:spPr>
          <a:xfrm>
            <a:off x="-169560" y="1691969"/>
            <a:ext cx="9144000"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r">
              <a:defRPr/>
            </a:pPr>
            <a:r>
              <a:rPr lang="en-US" sz="4800" b="1" dirty="0" err="1">
                <a:effectLst>
                  <a:glow rad="165100">
                    <a:prstClr val="black"/>
                  </a:glow>
                </a:effectLst>
                <a:ea typeface="ＭＳ Ｐゴシック" charset="0"/>
              </a:rPr>
              <a:t>Tulislah</a:t>
            </a:r>
            <a:r>
              <a:rPr lang="en-US" sz="4800" b="1" dirty="0">
                <a:effectLst>
                  <a:glow rad="165100">
                    <a:prstClr val="black"/>
                  </a:glow>
                </a:effectLst>
                <a:ea typeface="ＭＳ Ｐゴシック" charset="0"/>
              </a:rPr>
              <a:t>.</a:t>
            </a:r>
          </a:p>
        </p:txBody>
      </p:sp>
    </p:spTree>
    <p:extLst>
      <p:ext uri="{BB962C8B-B14F-4D97-AF65-F5344CB8AC3E}">
        <p14:creationId xmlns:p14="http://schemas.microsoft.com/office/powerpoint/2010/main" val="19695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1720850"/>
            <a:ext cx="7772400" cy="1143000"/>
          </a:xfrm>
        </p:spPr>
        <p:txBody>
          <a:bodyPr/>
          <a:lstStyle/>
          <a:p>
            <a:r>
              <a:rPr lang="en-US" dirty="0"/>
              <a:t>Black</a:t>
            </a:r>
          </a:p>
        </p:txBody>
      </p:sp>
    </p:spTree>
    <p:extLst>
      <p:ext uri="{BB962C8B-B14F-4D97-AF65-F5344CB8AC3E}">
        <p14:creationId xmlns:p14="http://schemas.microsoft.com/office/powerpoint/2010/main" val="205328835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71500"/>
            <a:ext cx="9144000" cy="5715000"/>
          </a:xfrm>
          <a:prstGeom prst="rect">
            <a:avLst/>
          </a:prstGeom>
        </p:spPr>
      </p:pic>
      <p:sp>
        <p:nvSpPr>
          <p:cNvPr id="6" name="Text Box 1028"/>
          <p:cNvSpPr txBox="1">
            <a:spLocks noChangeArrowheads="1"/>
          </p:cNvSpPr>
          <p:nvPr/>
        </p:nvSpPr>
        <p:spPr bwMode="auto">
          <a:xfrm>
            <a:off x="1" y="734853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0"/>
              </a:spcBef>
              <a:spcAft>
                <a:spcPct val="0"/>
              </a:spcAft>
              <a:defRPr/>
            </a:pPr>
            <a:r>
              <a:rPr lang="en-US" sz="1800" b="1" i="1" dirty="0">
                <a:solidFill>
                  <a:srgbClr val="E5E5FF"/>
                </a:solidFill>
                <a:latin typeface="Arial" charset="0"/>
                <a:cs typeface="Arial" charset="0"/>
              </a:rPr>
              <a:t>Rick Griffith • Crossroads International Church • biblestudydownloads.com</a:t>
            </a:r>
          </a:p>
        </p:txBody>
      </p:sp>
      <p:sp>
        <p:nvSpPr>
          <p:cNvPr id="111618" name="Rectangle 2"/>
          <p:cNvSpPr>
            <a:spLocks noGrp="1" noChangeArrowheads="1"/>
          </p:cNvSpPr>
          <p:nvPr>
            <p:ph type="ctrTitle"/>
          </p:nvPr>
        </p:nvSpPr>
        <p:spPr>
          <a:xfrm>
            <a:off x="0" y="5609505"/>
            <a:ext cx="9144000" cy="980728"/>
          </a:xfrm>
          <a:solidFill>
            <a:schemeClr val="tx1"/>
          </a:solidFill>
        </p:spPr>
        <p:txBody>
          <a:bodyPr/>
          <a:lstStyle/>
          <a:p>
            <a:r>
              <a:rPr lang="en-US" sz="4000" b="1" dirty="0" err="1">
                <a:effectLst>
                  <a:glow rad="152400">
                    <a:schemeClr val="tx1"/>
                  </a:glow>
                </a:effectLst>
                <a:latin typeface="Arial" charset="0"/>
                <a:ea typeface="ＭＳ Ｐゴシック" charset="0"/>
              </a:rPr>
              <a:t>Berlimpah</a:t>
            </a:r>
            <a:r>
              <a:rPr lang="en-US" sz="4000" b="1" dirty="0">
                <a:effectLst>
                  <a:glow rad="152400">
                    <a:schemeClr val="tx1"/>
                  </a:glow>
                </a:effectLst>
                <a:latin typeface="Arial" charset="0"/>
                <a:ea typeface="ＭＳ Ｐゴシック" charset="0"/>
              </a:rPr>
              <a:t> Namun Suam Kuku</a:t>
            </a:r>
          </a:p>
        </p:txBody>
      </p:sp>
      <p:sp>
        <p:nvSpPr>
          <p:cNvPr id="7" name="Rectangle 2"/>
          <p:cNvSpPr txBox="1">
            <a:spLocks noChangeArrowheads="1"/>
          </p:cNvSpPr>
          <p:nvPr/>
        </p:nvSpPr>
        <p:spPr bwMode="auto">
          <a:xfrm>
            <a:off x="33321" y="408353"/>
            <a:ext cx="9144000" cy="169538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5400" b="1" dirty="0">
                <a:solidFill>
                  <a:srgbClr val="FFFFFF"/>
                </a:solidFill>
                <a:effectLst>
                  <a:glow rad="152400">
                    <a:srgbClr val="000000"/>
                  </a:glow>
                </a:effectLst>
                <a:latin typeface="Arial" charset="0"/>
                <a:ea typeface="ＭＳ Ｐゴシック" charset="0"/>
              </a:rPr>
              <a:t>Gereja di Laodikia</a:t>
            </a:r>
            <a:br>
              <a:rPr lang="en-US" sz="5400" b="1" dirty="0">
                <a:solidFill>
                  <a:srgbClr val="FFFFFF"/>
                </a:solidFill>
                <a:effectLst>
                  <a:glow rad="152400">
                    <a:srgbClr val="000000"/>
                  </a:glow>
                </a:effectLst>
                <a:latin typeface="Arial" charset="0"/>
                <a:ea typeface="ＭＳ Ｐゴシック" charset="0"/>
              </a:rPr>
            </a:br>
            <a:r>
              <a:rPr lang="en-US" sz="4000" b="1" dirty="0">
                <a:solidFill>
                  <a:srgbClr val="FFFFFF"/>
                </a:solidFill>
                <a:effectLst>
                  <a:glow rad="152400">
                    <a:srgbClr val="000000"/>
                  </a:glow>
                </a:effectLst>
                <a:latin typeface="Arial" charset="0"/>
                <a:ea typeface="ＭＳ Ｐゴシック" charset="0"/>
              </a:rPr>
              <a:t>(Why 3:14-22)</a:t>
            </a:r>
          </a:p>
        </p:txBody>
      </p:sp>
      <p:sp>
        <p:nvSpPr>
          <p:cNvPr id="8" name="Text Box 1028"/>
          <p:cNvSpPr txBox="1">
            <a:spLocks noChangeArrowheads="1"/>
          </p:cNvSpPr>
          <p:nvPr/>
        </p:nvSpPr>
        <p:spPr bwMode="auto">
          <a:xfrm>
            <a:off x="1" y="7337883"/>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0"/>
              </a:spcBef>
              <a:spcAft>
                <a:spcPct val="0"/>
              </a:spcAft>
              <a:defRPr/>
            </a:pPr>
            <a:r>
              <a:rPr lang="en-US" sz="1600" b="1" i="1" dirty="0">
                <a:solidFill>
                  <a:srgbClr val="E5E5FF"/>
                </a:solidFill>
                <a:latin typeface="Arial" charset="0"/>
                <a:cs typeface="Arial" charset="0"/>
              </a:rPr>
              <a:t>Dr. Rick Griffith • Singapore Bible College • biblestudydownloads.com</a:t>
            </a:r>
          </a:p>
        </p:txBody>
      </p:sp>
      <p:sp>
        <p:nvSpPr>
          <p:cNvPr id="9"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1800" b="1" i="1" dirty="0">
                <a:solidFill>
                  <a:srgbClr val="E5E5FF"/>
                </a:solidFill>
                <a:latin typeface="Arial" charset="0"/>
                <a:cs typeface="Arial" charset="0"/>
              </a:rPr>
              <a:t>Rick Griffith • Crossroads International Church • biblestudydownloads.com</a:t>
            </a:r>
          </a:p>
        </p:txBody>
      </p:sp>
    </p:spTree>
    <p:extLst>
      <p:ext uri="{BB962C8B-B14F-4D97-AF65-F5344CB8AC3E}">
        <p14:creationId xmlns:p14="http://schemas.microsoft.com/office/powerpoint/2010/main" val="266867052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08099" y="9488"/>
            <a:ext cx="7440827" cy="6719377"/>
          </a:xfrm>
          <a:prstGeom prst="rect">
            <a:avLst/>
          </a:prstGeom>
        </p:spPr>
      </p:pic>
      <p:sp>
        <p:nvSpPr>
          <p:cNvPr id="2" name="Title 1"/>
          <p:cNvSpPr>
            <a:spLocks noGrp="1"/>
          </p:cNvSpPr>
          <p:nvPr>
            <p:ph type="ctrTitle"/>
          </p:nvPr>
        </p:nvSpPr>
        <p:spPr>
          <a:xfrm rot="16200000">
            <a:off x="-2687276" y="2693987"/>
            <a:ext cx="6858003" cy="1470027"/>
          </a:xfrm>
        </p:spPr>
        <p:txBody>
          <a:bodyPr/>
          <a:lstStyle/>
          <a:p>
            <a:r>
              <a:rPr lang="en-SG" dirty="0" err="1"/>
              <a:t>Doa</a:t>
            </a:r>
            <a:r>
              <a:rPr lang="en-SG" dirty="0"/>
              <a:t> </a:t>
            </a:r>
            <a:r>
              <a:rPr lang="en-SG" dirty="0" err="1"/>
              <a:t>Bapa</a:t>
            </a:r>
            <a:r>
              <a:rPr lang="en-SG" dirty="0"/>
              <a:t> Kami</a:t>
            </a:r>
            <a:endParaRPr lang="en-US" dirty="0"/>
          </a:p>
        </p:txBody>
      </p:sp>
    </p:spTree>
    <p:extLst>
      <p:ext uri="{BB962C8B-B14F-4D97-AF65-F5344CB8AC3E}">
        <p14:creationId xmlns:p14="http://schemas.microsoft.com/office/powerpoint/2010/main" val="53257564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flipH="1">
            <a:off x="-2024" y="1291428"/>
            <a:ext cx="9223657" cy="4735223"/>
          </a:xfrm>
          <a:prstGeom prst="rect">
            <a:avLst/>
          </a:prstGeom>
        </p:spPr>
      </p:pic>
      <p:sp>
        <p:nvSpPr>
          <p:cNvPr id="111618" name="Rectangle 2"/>
          <p:cNvSpPr>
            <a:spLocks noGrp="1" noChangeArrowheads="1"/>
          </p:cNvSpPr>
          <p:nvPr>
            <p:ph type="ctrTitle"/>
          </p:nvPr>
        </p:nvSpPr>
        <p:spPr>
          <a:xfrm>
            <a:off x="0" y="5824744"/>
            <a:ext cx="9144000" cy="980728"/>
          </a:xfrm>
          <a:solidFill>
            <a:schemeClr val="tx1"/>
          </a:solidFill>
        </p:spPr>
        <p:txBody>
          <a:bodyPr/>
          <a:lstStyle/>
          <a:p>
            <a:r>
              <a:rPr lang="ru-RU" sz="3600" b="1" dirty="0">
                <a:effectLst>
                  <a:glow rad="152400">
                    <a:schemeClr val="tx1"/>
                  </a:glow>
                </a:effectLst>
                <a:latin typeface="Arial" charset="0"/>
                <a:ea typeface="ＭＳ Ｐゴシック" charset="0"/>
              </a:rPr>
              <a:t>"</a:t>
            </a:r>
            <a:r>
              <a:rPr lang="en-US" sz="3600" b="1" dirty="0">
                <a:effectLst>
                  <a:glow rad="152400">
                    <a:schemeClr val="tx1"/>
                  </a:glow>
                </a:effectLst>
                <a:latin typeface="Arial" charset="0"/>
                <a:ea typeface="ＭＳ Ｐゴシック" charset="0"/>
              </a:rPr>
              <a:t>Kita di </a:t>
            </a:r>
            <a:r>
              <a:rPr lang="en-US" sz="3600" b="1" dirty="0" err="1">
                <a:effectLst>
                  <a:glow rad="152400">
                    <a:schemeClr val="tx1"/>
                  </a:glow>
                </a:effectLst>
                <a:latin typeface="Arial" charset="0"/>
                <a:ea typeface="ＭＳ Ｐゴシック" charset="0"/>
              </a:rPr>
              <a:t>antara</a:t>
            </a:r>
            <a:r>
              <a:rPr lang="en-US" sz="3600" b="1" dirty="0">
                <a:effectLst>
                  <a:glow rad="152400">
                    <a:schemeClr val="tx1"/>
                  </a:glow>
                </a:effectLst>
                <a:latin typeface="Arial" charset="0"/>
                <a:ea typeface="ＭＳ Ｐゴシック" charset="0"/>
              </a:rPr>
              <a:t> </a:t>
            </a:r>
            <a:r>
              <a:rPr lang="en-US" sz="3600" b="1" dirty="0" err="1">
                <a:effectLst>
                  <a:glow rad="152400">
                    <a:schemeClr val="tx1"/>
                  </a:glow>
                </a:effectLst>
                <a:latin typeface="Arial" charset="0"/>
                <a:ea typeface="ＭＳ Ｐゴシック" charset="0"/>
              </a:rPr>
              <a:t>panas</a:t>
            </a:r>
            <a:r>
              <a:rPr lang="en-US" sz="3600" b="1" dirty="0">
                <a:effectLst>
                  <a:glow rad="152400">
                    <a:schemeClr val="tx1"/>
                  </a:glow>
                </a:effectLst>
                <a:latin typeface="Arial" charset="0"/>
                <a:ea typeface="ＭＳ Ｐゴシック" charset="0"/>
              </a:rPr>
              <a:t> </a:t>
            </a:r>
            <a:r>
              <a:rPr lang="en-US" sz="3600" b="1" dirty="0" err="1">
                <a:effectLst>
                  <a:glow rad="152400">
                    <a:schemeClr val="tx1"/>
                  </a:glow>
                </a:effectLst>
                <a:latin typeface="Arial" charset="0"/>
                <a:ea typeface="ＭＳ Ｐゴシック" charset="0"/>
              </a:rPr>
              <a:t>atau</a:t>
            </a:r>
            <a:r>
              <a:rPr lang="en-US" sz="3600" b="1" dirty="0">
                <a:effectLst>
                  <a:glow rad="152400">
                    <a:schemeClr val="tx1"/>
                  </a:glow>
                </a:effectLst>
                <a:latin typeface="Arial" charset="0"/>
                <a:ea typeface="ＭＳ Ｐゴシック" charset="0"/>
              </a:rPr>
              <a:t> </a:t>
            </a:r>
            <a:r>
              <a:rPr lang="en-US" sz="3600" b="1" dirty="0" err="1">
                <a:effectLst>
                  <a:glow rad="152400">
                    <a:schemeClr val="tx1"/>
                  </a:glow>
                </a:effectLst>
                <a:latin typeface="Arial" charset="0"/>
                <a:ea typeface="ＭＳ Ｐゴシック" charset="0"/>
              </a:rPr>
              <a:t>dingin</a:t>
            </a:r>
            <a:r>
              <a:rPr lang="en-US" sz="3600" b="1" dirty="0">
                <a:effectLst>
                  <a:glow rad="152400">
                    <a:schemeClr val="tx1"/>
                  </a:glow>
                </a:effectLst>
                <a:latin typeface="Arial" charset="0"/>
                <a:ea typeface="ＭＳ Ｐゴシック" charset="0"/>
              </a:rPr>
              <a:t> </a:t>
            </a:r>
            <a:r>
              <a:rPr lang="en-US" sz="3600" b="1" dirty="0" err="1">
                <a:effectLst>
                  <a:glow rad="152400">
                    <a:schemeClr val="tx1"/>
                  </a:glow>
                </a:effectLst>
                <a:latin typeface="Arial" charset="0"/>
                <a:ea typeface="ＭＳ Ｐゴシック" charset="0"/>
              </a:rPr>
              <a:t>dengan</a:t>
            </a:r>
            <a:r>
              <a:rPr lang="en-US" sz="3600" b="1" dirty="0">
                <a:effectLst>
                  <a:glow rad="152400">
                    <a:schemeClr val="tx1"/>
                  </a:glow>
                </a:effectLst>
                <a:latin typeface="Arial" charset="0"/>
                <a:ea typeface="ＭＳ Ｐゴシック" charset="0"/>
              </a:rPr>
              <a:t> </a:t>
            </a:r>
            <a:r>
              <a:rPr lang="en-US" sz="3600" b="1" dirty="0" err="1">
                <a:effectLst>
                  <a:glow rad="152400">
                    <a:schemeClr val="tx1"/>
                  </a:glow>
                </a:effectLst>
                <a:latin typeface="Arial" charset="0"/>
                <a:ea typeface="ＭＳ Ｐゴシック" charset="0"/>
              </a:rPr>
              <a:t>Tuhan</a:t>
            </a:r>
            <a:r>
              <a:rPr lang="en-US" sz="3600" b="1" dirty="0">
                <a:effectLst>
                  <a:glow rad="152400">
                    <a:schemeClr val="tx1"/>
                  </a:glow>
                </a:effectLst>
                <a:latin typeface="Arial" charset="0"/>
                <a:ea typeface="ＭＳ Ｐゴシック" charset="0"/>
              </a:rPr>
              <a:t>.</a:t>
            </a:r>
            <a:r>
              <a:rPr lang="ru-RU" sz="3600" b="1" dirty="0">
                <a:effectLst>
                  <a:glow rad="152400">
                    <a:schemeClr val="tx1"/>
                  </a:glow>
                </a:effectLst>
                <a:latin typeface="Arial" charset="0"/>
                <a:ea typeface="ＭＳ Ｐゴシック" charset="0"/>
              </a:rPr>
              <a:t>"</a:t>
            </a:r>
            <a:endParaRPr lang="en-US" sz="3600" b="1" dirty="0">
              <a:effectLst>
                <a:glow rad="152400">
                  <a:schemeClr val="tx1"/>
                </a:glow>
              </a:effectLst>
              <a:latin typeface="Arial" charset="0"/>
              <a:ea typeface="ＭＳ Ｐゴシック" charset="0"/>
            </a:endParaRPr>
          </a:p>
        </p:txBody>
      </p:sp>
      <p:sp>
        <p:nvSpPr>
          <p:cNvPr id="7" name="Rectangle 2"/>
          <p:cNvSpPr txBox="1">
            <a:spLocks noChangeArrowheads="1"/>
          </p:cNvSpPr>
          <p:nvPr/>
        </p:nvSpPr>
        <p:spPr bwMode="auto">
          <a:xfrm>
            <a:off x="33321" y="20922"/>
            <a:ext cx="9144000" cy="127049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5400" b="1" dirty="0" err="1">
                <a:solidFill>
                  <a:srgbClr val="FFFFFF"/>
                </a:solidFill>
                <a:effectLst>
                  <a:glow rad="152400">
                    <a:srgbClr val="000000"/>
                  </a:glow>
                </a:effectLst>
                <a:latin typeface="Arial" charset="0"/>
                <a:ea typeface="ＭＳ Ｐゴシック" charset="0"/>
              </a:rPr>
              <a:t>Ekstrim</a:t>
            </a:r>
            <a:endParaRPr lang="en-US" sz="5400" b="1" dirty="0">
              <a:solidFill>
                <a:srgbClr val="FFFFFF"/>
              </a:solidFill>
              <a:effectLst>
                <a:glow rad="152400">
                  <a:srgbClr val="000000"/>
                </a:glow>
              </a:effectLst>
              <a:latin typeface="Arial" charset="0"/>
              <a:ea typeface="ＭＳ Ｐゴシック" charset="0"/>
            </a:endParaRPr>
          </a:p>
        </p:txBody>
      </p:sp>
    </p:spTree>
    <p:extLst>
      <p:ext uri="{BB962C8B-B14F-4D97-AF65-F5344CB8AC3E}">
        <p14:creationId xmlns:p14="http://schemas.microsoft.com/office/powerpoint/2010/main" val="154045527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24744"/>
            <a:ext cx="9144000" cy="980728"/>
          </a:xfrm>
          <a:solidFill>
            <a:schemeClr val="tx1"/>
          </a:solidFill>
        </p:spPr>
        <p:txBody>
          <a:bodyPr/>
          <a:lstStyle/>
          <a:p>
            <a:r>
              <a:rPr lang="en-US" sz="4000" b="1" dirty="0" err="1">
                <a:effectLst>
                  <a:glow rad="152400">
                    <a:schemeClr val="tx1"/>
                  </a:glow>
                </a:effectLst>
                <a:latin typeface="Arial" charset="0"/>
                <a:ea typeface="ＭＳ Ｐゴシック" charset="0"/>
              </a:rPr>
              <a:t>Tapi</a:t>
            </a:r>
            <a:r>
              <a:rPr lang="en-US" sz="4000" b="1" dirty="0">
                <a:effectLst>
                  <a:glow rad="152400">
                    <a:schemeClr val="tx1"/>
                  </a:glow>
                </a:effectLst>
                <a:latin typeface="Arial" charset="0"/>
                <a:ea typeface="ＭＳ Ｐゴシック" charset="0"/>
              </a:rPr>
              <a:t> </a:t>
            </a:r>
            <a:r>
              <a:rPr lang="en-US" sz="4000" b="1" dirty="0" err="1">
                <a:effectLst>
                  <a:glow rad="152400">
                    <a:schemeClr val="tx1"/>
                  </a:glow>
                </a:effectLst>
                <a:latin typeface="Arial" charset="0"/>
                <a:ea typeface="ＭＳ Ｐゴシック" charset="0"/>
              </a:rPr>
              <a:t>apakah</a:t>
            </a:r>
            <a:r>
              <a:rPr lang="en-US" sz="4000" b="1" dirty="0">
                <a:effectLst>
                  <a:glow rad="152400">
                    <a:schemeClr val="tx1"/>
                  </a:glow>
                </a:effectLst>
                <a:latin typeface="Arial" charset="0"/>
                <a:ea typeface="ＭＳ Ｐゴシック" charset="0"/>
              </a:rPr>
              <a:t> </a:t>
            </a:r>
            <a:r>
              <a:rPr lang="en-US" sz="4000" b="1" dirty="0" err="1">
                <a:effectLst>
                  <a:glow rad="152400">
                    <a:schemeClr val="tx1"/>
                  </a:glow>
                </a:effectLst>
                <a:latin typeface="Arial" charset="0"/>
                <a:ea typeface="ＭＳ Ｐゴシック" charset="0"/>
              </a:rPr>
              <a:t>hanya</a:t>
            </a:r>
            <a:r>
              <a:rPr lang="en-US" sz="4000" b="1" dirty="0">
                <a:effectLst>
                  <a:glow rad="152400">
                    <a:schemeClr val="tx1"/>
                  </a:glow>
                </a:effectLst>
                <a:latin typeface="Arial" charset="0"/>
                <a:ea typeface="ＭＳ Ｐゴシック" charset="0"/>
              </a:rPr>
              <a:t> </a:t>
            </a:r>
            <a:r>
              <a:rPr lang="en-US" sz="4000" b="1" dirty="0" err="1">
                <a:effectLst>
                  <a:glow rad="152400">
                    <a:schemeClr val="tx1"/>
                  </a:glow>
                </a:effectLst>
                <a:latin typeface="Arial" charset="0"/>
                <a:ea typeface="ＭＳ Ｐゴシック" charset="0"/>
              </a:rPr>
              <a:t>ada</a:t>
            </a:r>
            <a:r>
              <a:rPr lang="en-US" sz="4000" b="1" dirty="0">
                <a:effectLst>
                  <a:glow rad="152400">
                    <a:schemeClr val="tx1"/>
                  </a:glow>
                </a:effectLst>
                <a:latin typeface="Arial" charset="0"/>
                <a:ea typeface="ＭＳ Ｐゴシック" charset="0"/>
              </a:rPr>
              <a:t> </a:t>
            </a:r>
            <a:r>
              <a:rPr lang="en-US" sz="4000" b="1" dirty="0" err="1">
                <a:effectLst>
                  <a:glow rad="152400">
                    <a:schemeClr val="tx1"/>
                  </a:glow>
                </a:effectLst>
                <a:latin typeface="Arial" charset="0"/>
                <a:ea typeface="ＭＳ Ｐゴシック" charset="0"/>
              </a:rPr>
              <a:t>dua</a:t>
            </a:r>
            <a:r>
              <a:rPr lang="en-US" sz="4000" b="1" dirty="0">
                <a:effectLst>
                  <a:glow rad="152400">
                    <a:schemeClr val="tx1"/>
                  </a:glow>
                </a:effectLst>
                <a:latin typeface="Arial" charset="0"/>
                <a:ea typeface="ＭＳ Ｐゴシック" charset="0"/>
              </a:rPr>
              <a:t> </a:t>
            </a:r>
            <a:r>
              <a:rPr lang="en-US" sz="4000" b="1" dirty="0" err="1">
                <a:effectLst>
                  <a:glow rad="152400">
                    <a:schemeClr val="tx1"/>
                  </a:glow>
                </a:effectLst>
                <a:latin typeface="Arial" charset="0"/>
                <a:ea typeface="ＭＳ Ｐゴシック" charset="0"/>
              </a:rPr>
              <a:t>pilihan</a:t>
            </a:r>
            <a:r>
              <a:rPr lang="en-US" sz="4000" b="1" dirty="0">
                <a:effectLst>
                  <a:glow rad="152400">
                    <a:schemeClr val="tx1"/>
                  </a:glow>
                </a:effectLst>
                <a:latin typeface="Arial" charset="0"/>
                <a:ea typeface="ＭＳ Ｐゴシック" charset="0"/>
              </a:rPr>
              <a:t>?</a:t>
            </a:r>
          </a:p>
        </p:txBody>
      </p:sp>
      <p:sp>
        <p:nvSpPr>
          <p:cNvPr id="7" name="Rectangle 2"/>
          <p:cNvSpPr txBox="1">
            <a:spLocks noChangeArrowheads="1"/>
          </p:cNvSpPr>
          <p:nvPr/>
        </p:nvSpPr>
        <p:spPr bwMode="auto">
          <a:xfrm>
            <a:off x="33321" y="20922"/>
            <a:ext cx="9144000" cy="127049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5400" b="1" dirty="0" err="1">
                <a:solidFill>
                  <a:srgbClr val="FFFFFF"/>
                </a:solidFill>
                <a:effectLst>
                  <a:glow rad="152400">
                    <a:srgbClr val="000000"/>
                  </a:glow>
                </a:effectLst>
                <a:latin typeface="Arial" charset="0"/>
                <a:ea typeface="ＭＳ Ｐゴシック" charset="0"/>
              </a:rPr>
              <a:t>Ekstrim</a:t>
            </a:r>
            <a:endParaRPr lang="en-US" sz="5400" b="1" dirty="0">
              <a:solidFill>
                <a:srgbClr val="FFFFFF"/>
              </a:solidFill>
              <a:effectLst>
                <a:glow rad="152400">
                  <a:srgbClr val="000000"/>
                </a:glow>
              </a:effectLst>
              <a:latin typeface="Arial" charset="0"/>
              <a:ea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5355" y="1676402"/>
            <a:ext cx="2951729" cy="34925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84941" y="1676402"/>
            <a:ext cx="2912792" cy="3492500"/>
          </a:xfrm>
          <a:prstGeom prst="rect">
            <a:avLst/>
          </a:prstGeom>
        </p:spPr>
      </p:pic>
    </p:spTree>
    <p:extLst>
      <p:ext uri="{BB962C8B-B14F-4D97-AF65-F5344CB8AC3E}">
        <p14:creationId xmlns:p14="http://schemas.microsoft.com/office/powerpoint/2010/main" val="428375829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2" descr="rev 3 laodicea hot col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2701"/>
            <a:ext cx="9144000" cy="684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sz="3600" b="1" dirty="0">
                <a:solidFill>
                  <a:schemeClr val="accent6">
                    <a:lumMod val="75000"/>
                  </a:schemeClr>
                </a:solidFill>
              </a:rPr>
              <a:t>Laodikia: </a:t>
            </a:r>
            <a:r>
              <a:rPr lang="en-US" sz="3600" b="1" dirty="0" err="1">
                <a:solidFill>
                  <a:schemeClr val="accent6">
                    <a:lumMod val="75000"/>
                  </a:schemeClr>
                </a:solidFill>
              </a:rPr>
              <a:t>Berlimpah</a:t>
            </a:r>
            <a:r>
              <a:rPr lang="en-US" sz="3600" b="1" dirty="0">
                <a:solidFill>
                  <a:schemeClr val="accent6">
                    <a:lumMod val="75000"/>
                  </a:schemeClr>
                </a:solidFill>
              </a:rPr>
              <a:t> Namun Suam Kuku</a:t>
            </a:r>
          </a:p>
        </p:txBody>
      </p:sp>
      <p:sp>
        <p:nvSpPr>
          <p:cNvPr id="198659" name="Title 1"/>
          <p:cNvSpPr txBox="1">
            <a:spLocks/>
          </p:cNvSpPr>
          <p:nvPr/>
        </p:nvSpPr>
        <p:spPr bwMode="auto">
          <a:xfrm>
            <a:off x="23817" y="5157791"/>
            <a:ext cx="9070975" cy="1628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0"/>
              </a:spcBef>
              <a:spcAft>
                <a:spcPct val="0"/>
              </a:spcAft>
            </a:pPr>
            <a:r>
              <a:rPr lang="ru-RU" altLang="ja-JP" sz="3200" b="1" dirty="0">
                <a:solidFill>
                  <a:srgbClr val="000000"/>
                </a:solidFill>
                <a:latin typeface="Arial" charset="0"/>
                <a:cs typeface="Arial" charset="0"/>
              </a:rPr>
              <a:t>"</a:t>
            </a:r>
            <a:r>
              <a:rPr lang="en-US" altLang="ja-JP" sz="3200" b="1" dirty="0" err="1">
                <a:solidFill>
                  <a:srgbClr val="000000"/>
                </a:solidFill>
                <a:latin typeface="Arial" charset="0"/>
                <a:cs typeface="Arial" charset="0"/>
              </a:rPr>
              <a:t>Aku</a:t>
            </a:r>
            <a:r>
              <a:rPr lang="en-US" altLang="ja-JP" sz="3200" b="1" dirty="0">
                <a:solidFill>
                  <a:srgbClr val="000000"/>
                </a:solidFill>
                <a:latin typeface="Arial" charset="0"/>
                <a:cs typeface="Arial" charset="0"/>
              </a:rPr>
              <a:t> </a:t>
            </a:r>
            <a:r>
              <a:rPr lang="en-US" altLang="ja-JP" sz="3200" b="1" dirty="0" err="1">
                <a:solidFill>
                  <a:srgbClr val="000000"/>
                </a:solidFill>
                <a:latin typeface="Arial" charset="0"/>
                <a:cs typeface="Arial" charset="0"/>
              </a:rPr>
              <a:t>tahu</a:t>
            </a:r>
            <a:r>
              <a:rPr lang="en-US" altLang="ja-JP" sz="3200" b="1" dirty="0">
                <a:solidFill>
                  <a:srgbClr val="000000"/>
                </a:solidFill>
                <a:latin typeface="Arial" charset="0"/>
                <a:cs typeface="Arial" charset="0"/>
              </a:rPr>
              <a:t> </a:t>
            </a:r>
            <a:r>
              <a:rPr lang="en-US" altLang="ja-JP" sz="3200" b="1" dirty="0" err="1">
                <a:solidFill>
                  <a:srgbClr val="000000"/>
                </a:solidFill>
                <a:latin typeface="Arial" charset="0"/>
                <a:cs typeface="Arial" charset="0"/>
              </a:rPr>
              <a:t>segala</a:t>
            </a:r>
            <a:r>
              <a:rPr lang="en-US" altLang="ja-JP" sz="3200" b="1" dirty="0">
                <a:solidFill>
                  <a:srgbClr val="000000"/>
                </a:solidFill>
                <a:latin typeface="Arial" charset="0"/>
                <a:cs typeface="Arial" charset="0"/>
              </a:rPr>
              <a:t> </a:t>
            </a:r>
            <a:r>
              <a:rPr lang="en-US" altLang="ja-JP" sz="3200" b="1" dirty="0" err="1">
                <a:solidFill>
                  <a:srgbClr val="000000"/>
                </a:solidFill>
                <a:latin typeface="Arial" charset="0"/>
                <a:cs typeface="Arial" charset="0"/>
              </a:rPr>
              <a:t>pekerjaanmu</a:t>
            </a:r>
            <a:r>
              <a:rPr lang="en-US" altLang="ja-JP" sz="3200" b="1" dirty="0">
                <a:solidFill>
                  <a:srgbClr val="000000"/>
                </a:solidFill>
                <a:latin typeface="Arial" charset="0"/>
                <a:cs typeface="Arial" charset="0"/>
              </a:rPr>
              <a:t>, </a:t>
            </a:r>
            <a:r>
              <a:rPr lang="en-US" altLang="ja-JP" sz="3200" b="1" dirty="0" err="1">
                <a:solidFill>
                  <a:srgbClr val="000000"/>
                </a:solidFill>
                <a:latin typeface="Arial" charset="0"/>
                <a:cs typeface="Arial" charset="0"/>
              </a:rPr>
              <a:t>engkau</a:t>
            </a:r>
            <a:r>
              <a:rPr lang="en-US" altLang="ja-JP" sz="3200" b="1" dirty="0">
                <a:solidFill>
                  <a:srgbClr val="000000"/>
                </a:solidFill>
                <a:latin typeface="Arial" charset="0"/>
                <a:cs typeface="Arial" charset="0"/>
              </a:rPr>
              <a:t> </a:t>
            </a:r>
            <a:r>
              <a:rPr lang="en-US" altLang="ja-JP" sz="3200" b="1" dirty="0" err="1">
                <a:solidFill>
                  <a:srgbClr val="000000"/>
                </a:solidFill>
                <a:latin typeface="Arial" charset="0"/>
                <a:cs typeface="Arial" charset="0"/>
              </a:rPr>
              <a:t>tidak</a:t>
            </a:r>
            <a:r>
              <a:rPr lang="en-US" altLang="ja-JP" sz="3200" b="1" dirty="0">
                <a:solidFill>
                  <a:srgbClr val="000000"/>
                </a:solidFill>
                <a:latin typeface="Arial" charset="0"/>
                <a:cs typeface="Arial" charset="0"/>
              </a:rPr>
              <a:t> </a:t>
            </a:r>
            <a:r>
              <a:rPr lang="en-US" altLang="ja-JP" sz="3200" b="1" dirty="0" err="1">
                <a:solidFill>
                  <a:srgbClr val="FF0000"/>
                </a:solidFill>
                <a:latin typeface="Arial" charset="0"/>
                <a:cs typeface="Arial" charset="0"/>
              </a:rPr>
              <a:t>panas</a:t>
            </a:r>
            <a:r>
              <a:rPr lang="en-US" altLang="ja-JP" sz="3200" b="1" dirty="0">
                <a:solidFill>
                  <a:srgbClr val="000000"/>
                </a:solidFill>
                <a:latin typeface="Arial" charset="0"/>
                <a:cs typeface="Arial" charset="0"/>
              </a:rPr>
              <a:t> </a:t>
            </a:r>
            <a:r>
              <a:rPr lang="en-US" altLang="ja-JP" sz="3200" b="1" dirty="0" err="1">
                <a:solidFill>
                  <a:srgbClr val="000000"/>
                </a:solidFill>
                <a:latin typeface="Arial" charset="0"/>
                <a:cs typeface="Arial" charset="0"/>
              </a:rPr>
              <a:t>atau</a:t>
            </a:r>
            <a:r>
              <a:rPr lang="en-US" altLang="ja-JP" sz="3200" b="1" dirty="0">
                <a:solidFill>
                  <a:srgbClr val="000000"/>
                </a:solidFill>
                <a:latin typeface="Arial" charset="0"/>
                <a:cs typeface="Arial" charset="0"/>
              </a:rPr>
              <a:t> </a:t>
            </a:r>
            <a:r>
              <a:rPr lang="en-US" altLang="ja-JP" sz="3200" b="1" dirty="0" err="1">
                <a:solidFill>
                  <a:srgbClr val="3333CC"/>
                </a:solidFill>
                <a:latin typeface="Arial" charset="0"/>
                <a:cs typeface="Arial" charset="0"/>
              </a:rPr>
              <a:t>dingin</a:t>
            </a:r>
            <a:r>
              <a:rPr lang="en-US" altLang="ja-JP" sz="3200" b="1" dirty="0">
                <a:solidFill>
                  <a:srgbClr val="000000"/>
                </a:solidFill>
                <a:latin typeface="Arial" charset="0"/>
                <a:cs typeface="Arial" charset="0"/>
              </a:rPr>
              <a:t>. </a:t>
            </a:r>
            <a:r>
              <a:rPr lang="en-US" altLang="ja-JP" sz="3200" b="1" dirty="0" err="1">
                <a:solidFill>
                  <a:srgbClr val="000000"/>
                </a:solidFill>
                <a:latin typeface="Arial" charset="0"/>
                <a:cs typeface="Arial" charset="0"/>
              </a:rPr>
              <a:t>Alangkah</a:t>
            </a:r>
            <a:r>
              <a:rPr lang="en-US" altLang="ja-JP" sz="3200" b="1" dirty="0">
                <a:solidFill>
                  <a:srgbClr val="000000"/>
                </a:solidFill>
                <a:latin typeface="Arial" charset="0"/>
                <a:cs typeface="Arial" charset="0"/>
              </a:rPr>
              <a:t> </a:t>
            </a:r>
            <a:r>
              <a:rPr lang="en-US" altLang="ja-JP" sz="3200" b="1" dirty="0" err="1">
                <a:solidFill>
                  <a:srgbClr val="000000"/>
                </a:solidFill>
                <a:latin typeface="Arial" charset="0"/>
                <a:cs typeface="Arial" charset="0"/>
              </a:rPr>
              <a:t>baiknya</a:t>
            </a:r>
            <a:r>
              <a:rPr lang="en-US" altLang="ja-JP" sz="3200" b="1" dirty="0">
                <a:solidFill>
                  <a:srgbClr val="000000"/>
                </a:solidFill>
                <a:latin typeface="Arial" charset="0"/>
                <a:cs typeface="Arial" charset="0"/>
              </a:rPr>
              <a:t> </a:t>
            </a:r>
            <a:r>
              <a:rPr lang="en-US" altLang="ja-JP" sz="3200" b="1" dirty="0" err="1">
                <a:solidFill>
                  <a:srgbClr val="000000"/>
                </a:solidFill>
                <a:latin typeface="Arial" charset="0"/>
                <a:cs typeface="Arial" charset="0"/>
              </a:rPr>
              <a:t>jika</a:t>
            </a:r>
            <a:r>
              <a:rPr lang="en-US" altLang="ja-JP" sz="3200" b="1" dirty="0">
                <a:solidFill>
                  <a:srgbClr val="000000"/>
                </a:solidFill>
                <a:latin typeface="Arial" charset="0"/>
                <a:cs typeface="Arial" charset="0"/>
              </a:rPr>
              <a:t> </a:t>
            </a:r>
            <a:r>
              <a:rPr lang="en-US" altLang="ja-JP" sz="3200" b="1" dirty="0" err="1">
                <a:solidFill>
                  <a:srgbClr val="000000"/>
                </a:solidFill>
                <a:latin typeface="Arial" charset="0"/>
                <a:cs typeface="Arial" charset="0"/>
              </a:rPr>
              <a:t>engkau</a:t>
            </a:r>
            <a:r>
              <a:rPr lang="en-US" altLang="ja-JP" sz="3200" b="1" dirty="0">
                <a:solidFill>
                  <a:srgbClr val="000000"/>
                </a:solidFill>
                <a:latin typeface="Arial" charset="0"/>
                <a:cs typeface="Arial" charset="0"/>
              </a:rPr>
              <a:t> </a:t>
            </a:r>
            <a:r>
              <a:rPr lang="en-US" altLang="ja-JP" sz="3200" b="1" dirty="0" err="1">
                <a:solidFill>
                  <a:srgbClr val="000000"/>
                </a:solidFill>
                <a:latin typeface="Arial" charset="0"/>
                <a:cs typeface="Arial" charset="0"/>
              </a:rPr>
              <a:t>dingin</a:t>
            </a:r>
            <a:r>
              <a:rPr lang="en-US" altLang="ja-JP" sz="3200" b="1" dirty="0">
                <a:solidFill>
                  <a:srgbClr val="000000"/>
                </a:solidFill>
                <a:latin typeface="Arial" charset="0"/>
                <a:cs typeface="Arial" charset="0"/>
              </a:rPr>
              <a:t> </a:t>
            </a:r>
            <a:r>
              <a:rPr lang="en-US" altLang="ja-JP" sz="3200" b="1" dirty="0" err="1">
                <a:solidFill>
                  <a:srgbClr val="000000"/>
                </a:solidFill>
                <a:latin typeface="Arial" charset="0"/>
                <a:cs typeface="Arial" charset="0"/>
              </a:rPr>
              <a:t>atau</a:t>
            </a:r>
            <a:r>
              <a:rPr lang="en-US" altLang="ja-JP" sz="3200" b="1" dirty="0">
                <a:solidFill>
                  <a:srgbClr val="000000"/>
                </a:solidFill>
                <a:latin typeface="Arial" charset="0"/>
                <a:cs typeface="Arial" charset="0"/>
              </a:rPr>
              <a:t> </a:t>
            </a:r>
            <a:r>
              <a:rPr lang="en-US" altLang="ja-JP" sz="3200" b="1" dirty="0" err="1">
                <a:solidFill>
                  <a:srgbClr val="000000"/>
                </a:solidFill>
                <a:latin typeface="Arial" charset="0"/>
                <a:cs typeface="Arial" charset="0"/>
              </a:rPr>
              <a:t>panas</a:t>
            </a:r>
            <a:r>
              <a:rPr lang="en-US" altLang="ja-JP" sz="3200" b="1" dirty="0">
                <a:solidFill>
                  <a:srgbClr val="000000"/>
                </a:solidFill>
                <a:latin typeface="Arial" charset="0"/>
                <a:cs typeface="Arial" charset="0"/>
              </a:rPr>
              <a:t>!</a:t>
            </a:r>
            <a:r>
              <a:rPr lang="ru-RU" altLang="ja-JP" sz="3200" b="1" dirty="0">
                <a:solidFill>
                  <a:srgbClr val="000000"/>
                </a:solidFill>
                <a:latin typeface="Arial" charset="0"/>
                <a:cs typeface="Arial" charset="0"/>
              </a:rPr>
              <a:t>"</a:t>
            </a:r>
            <a:r>
              <a:rPr lang="en-US" altLang="ja-JP" sz="3200" b="1" dirty="0">
                <a:solidFill>
                  <a:srgbClr val="000000"/>
                </a:solidFill>
                <a:latin typeface="Arial" charset="0"/>
                <a:cs typeface="Arial" charset="0"/>
              </a:rPr>
              <a:t> (3:15 TB)</a:t>
            </a:r>
            <a:endParaRPr lang="en-US" sz="3200" b="1" dirty="0">
              <a:solidFill>
                <a:srgbClr val="000000"/>
              </a:solidFill>
              <a:latin typeface="Arial" charset="0"/>
              <a:cs typeface="Arial" charset="0"/>
            </a:endParaRPr>
          </a:p>
        </p:txBody>
      </p:sp>
      <p:sp>
        <p:nvSpPr>
          <p:cNvPr id="6"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000000"/>
                </a:solidFill>
                <a:latin typeface="Arial"/>
                <a:cs typeface="Arial"/>
              </a:rPr>
              <a:t>363</a:t>
            </a:r>
          </a:p>
        </p:txBody>
      </p:sp>
    </p:spTree>
    <p:extLst>
      <p:ext uri="{BB962C8B-B14F-4D97-AF65-F5344CB8AC3E}">
        <p14:creationId xmlns:p14="http://schemas.microsoft.com/office/powerpoint/2010/main" val="106634122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12098"/>
            <a:ext cx="9144000" cy="6845905"/>
            <a:chOff x="0" y="12095"/>
            <a:chExt cx="9144000" cy="6845905"/>
          </a:xfrm>
        </p:grpSpPr>
        <p:pic>
          <p:nvPicPr>
            <p:cNvPr id="3" name="Picture 2" descr="rev 3 laodicea hot col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095"/>
              <a:ext cx="9144000" cy="6845905"/>
            </a:xfrm>
            <a:prstGeom prst="rect">
              <a:avLst/>
            </a:prstGeom>
          </p:spPr>
        </p:pic>
        <p:sp>
          <p:nvSpPr>
            <p:cNvPr id="7" name="Oval 6"/>
            <p:cNvSpPr/>
            <p:nvPr/>
          </p:nvSpPr>
          <p:spPr bwMode="auto">
            <a:xfrm>
              <a:off x="1689030" y="2514055"/>
              <a:ext cx="798688"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ea typeface="ＭＳ Ｐゴシック" charset="0"/>
                <a:cs typeface="ＭＳ Ｐゴシック" charset="0"/>
              </a:endParaRPr>
            </a:p>
          </p:txBody>
        </p:sp>
        <p:sp>
          <p:nvSpPr>
            <p:cNvPr id="8" name="Oval 7"/>
            <p:cNvSpPr/>
            <p:nvPr/>
          </p:nvSpPr>
          <p:spPr bwMode="auto">
            <a:xfrm>
              <a:off x="6454972" y="2514055"/>
              <a:ext cx="898716"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ea typeface="ＭＳ Ｐゴシック" charset="0"/>
                <a:cs typeface="ＭＳ Ｐゴシック" charset="0"/>
              </a:endParaRPr>
            </a:p>
          </p:txBody>
        </p:sp>
      </p:grpSp>
      <p:sp>
        <p:nvSpPr>
          <p:cNvPr id="2" name="Title 1"/>
          <p:cNvSpPr>
            <a:spLocks noGrp="1"/>
          </p:cNvSpPr>
          <p:nvPr>
            <p:ph type="title"/>
          </p:nvPr>
        </p:nvSpPr>
        <p:spPr>
          <a:xfrm>
            <a:off x="0" y="168823"/>
            <a:ext cx="9144000" cy="1143000"/>
          </a:xfrm>
        </p:spPr>
        <p:txBody>
          <a:bodyPr/>
          <a:lstStyle/>
          <a:p>
            <a:r>
              <a:rPr lang="en-US" sz="4000" b="1" dirty="0">
                <a:solidFill>
                  <a:schemeClr val="accent6">
                    <a:lumMod val="75000"/>
                  </a:schemeClr>
                </a:solidFill>
              </a:rPr>
              <a:t>Laodikia yang </a:t>
            </a:r>
            <a:r>
              <a:rPr lang="en-US" sz="4000" b="1" dirty="0" err="1">
                <a:solidFill>
                  <a:schemeClr val="accent6">
                    <a:lumMod val="75000"/>
                  </a:schemeClr>
                </a:solidFill>
              </a:rPr>
              <a:t>Berlimpah</a:t>
            </a:r>
            <a:r>
              <a:rPr lang="en-US" sz="4000" b="1" dirty="0">
                <a:solidFill>
                  <a:schemeClr val="accent6">
                    <a:lumMod val="75000"/>
                  </a:schemeClr>
                </a:solidFill>
              </a:rPr>
              <a:t> Namun Suam Kuku</a:t>
            </a:r>
          </a:p>
        </p:txBody>
      </p:sp>
      <p:sp>
        <p:nvSpPr>
          <p:cNvPr id="4" name="Title 1"/>
          <p:cNvSpPr txBox="1">
            <a:spLocks/>
          </p:cNvSpPr>
          <p:nvPr/>
        </p:nvSpPr>
        <p:spPr bwMode="auto">
          <a:xfrm>
            <a:off x="-94442" y="5157193"/>
            <a:ext cx="9330259" cy="16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srgbClr val="000000"/>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dirty="0"/>
              <a:t>"</a:t>
            </a:r>
            <a:r>
              <a:rPr lang="en-US" dirty="0" err="1"/>
              <a:t>Tetapi</a:t>
            </a:r>
            <a:r>
              <a:rPr lang="en-US" dirty="0"/>
              <a:t>… </a:t>
            </a:r>
            <a:r>
              <a:rPr lang="en-US" dirty="0" err="1"/>
              <a:t>kamu</a:t>
            </a:r>
            <a:r>
              <a:rPr lang="en-US" dirty="0"/>
              <a:t> </a:t>
            </a:r>
            <a:r>
              <a:rPr lang="en-US" dirty="0" err="1"/>
              <a:t>seperti</a:t>
            </a:r>
            <a:r>
              <a:rPr lang="en-US" dirty="0"/>
              <a:t> air </a:t>
            </a:r>
            <a:r>
              <a:rPr lang="en-US" dirty="0" err="1">
                <a:solidFill>
                  <a:srgbClr val="660066"/>
                </a:solidFill>
              </a:rPr>
              <a:t>suam</a:t>
            </a:r>
            <a:r>
              <a:rPr lang="en-US" dirty="0">
                <a:solidFill>
                  <a:srgbClr val="660066"/>
                </a:solidFill>
              </a:rPr>
              <a:t> kuku</a:t>
            </a:r>
            <a:r>
              <a:rPr lang="en-US" dirty="0"/>
              <a:t>, </a:t>
            </a:r>
            <a:r>
              <a:rPr lang="en-US" dirty="0" err="1"/>
              <a:t>tidak</a:t>
            </a:r>
            <a:r>
              <a:rPr lang="en-US" dirty="0"/>
              <a:t> </a:t>
            </a:r>
            <a:r>
              <a:rPr lang="en-US" dirty="0" err="1">
                <a:solidFill>
                  <a:srgbClr val="FF0000"/>
                </a:solidFill>
              </a:rPr>
              <a:t>panas</a:t>
            </a:r>
            <a:r>
              <a:rPr lang="en-US" dirty="0"/>
              <a:t> </a:t>
            </a:r>
            <a:r>
              <a:rPr lang="en-US" dirty="0" err="1"/>
              <a:t>ataupun</a:t>
            </a:r>
            <a:r>
              <a:rPr lang="en-US" dirty="0"/>
              <a:t> </a:t>
            </a:r>
            <a:r>
              <a:rPr lang="en-US" dirty="0" err="1">
                <a:solidFill>
                  <a:srgbClr val="0000FF"/>
                </a:solidFill>
              </a:rPr>
              <a:t>dingin</a:t>
            </a:r>
            <a:r>
              <a:rPr lang="en-US" dirty="0"/>
              <a:t>…</a:t>
            </a:r>
            <a:r>
              <a:rPr lang="ru-RU" dirty="0"/>
              <a:t>"</a:t>
            </a:r>
            <a:r>
              <a:rPr lang="en-US" dirty="0"/>
              <a:t> (3:16a TB)</a:t>
            </a:r>
          </a:p>
        </p:txBody>
      </p:sp>
      <p:sp>
        <p:nvSpPr>
          <p:cNvPr id="5" name="Text Box 1041"/>
          <p:cNvSpPr txBox="1">
            <a:spLocks noChangeArrowheads="1"/>
          </p:cNvSpPr>
          <p:nvPr/>
        </p:nvSpPr>
        <p:spPr bwMode="auto">
          <a:xfrm>
            <a:off x="9531425" y="-781048"/>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b="1" dirty="0">
                <a:solidFill>
                  <a:srgbClr val="000000"/>
                </a:solidFill>
                <a:latin typeface="Arial"/>
                <a:cs typeface="Arial"/>
              </a:rPr>
              <a:t>363</a:t>
            </a:r>
          </a:p>
        </p:txBody>
      </p:sp>
      <p:sp>
        <p:nvSpPr>
          <p:cNvPr id="12" name="Title 1"/>
          <p:cNvSpPr txBox="1">
            <a:spLocks/>
          </p:cNvSpPr>
          <p:nvPr/>
        </p:nvSpPr>
        <p:spPr bwMode="auto">
          <a:xfrm>
            <a:off x="1162486" y="2611551"/>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400" b="1" dirty="0">
                <a:solidFill>
                  <a:srgbClr val="FF0000"/>
                </a:solidFill>
              </a:rPr>
              <a:t>HOT</a:t>
            </a:r>
          </a:p>
        </p:txBody>
      </p:sp>
      <p:sp>
        <p:nvSpPr>
          <p:cNvPr id="13" name="Title 1"/>
          <p:cNvSpPr txBox="1">
            <a:spLocks/>
          </p:cNvSpPr>
          <p:nvPr/>
        </p:nvSpPr>
        <p:spPr bwMode="auto">
          <a:xfrm>
            <a:off x="5967710" y="2611551"/>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400" b="1" dirty="0">
                <a:solidFill>
                  <a:srgbClr val="0000FF"/>
                </a:solidFill>
              </a:rPr>
              <a:t>COLD</a:t>
            </a:r>
          </a:p>
        </p:txBody>
      </p:sp>
      <p:sp>
        <p:nvSpPr>
          <p:cNvPr id="11"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000000"/>
                </a:solidFill>
                <a:latin typeface="Arial"/>
                <a:cs typeface="Arial"/>
              </a:rPr>
              <a:t>363</a:t>
            </a:r>
          </a:p>
        </p:txBody>
      </p:sp>
    </p:spTree>
    <p:extLst>
      <p:ext uri="{BB962C8B-B14F-4D97-AF65-F5344CB8AC3E}">
        <p14:creationId xmlns:p14="http://schemas.microsoft.com/office/powerpoint/2010/main" val="113156579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327824"/>
            <a:ext cx="9177321" cy="980728"/>
          </a:xfrm>
          <a:solidFill>
            <a:schemeClr val="tx1"/>
          </a:solidFill>
        </p:spPr>
        <p:txBody>
          <a:bodyPr/>
          <a:lstStyle/>
          <a:p>
            <a:r>
              <a:rPr lang="en-US" sz="4000" b="1" dirty="0">
                <a:effectLst>
                  <a:glow rad="152400">
                    <a:schemeClr val="tx1"/>
                  </a:glow>
                </a:effectLst>
                <a:latin typeface="Arial" charset="0"/>
                <a:ea typeface="ＭＳ Ｐゴシック" charset="0"/>
              </a:rPr>
              <a:t>Orang Kristen </a:t>
            </a:r>
            <a:r>
              <a:rPr lang="en-US" sz="4000" b="1" dirty="0" err="1">
                <a:effectLst>
                  <a:glow rad="152400">
                    <a:schemeClr val="tx1"/>
                  </a:glow>
                </a:effectLst>
                <a:latin typeface="Arial" charset="0"/>
                <a:ea typeface="ＭＳ Ｐゴシック" charset="0"/>
              </a:rPr>
              <a:t>kemungkinan</a:t>
            </a:r>
            <a:r>
              <a:rPr lang="en-US" sz="4000" b="1" dirty="0">
                <a:effectLst>
                  <a:glow rad="152400">
                    <a:schemeClr val="tx1"/>
                  </a:glow>
                </a:effectLst>
                <a:latin typeface="Arial" charset="0"/>
                <a:ea typeface="ＭＳ Ｐゴシック" charset="0"/>
              </a:rPr>
              <a:t> </a:t>
            </a:r>
            <a:r>
              <a:rPr lang="en-US" sz="4000" b="1" dirty="0" err="1">
                <a:effectLst>
                  <a:glow rad="152400">
                    <a:schemeClr val="tx1"/>
                  </a:glow>
                </a:effectLst>
                <a:latin typeface="Arial" charset="0"/>
                <a:ea typeface="ＭＳ Ｐゴシック" charset="0"/>
              </a:rPr>
              <a:t>berada</a:t>
            </a:r>
            <a:r>
              <a:rPr lang="en-US" sz="4000" b="1" dirty="0">
                <a:effectLst>
                  <a:glow rad="152400">
                    <a:schemeClr val="tx1"/>
                  </a:glow>
                </a:effectLst>
                <a:latin typeface="Arial" charset="0"/>
                <a:ea typeface="ＭＳ Ｐゴシック" charset="0"/>
              </a:rPr>
              <a:t> di </a:t>
            </a:r>
            <a:r>
              <a:rPr lang="en-US" sz="4000" b="1" dirty="0" err="1">
                <a:effectLst>
                  <a:glow rad="152400">
                    <a:schemeClr val="tx1"/>
                  </a:glow>
                </a:effectLst>
                <a:latin typeface="Arial" charset="0"/>
                <a:ea typeface="ＭＳ Ｐゴシック" charset="0"/>
              </a:rPr>
              <a:t>antaranya</a:t>
            </a:r>
            <a:endParaRPr lang="en-US" sz="4000" b="1" dirty="0">
              <a:effectLst>
                <a:glow rad="152400">
                  <a:schemeClr val="tx1"/>
                </a:glow>
              </a:effectLst>
              <a:latin typeface="Arial" charset="0"/>
              <a:ea typeface="ＭＳ Ｐゴシック" charset="0"/>
            </a:endParaRPr>
          </a:p>
        </p:txBody>
      </p:sp>
      <p:sp>
        <p:nvSpPr>
          <p:cNvPr id="7" name="Rectangle 2"/>
          <p:cNvSpPr txBox="1">
            <a:spLocks noChangeArrowheads="1"/>
          </p:cNvSpPr>
          <p:nvPr/>
        </p:nvSpPr>
        <p:spPr bwMode="auto">
          <a:xfrm>
            <a:off x="33321" y="20922"/>
            <a:ext cx="9144000" cy="127049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5400" b="1" dirty="0" err="1">
                <a:solidFill>
                  <a:srgbClr val="FFFFFF"/>
                </a:solidFill>
                <a:effectLst>
                  <a:glow rad="152400">
                    <a:srgbClr val="000000"/>
                  </a:glow>
                </a:effectLst>
                <a:latin typeface="Arial" charset="0"/>
                <a:ea typeface="ＭＳ Ｐゴシック" charset="0"/>
              </a:rPr>
              <a:t>Spektrum</a:t>
            </a:r>
            <a:endParaRPr lang="en-US" sz="5400" b="1" dirty="0">
              <a:solidFill>
                <a:srgbClr val="FFFFFF"/>
              </a:solidFill>
              <a:effectLst>
                <a:glow rad="152400">
                  <a:srgbClr val="000000"/>
                </a:glow>
              </a:effectLst>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0" y="1917700"/>
            <a:ext cx="9144000" cy="3008376"/>
          </a:xfrm>
          <a:prstGeom prst="rect">
            <a:avLst/>
          </a:prstGeom>
        </p:spPr>
      </p:pic>
    </p:spTree>
    <p:extLst>
      <p:ext uri="{BB962C8B-B14F-4D97-AF65-F5344CB8AC3E}">
        <p14:creationId xmlns:p14="http://schemas.microsoft.com/office/powerpoint/2010/main" val="53013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3" name="Title 1"/>
          <p:cNvSpPr>
            <a:spLocks noGrp="1"/>
          </p:cNvSpPr>
          <p:nvPr>
            <p:ph type="title"/>
          </p:nvPr>
        </p:nvSpPr>
        <p:spPr>
          <a:xfrm>
            <a:off x="-31750" y="-26988"/>
            <a:ext cx="9212263" cy="719138"/>
          </a:xfrm>
        </p:spPr>
        <p:txBody>
          <a:bodyPr>
            <a:normAutofit fontScale="90000"/>
          </a:bodyPr>
          <a:lstStyle/>
          <a:p>
            <a:r>
              <a:rPr lang="en-US" dirty="0" err="1">
                <a:solidFill>
                  <a:srgbClr val="FFFFFF"/>
                </a:solidFill>
                <a:latin typeface="Arial" pitchFamily="34" charset="0"/>
                <a:cs typeface="Arial" pitchFamily="34" charset="0"/>
              </a:rPr>
              <a:t>Ke</a:t>
            </a:r>
            <a:r>
              <a:rPr lang="en-US" dirty="0">
                <a:solidFill>
                  <a:srgbClr val="FFFFFF"/>
                </a:solidFill>
                <a:latin typeface="Arial" pitchFamily="34" charset="0"/>
                <a:cs typeface="Arial" pitchFamily="34" charset="0"/>
              </a:rPr>
              <a:t> 7 </a:t>
            </a:r>
            <a:r>
              <a:rPr lang="en-US" dirty="0" err="1">
                <a:solidFill>
                  <a:srgbClr val="FFFFFF"/>
                </a:solidFill>
                <a:latin typeface="Arial" pitchFamily="34" charset="0"/>
                <a:cs typeface="Arial" pitchFamily="34" charset="0"/>
              </a:rPr>
              <a:t>Gereja</a:t>
            </a:r>
            <a:r>
              <a:rPr lang="en-US" dirty="0">
                <a:solidFill>
                  <a:srgbClr val="FFFFFF"/>
                </a:solidFill>
                <a:latin typeface="Arial" pitchFamily="34" charset="0"/>
                <a:cs typeface="Arial" pitchFamily="34" charset="0"/>
              </a:rPr>
              <a:t> (</a:t>
            </a:r>
            <a:r>
              <a:rPr lang="en-US" dirty="0" err="1">
                <a:solidFill>
                  <a:srgbClr val="FFFFFF"/>
                </a:solidFill>
                <a:latin typeface="Arial" pitchFamily="34" charset="0"/>
                <a:cs typeface="Arial" pitchFamily="34" charset="0"/>
              </a:rPr>
              <a:t>Wahyu</a:t>
            </a:r>
            <a:r>
              <a:rPr lang="en-US" dirty="0">
                <a:solidFill>
                  <a:srgbClr val="FFFFFF"/>
                </a:solidFill>
                <a:latin typeface="Arial" pitchFamily="34" charset="0"/>
                <a:cs typeface="Arial" pitchFamily="34" charset="0"/>
              </a:rPr>
              <a:t> 2–3)</a:t>
            </a:r>
            <a:endParaRPr lang="en-US" dirty="0">
              <a:latin typeface="Arial" charset="0"/>
              <a:ea typeface="ＭＳ Ｐゴシック" charset="0"/>
            </a:endParaRPr>
          </a:p>
        </p:txBody>
      </p:sp>
      <p:pic>
        <p:nvPicPr>
          <p:cNvPr id="786434"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3" name="Group 32"/>
          <p:cNvGrpSpPr>
            <a:grpSpLocks noChangeAspect="1"/>
          </p:cNvGrpSpPr>
          <p:nvPr/>
        </p:nvGrpSpPr>
        <p:grpSpPr bwMode="auto">
          <a:xfrm>
            <a:off x="971550" y="121731"/>
            <a:ext cx="6696075" cy="6696075"/>
            <a:chOff x="1475656" y="836712"/>
            <a:chExt cx="5904656" cy="5688632"/>
          </a:xfrm>
        </p:grpSpPr>
        <p:sp>
          <p:nvSpPr>
            <p:cNvPr id="786464" name="Oval 4"/>
            <p:cNvSpPr>
              <a:spLocks noChangeAspect="1"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35" name="TextBox 34"/>
            <p:cNvSpPr txBox="1"/>
            <p:nvPr/>
          </p:nvSpPr>
          <p:spPr>
            <a:xfrm>
              <a:off x="3484471" y="836712"/>
              <a:ext cx="1887026" cy="392206"/>
            </a:xfrm>
            <a:prstGeom prst="rect">
              <a:avLst/>
            </a:prstGeom>
            <a:noFill/>
          </p:spPr>
          <p:txBody>
            <a:bodyPr>
              <a:spAutoFit/>
            </a:bodyPr>
            <a:lstStyle/>
            <a:p>
              <a:pPr algn="ctr" defTabSz="914400"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Janji</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sp>
        <p:nvSpPr>
          <p:cNvPr id="8" name="TextBox 7"/>
          <p:cNvSpPr txBox="1"/>
          <p:nvPr/>
        </p:nvSpPr>
        <p:spPr>
          <a:xfrm>
            <a:off x="107950" y="4801681"/>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Efesus</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3376613" y="6211381"/>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Laodikia</a:t>
            </a:r>
          </a:p>
        </p:txBody>
      </p:sp>
      <p:sp>
        <p:nvSpPr>
          <p:cNvPr id="12" name="TextBox 11"/>
          <p:cNvSpPr txBox="1"/>
          <p:nvPr/>
        </p:nvSpPr>
        <p:spPr>
          <a:xfrm>
            <a:off x="6861175" y="4915981"/>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Filadelfia</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7292975" y="2683956"/>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624969"/>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Tiatira</a:t>
            </a:r>
          </a:p>
        </p:txBody>
      </p:sp>
      <p:sp>
        <p:nvSpPr>
          <p:cNvPr id="18" name="TextBox 17"/>
          <p:cNvSpPr txBox="1"/>
          <p:nvPr/>
        </p:nvSpPr>
        <p:spPr>
          <a:xfrm>
            <a:off x="971550" y="696406"/>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Pergamus</a:t>
            </a:r>
          </a:p>
        </p:txBody>
      </p:sp>
      <p:sp>
        <p:nvSpPr>
          <p:cNvPr id="20" name="TextBox 19"/>
          <p:cNvSpPr txBox="1"/>
          <p:nvPr/>
        </p:nvSpPr>
        <p:spPr>
          <a:xfrm>
            <a:off x="0" y="2712531"/>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Smirna</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nvGrpSpPr>
          <p:cNvPr id="13" name="Group 12"/>
          <p:cNvGrpSpPr>
            <a:grpSpLocks noChangeAspect="1"/>
          </p:cNvGrpSpPr>
          <p:nvPr/>
        </p:nvGrpSpPr>
        <p:grpSpPr bwMode="auto">
          <a:xfrm>
            <a:off x="1476375" y="624969"/>
            <a:ext cx="5688013" cy="5688012"/>
            <a:chOff x="1475656" y="836712"/>
            <a:chExt cx="5904656" cy="5688632"/>
          </a:xfrm>
        </p:grpSpPr>
        <p:sp>
          <p:nvSpPr>
            <p:cNvPr id="786462"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15" name="TextBox 14"/>
            <p:cNvSpPr txBox="1"/>
            <p:nvPr/>
          </p:nvSpPr>
          <p:spPr>
            <a:xfrm>
              <a:off x="3484525" y="836712"/>
              <a:ext cx="1886918" cy="462012"/>
            </a:xfrm>
            <a:prstGeom prst="rect">
              <a:avLst/>
            </a:prstGeom>
            <a:noFill/>
          </p:spPr>
          <p:txBody>
            <a:bodyPr>
              <a:spAutoFit/>
            </a:bodyPr>
            <a:lstStyle/>
            <a:p>
              <a:pPr algn="ctr" defTabSz="914400" eaLnBrk="0" fontAlgn="base" hangingPunct="0">
                <a:spcBef>
                  <a:spcPct val="0"/>
                </a:spcBef>
                <a:spcAft>
                  <a:spcPct val="0"/>
                </a:spcAft>
                <a:defRPr/>
              </a:pPr>
              <a:r>
                <a:rPr lang="en-US" sz="2400" b="1" dirty="0" err="1">
                  <a:solidFill>
                    <a:prstClr val="black"/>
                  </a:solidFill>
                  <a:effectLst>
                    <a:outerShdw blurRad="38100" dist="38100" dir="2700000" algn="tl">
                      <a:srgbClr val="000000">
                        <a:alpha val="43137"/>
                      </a:srgbClr>
                    </a:outerShdw>
                  </a:effectLst>
                  <a:latin typeface="Arial"/>
                  <a:ea typeface="ＭＳ Ｐゴシック" charset="0"/>
                  <a:cs typeface="Arial"/>
                </a:rPr>
                <a:t>Peringatan</a:t>
              </a: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p:txBody>
        </p:sp>
      </p:grpSp>
      <p:grpSp>
        <p:nvGrpSpPr>
          <p:cNvPr id="11" name="Group 10"/>
          <p:cNvGrpSpPr>
            <a:grpSpLocks noChangeAspect="1"/>
          </p:cNvGrpSpPr>
          <p:nvPr/>
        </p:nvGrpSpPr>
        <p:grpSpPr bwMode="auto">
          <a:xfrm>
            <a:off x="2016125" y="1137731"/>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rgbClr val="F29B3C"/>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424889" y="1382487"/>
              <a:ext cx="2011770" cy="461917"/>
            </a:xfrm>
            <a:prstGeom prst="rect">
              <a:avLst/>
            </a:prstGeom>
            <a:noFill/>
          </p:spPr>
          <p:txBody>
            <a:bodyPr>
              <a:spAutoFit/>
            </a:bodyPr>
            <a:lstStyle/>
            <a:p>
              <a:pPr algn="ctr" defTabSz="914400" eaLnBrk="0" fontAlgn="base" hangingPunct="0">
                <a:spcBef>
                  <a:spcPct val="0"/>
                </a:spcBef>
                <a:spcAft>
                  <a:spcPct val="0"/>
                </a:spcAft>
                <a:defRPr/>
              </a:pPr>
              <a:r>
                <a:rPr lang="en-US" sz="2400" b="1" dirty="0" err="1">
                  <a:solidFill>
                    <a:prstClr val="black"/>
                  </a:solidFill>
                  <a:effectLst>
                    <a:outerShdw blurRad="38100" dist="38100" dir="2700000" algn="tl">
                      <a:srgbClr val="000000">
                        <a:alpha val="43137"/>
                      </a:srgbClr>
                    </a:outerShdw>
                  </a:effectLst>
                  <a:latin typeface="Arial"/>
                  <a:ea typeface="ＭＳ Ｐゴシック" charset="0"/>
                  <a:cs typeface="Arial"/>
                </a:rPr>
                <a:t>Nasehat</a:t>
              </a: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p:txBody>
        </p:sp>
      </p:grpSp>
      <p:grpSp>
        <p:nvGrpSpPr>
          <p:cNvPr id="9" name="Group 8"/>
          <p:cNvGrpSpPr>
            <a:grpSpLocks noChangeAspect="1"/>
          </p:cNvGrpSpPr>
          <p:nvPr/>
        </p:nvGrpSpPr>
        <p:grpSpPr bwMode="auto">
          <a:xfrm>
            <a:off x="2465388" y="1633031"/>
            <a:ext cx="3708400" cy="3708400"/>
            <a:chOff x="2555776" y="1844824"/>
            <a:chExt cx="3744416" cy="3672408"/>
          </a:xfrm>
        </p:grpSpPr>
        <p:sp>
          <p:nvSpPr>
            <p:cNvPr id="786458"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2954" y="1879410"/>
              <a:ext cx="2010059" cy="460624"/>
            </a:xfrm>
            <a:prstGeom prst="rect">
              <a:avLst/>
            </a:prstGeom>
            <a:noFill/>
          </p:spPr>
          <p:txBody>
            <a:bodyPr>
              <a:spAutoFit/>
            </a:bodyPr>
            <a:lstStyle/>
            <a:p>
              <a:pPr algn="ctr" defTabSz="914400"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Teguran</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grpSp>
        <p:nvGrpSpPr>
          <p:cNvPr id="7" name="Group 6"/>
          <p:cNvGrpSpPr>
            <a:grpSpLocks noChangeAspect="1"/>
          </p:cNvGrpSpPr>
          <p:nvPr/>
        </p:nvGrpSpPr>
        <p:grpSpPr bwMode="auto">
          <a:xfrm>
            <a:off x="2987675" y="2137856"/>
            <a:ext cx="2663825" cy="2663825"/>
            <a:chOff x="3059832" y="2348880"/>
            <a:chExt cx="2808312" cy="2664296"/>
          </a:xfrm>
        </p:grpSpPr>
        <p:sp>
          <p:nvSpPr>
            <p:cNvPr id="786456"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3131798" y="2420331"/>
              <a:ext cx="2661035" cy="462044"/>
            </a:xfrm>
            <a:prstGeom prst="rect">
              <a:avLst/>
            </a:prstGeom>
            <a:noFill/>
          </p:spPr>
          <p:txBody>
            <a:bodyPr>
              <a:spAutoFit/>
            </a:bodyPr>
            <a:lstStyle/>
            <a:p>
              <a:pPr algn="ctr" defTabSz="914400"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Pujian</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grpSp>
        <p:nvGrpSpPr>
          <p:cNvPr id="6" name="Group 5"/>
          <p:cNvGrpSpPr>
            <a:grpSpLocks noChangeAspect="1"/>
          </p:cNvGrpSpPr>
          <p:nvPr/>
        </p:nvGrpSpPr>
        <p:grpSpPr bwMode="auto">
          <a:xfrm>
            <a:off x="3419475" y="2569656"/>
            <a:ext cx="1800225" cy="1800225"/>
            <a:chOff x="3563888" y="2780929"/>
            <a:chExt cx="1872208" cy="1800200"/>
          </a:xfrm>
        </p:grpSpPr>
        <p:sp>
          <p:nvSpPr>
            <p:cNvPr id="786454" name="Oval 25"/>
            <p:cNvSpPr>
              <a:spLocks noChangeArrowheads="1"/>
            </p:cNvSpPr>
            <p:nvPr/>
          </p:nvSpPr>
          <p:spPr bwMode="auto">
            <a:xfrm>
              <a:off x="3563888" y="2780929"/>
              <a:ext cx="1872208" cy="1800200"/>
            </a:xfrm>
            <a:prstGeom prst="ellipse">
              <a:avLst/>
            </a:prstGeom>
            <a:solidFill>
              <a:srgbClr val="FF0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636531" y="3327021"/>
              <a:ext cx="1655931" cy="461957"/>
            </a:xfrm>
            <a:prstGeom prst="rect">
              <a:avLst/>
            </a:prstGeom>
            <a:noFill/>
          </p:spPr>
          <p:txBody>
            <a:bodyPr>
              <a:spAutoFit/>
            </a:bodyPr>
            <a:lstStyle/>
            <a:p>
              <a:pPr algn="ctr" defTabSz="914400"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Kristus</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sp>
        <p:nvSpPr>
          <p:cNvPr id="30" name="TextBox 29"/>
          <p:cNvSpPr txBox="1"/>
          <p:nvPr/>
        </p:nvSpPr>
        <p:spPr>
          <a:xfrm>
            <a:off x="2484438" y="2930019"/>
            <a:ext cx="719137"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N/A</a:t>
            </a:r>
          </a:p>
        </p:txBody>
      </p:sp>
      <p:sp>
        <p:nvSpPr>
          <p:cNvPr id="31" name="TextBox 30"/>
          <p:cNvSpPr txBox="1"/>
          <p:nvPr/>
        </p:nvSpPr>
        <p:spPr>
          <a:xfrm>
            <a:off x="3959225" y="4296856"/>
            <a:ext cx="720725"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N/A</a:t>
            </a:r>
          </a:p>
        </p:txBody>
      </p:sp>
      <p:sp>
        <p:nvSpPr>
          <p:cNvPr id="32" name="TextBox 31"/>
          <p:cNvSpPr txBox="1"/>
          <p:nvPr/>
        </p:nvSpPr>
        <p:spPr>
          <a:xfrm>
            <a:off x="5292725" y="4080956"/>
            <a:ext cx="720725"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N/A</a:t>
            </a:r>
          </a:p>
        </p:txBody>
      </p:sp>
      <p:sp>
        <p:nvSpPr>
          <p:cNvPr id="36" name="TextBox 35"/>
          <p:cNvSpPr txBox="1"/>
          <p:nvPr/>
        </p:nvSpPr>
        <p:spPr>
          <a:xfrm>
            <a:off x="3960813" y="5809744"/>
            <a:ext cx="719137"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N/A</a:t>
            </a:r>
          </a:p>
        </p:txBody>
      </p:sp>
      <p:sp>
        <p:nvSpPr>
          <p:cNvPr id="37" name="TextBox 36"/>
          <p:cNvSpPr txBox="1"/>
          <p:nvPr/>
        </p:nvSpPr>
        <p:spPr>
          <a:xfrm>
            <a:off x="6154738" y="4512756"/>
            <a:ext cx="720725"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N/A</a:t>
            </a:r>
          </a:p>
        </p:txBody>
      </p:sp>
      <p:sp>
        <p:nvSpPr>
          <p:cNvPr id="38" name="Text Box 37"/>
          <p:cNvSpPr txBox="1">
            <a:spLocks noChangeArrowheads="1"/>
          </p:cNvSpPr>
          <p:nvPr/>
        </p:nvSpPr>
        <p:spPr bwMode="auto">
          <a:xfrm>
            <a:off x="8413748" y="34953"/>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prstClr val="white"/>
                </a:solidFill>
                <a:latin typeface="Arial" charset="0"/>
                <a:cs typeface="Arial" charset="0"/>
              </a:rPr>
              <a:t>348</a:t>
            </a:r>
          </a:p>
        </p:txBody>
      </p:sp>
    </p:spTree>
    <p:extLst>
      <p:ext uri="{BB962C8B-B14F-4D97-AF65-F5344CB8AC3E}">
        <p14:creationId xmlns:p14="http://schemas.microsoft.com/office/powerpoint/2010/main" val="740600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nodeType="afterGroup">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nodeType="afterGroup">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childTnLst>
                          </p:cTn>
                        </p:par>
                        <p:par>
                          <p:cTn id="36" fill="hold" nodeType="afterGroup">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16"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nodeType="afterGroup">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500" fill="hold"/>
                                        <p:tgtEl>
                                          <p:spTgt spid="37"/>
                                        </p:tgtEl>
                                        <p:attrNameLst>
                                          <p:attrName>ppt_w</p:attrName>
                                        </p:attrNameLst>
                                      </p:cBhvr>
                                      <p:tavLst>
                                        <p:tav tm="0">
                                          <p:val>
                                            <p:fltVal val="0"/>
                                          </p:val>
                                        </p:tav>
                                        <p:tav tm="100000">
                                          <p:val>
                                            <p:strVal val="#ppt_w"/>
                                          </p:val>
                                        </p:tav>
                                      </p:tavLst>
                                    </p:anim>
                                    <p:anim calcmode="lin" valueType="num">
                                      <p:cBhvr>
                                        <p:cTn id="60" dur="500" fill="hold"/>
                                        <p:tgtEl>
                                          <p:spTgt spid="37"/>
                                        </p:tgtEl>
                                        <p:attrNameLst>
                                          <p:attrName>ppt_h</p:attrName>
                                        </p:attrNameLst>
                                      </p:cBhvr>
                                      <p:tavLst>
                                        <p:tav tm="0">
                                          <p:val>
                                            <p:fltVal val="0"/>
                                          </p:val>
                                        </p:tav>
                                        <p:tav tm="100000">
                                          <p:val>
                                            <p:strVal val="#ppt_h"/>
                                          </p:val>
                                        </p:tav>
                                      </p:tavLst>
                                    </p:anim>
                                    <p:animEffect transition="in" filter="fade">
                                      <p:cBhvr>
                                        <p:cTn id="61" dur="500"/>
                                        <p:tgtEl>
                                          <p:spTgt spid="37"/>
                                        </p:tgtEl>
                                      </p:cBhvr>
                                    </p:animEffect>
                                  </p:childTnLst>
                                </p:cTn>
                              </p:par>
                            </p:childTnLst>
                          </p:cTn>
                        </p:par>
                        <p:par>
                          <p:cTn id="62" fill="hold" nodeType="afterGroup">
                            <p:stCondLst>
                              <p:cond delay="1000"/>
                            </p:stCondLst>
                            <p:childTnLst>
                              <p:par>
                                <p:cTn id="63" presetID="53" presetClass="entr" presetSubtype="16"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p:cTn id="65" dur="500" fill="hold"/>
                                        <p:tgtEl>
                                          <p:spTgt spid="36"/>
                                        </p:tgtEl>
                                        <p:attrNameLst>
                                          <p:attrName>ppt_w</p:attrName>
                                        </p:attrNameLst>
                                      </p:cBhvr>
                                      <p:tavLst>
                                        <p:tav tm="0">
                                          <p:val>
                                            <p:fltVal val="0"/>
                                          </p:val>
                                        </p:tav>
                                        <p:tav tm="100000">
                                          <p:val>
                                            <p:strVal val="#ppt_w"/>
                                          </p:val>
                                        </p:tav>
                                      </p:tavLst>
                                    </p:anim>
                                    <p:anim calcmode="lin" valueType="num">
                                      <p:cBhvr>
                                        <p:cTn id="66" dur="500" fill="hold"/>
                                        <p:tgtEl>
                                          <p:spTgt spid="36"/>
                                        </p:tgtEl>
                                        <p:attrNameLst>
                                          <p:attrName>ppt_h</p:attrName>
                                        </p:attrNameLst>
                                      </p:cBhvr>
                                      <p:tavLst>
                                        <p:tav tm="0">
                                          <p:val>
                                            <p:fltVal val="0"/>
                                          </p:val>
                                        </p:tav>
                                        <p:tav tm="100000">
                                          <p:val>
                                            <p:strVal val="#ppt_h"/>
                                          </p:val>
                                        </p:tav>
                                      </p:tavLst>
                                    </p:anim>
                                    <p:animEffect transition="in" filter="fade">
                                      <p:cBhvr>
                                        <p:cTn id="67" dur="500"/>
                                        <p:tgtEl>
                                          <p:spTgt spid="3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3" presetClass="entr" presetSubtype="16"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p:cTn id="72" dur="500" fill="hold"/>
                                        <p:tgtEl>
                                          <p:spTgt spid="33"/>
                                        </p:tgtEl>
                                        <p:attrNameLst>
                                          <p:attrName>ppt_w</p:attrName>
                                        </p:attrNameLst>
                                      </p:cBhvr>
                                      <p:tavLst>
                                        <p:tav tm="0">
                                          <p:val>
                                            <p:fltVal val="0"/>
                                          </p:val>
                                        </p:tav>
                                        <p:tav tm="100000">
                                          <p:val>
                                            <p:strVal val="#ppt_w"/>
                                          </p:val>
                                        </p:tav>
                                      </p:tavLst>
                                    </p:anim>
                                    <p:anim calcmode="lin" valueType="num">
                                      <p:cBhvr>
                                        <p:cTn id="73" dur="500" fill="hold"/>
                                        <p:tgtEl>
                                          <p:spTgt spid="33"/>
                                        </p:tgtEl>
                                        <p:attrNameLst>
                                          <p:attrName>ppt_h</p:attrName>
                                        </p:attrNameLst>
                                      </p:cBhvr>
                                      <p:tavLst>
                                        <p:tav tm="0">
                                          <p:val>
                                            <p:fltVal val="0"/>
                                          </p:val>
                                        </p:tav>
                                        <p:tav tm="100000">
                                          <p:val>
                                            <p:strVal val="#ppt_h"/>
                                          </p:val>
                                        </p:tav>
                                      </p:tavLst>
                                    </p:anim>
                                    <p:animEffect transition="in" filter="fade">
                                      <p:cBhvr>
                                        <p:cTn id="7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6" grpId="0"/>
      <p:bldP spid="37"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1" y="4347793"/>
            <a:ext cx="6867419" cy="2220915"/>
          </a:xfrm>
          <a:noFill/>
        </p:spPr>
        <p:txBody>
          <a:bodyPr/>
          <a:lstStyle/>
          <a:p>
            <a:r>
              <a:rPr lang="en-US" sz="8000" b="1" dirty="0" err="1">
                <a:solidFill>
                  <a:schemeClr val="bg2">
                    <a:lumMod val="50000"/>
                  </a:schemeClr>
                </a:solidFill>
                <a:latin typeface="Arial" charset="0"/>
                <a:ea typeface="ＭＳ Ｐゴシック" charset="0"/>
              </a:rPr>
              <a:t>Apakah</a:t>
            </a:r>
            <a:r>
              <a:rPr lang="en-US" sz="8000" b="1" dirty="0">
                <a:solidFill>
                  <a:schemeClr val="bg2">
                    <a:lumMod val="50000"/>
                  </a:schemeClr>
                </a:solidFill>
                <a:latin typeface="Arial" charset="0"/>
                <a:ea typeface="ＭＳ Ｐゴシック" charset="0"/>
              </a:rPr>
              <a:t> </a:t>
            </a:r>
            <a:r>
              <a:rPr lang="en-US" sz="8000" b="1" dirty="0" err="1">
                <a:solidFill>
                  <a:schemeClr val="bg2">
                    <a:lumMod val="50000"/>
                  </a:schemeClr>
                </a:solidFill>
                <a:latin typeface="Arial" charset="0"/>
                <a:ea typeface="ＭＳ Ｐゴシック" charset="0"/>
              </a:rPr>
              <a:t>kamu</a:t>
            </a:r>
            <a:r>
              <a:rPr lang="en-US" sz="8000" b="1" dirty="0">
                <a:solidFill>
                  <a:schemeClr val="bg2">
                    <a:lumMod val="50000"/>
                  </a:schemeClr>
                </a:solidFill>
                <a:latin typeface="Arial" charset="0"/>
                <a:ea typeface="ＭＳ Ｐゴシック" charset="0"/>
              </a:rPr>
              <a:t> </a:t>
            </a:r>
            <a:r>
              <a:rPr lang="en-US" sz="8000" b="1" dirty="0" err="1">
                <a:solidFill>
                  <a:schemeClr val="bg2">
                    <a:lumMod val="50000"/>
                  </a:schemeClr>
                </a:solidFill>
                <a:latin typeface="Arial" charset="0"/>
                <a:ea typeface="ＭＳ Ｐゴシック" charset="0"/>
              </a:rPr>
              <a:t>suam</a:t>
            </a:r>
            <a:r>
              <a:rPr lang="en-US" sz="8000" b="1" dirty="0">
                <a:solidFill>
                  <a:schemeClr val="bg2">
                    <a:lumMod val="50000"/>
                  </a:schemeClr>
                </a:solidFill>
                <a:latin typeface="Arial" charset="0"/>
                <a:ea typeface="ＭＳ Ｐゴシック" charset="0"/>
              </a:rPr>
              <a:t> kuku?</a:t>
            </a:r>
          </a:p>
        </p:txBody>
      </p:sp>
    </p:spTree>
    <p:extLst>
      <p:ext uri="{BB962C8B-B14F-4D97-AF65-F5344CB8AC3E}">
        <p14:creationId xmlns:p14="http://schemas.microsoft.com/office/powerpoint/2010/main" val="314736863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956661"/>
            <a:ext cx="9144000" cy="1703372"/>
          </a:xfrm>
          <a:solidFill>
            <a:schemeClr val="tx1"/>
          </a:solidFill>
        </p:spPr>
        <p:txBody>
          <a:bodyPr/>
          <a:lstStyle/>
          <a:p>
            <a:r>
              <a:rPr lang="en-US" sz="4600" b="1" dirty="0" err="1">
                <a:latin typeface="Arial" charset="0"/>
                <a:ea typeface="ＭＳ Ｐゴシック" charset="0"/>
              </a:rPr>
              <a:t>Bagaimana</a:t>
            </a:r>
            <a:r>
              <a:rPr lang="en-US" sz="4600" b="1" dirty="0">
                <a:latin typeface="Arial" charset="0"/>
                <a:ea typeface="ＭＳ Ｐゴシック" charset="0"/>
              </a:rPr>
              <a:t> </a:t>
            </a:r>
            <a:r>
              <a:rPr lang="en-US" sz="4600" b="1" dirty="0" err="1">
                <a:latin typeface="Arial" charset="0"/>
                <a:ea typeface="ＭＳ Ｐゴシック" charset="0"/>
              </a:rPr>
              <a:t>caranya</a:t>
            </a:r>
            <a:r>
              <a:rPr lang="en-US" sz="4600" b="1" dirty="0">
                <a:latin typeface="Arial" charset="0"/>
                <a:ea typeface="ＭＳ Ｐゴシック" charset="0"/>
              </a:rPr>
              <a:t> </a:t>
            </a:r>
            <a:r>
              <a:rPr lang="en-US" sz="4600" b="1" dirty="0" err="1">
                <a:latin typeface="Arial" charset="0"/>
                <a:ea typeface="ＭＳ Ｐゴシック" charset="0"/>
              </a:rPr>
              <a:t>menyembuhkan</a:t>
            </a:r>
            <a:r>
              <a:rPr lang="en-US" sz="4600" b="1" dirty="0">
                <a:latin typeface="Arial" charset="0"/>
                <a:ea typeface="ＭＳ Ｐゴシック" charset="0"/>
              </a:rPr>
              <a:t> </a:t>
            </a:r>
            <a:r>
              <a:rPr lang="en-US" sz="4600" b="1" dirty="0" err="1">
                <a:solidFill>
                  <a:srgbClr val="FFFF00"/>
                </a:solidFill>
                <a:latin typeface="Arial" charset="0"/>
                <a:ea typeface="ＭＳ Ｐゴシック" charset="0"/>
              </a:rPr>
              <a:t>apatis</a:t>
            </a:r>
            <a:r>
              <a:rPr lang="en-US" sz="4600" b="1" dirty="0">
                <a:latin typeface="Arial" charset="0"/>
                <a:ea typeface="ＭＳ Ｐゴシック" charset="0"/>
              </a:rPr>
              <a:t> </a:t>
            </a:r>
            <a:r>
              <a:rPr lang="en-US" sz="4600" b="1" dirty="0" err="1">
                <a:latin typeface="Arial" charset="0"/>
                <a:ea typeface="ＭＳ Ｐゴシック" charset="0"/>
              </a:rPr>
              <a:t>rohani</a:t>
            </a:r>
            <a:r>
              <a:rPr lang="en-US" sz="4600" b="1" dirty="0">
                <a:latin typeface="Arial" charset="0"/>
                <a:ea typeface="ＭＳ Ｐゴシック" charset="0"/>
              </a:rPr>
              <a:t>?</a:t>
            </a:r>
          </a:p>
        </p:txBody>
      </p:sp>
      <p:pic>
        <p:nvPicPr>
          <p:cNvPr id="3" name="Picture 2"/>
          <p:cNvPicPr>
            <a:picLocks noChangeAspect="1"/>
          </p:cNvPicPr>
          <p:nvPr/>
        </p:nvPicPr>
        <p:blipFill>
          <a:blip r:embed="rId3"/>
          <a:stretch>
            <a:fillRect/>
          </a:stretch>
        </p:blipFill>
        <p:spPr>
          <a:xfrm>
            <a:off x="1142464" y="332927"/>
            <a:ext cx="6602908" cy="4401939"/>
          </a:xfrm>
          <a:prstGeom prst="rect">
            <a:avLst/>
          </a:prstGeom>
        </p:spPr>
      </p:pic>
    </p:spTree>
    <p:extLst>
      <p:ext uri="{BB962C8B-B14F-4D97-AF65-F5344CB8AC3E}">
        <p14:creationId xmlns:p14="http://schemas.microsoft.com/office/powerpoint/2010/main" val="158136100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857248"/>
            <a:ext cx="914400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3" name="Picture 2" descr="rev 2 jesus-john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77" y="1"/>
            <a:ext cx="9205367" cy="5877272"/>
          </a:xfrm>
          <a:prstGeom prst="rect">
            <a:avLst/>
          </a:prstGeom>
        </p:spPr>
      </p:pic>
      <p:sp>
        <p:nvSpPr>
          <p:cNvPr id="111618" name="Rectangle 2"/>
          <p:cNvSpPr>
            <a:spLocks noGrp="1" noChangeArrowheads="1"/>
          </p:cNvSpPr>
          <p:nvPr>
            <p:ph type="ctrTitle"/>
          </p:nvPr>
        </p:nvSpPr>
        <p:spPr>
          <a:xfrm>
            <a:off x="-9477" y="5510463"/>
            <a:ext cx="9153477" cy="1176022"/>
          </a:xfrm>
          <a:solidFill>
            <a:schemeClr val="tx1"/>
          </a:solidFill>
        </p:spPr>
        <p:txBody>
          <a:bodyPr/>
          <a:lstStyle/>
          <a:p>
            <a:r>
              <a:rPr lang="en-US" b="1" dirty="0" err="1">
                <a:latin typeface="Arial" charset="0"/>
                <a:ea typeface="ＭＳ Ｐゴシック" charset="0"/>
              </a:rPr>
              <a:t>Apa</a:t>
            </a:r>
            <a:r>
              <a:rPr lang="en-US" b="1" dirty="0">
                <a:latin typeface="Arial" charset="0"/>
                <a:ea typeface="ＭＳ Ｐゴシック" charset="0"/>
              </a:rPr>
              <a:t> yang </a:t>
            </a:r>
            <a:r>
              <a:rPr lang="en-US" b="1" dirty="0" err="1">
                <a:latin typeface="Arial" charset="0"/>
                <a:ea typeface="ＭＳ Ｐゴシック" charset="0"/>
              </a:rPr>
              <a:t>Yesus</a:t>
            </a:r>
            <a:r>
              <a:rPr lang="en-US" b="1" dirty="0">
                <a:latin typeface="Arial" charset="0"/>
                <a:ea typeface="ＭＳ Ｐゴシック" charset="0"/>
              </a:rPr>
              <a:t> </a:t>
            </a:r>
            <a:r>
              <a:rPr lang="en-US" b="1" dirty="0" err="1">
                <a:latin typeface="Arial" charset="0"/>
                <a:ea typeface="ＭＳ Ｐゴシック" charset="0"/>
              </a:rPr>
              <a:t>pikirkan</a:t>
            </a:r>
            <a:r>
              <a:rPr lang="en-US" b="1" dirty="0">
                <a:latin typeface="Arial" charset="0"/>
                <a:ea typeface="ＭＳ Ｐゴシック" charset="0"/>
              </a:rPr>
              <a:t> </a:t>
            </a:r>
            <a:r>
              <a:rPr lang="en-US" b="1" dirty="0" err="1">
                <a:latin typeface="Arial" charset="0"/>
                <a:ea typeface="ＭＳ Ｐゴシック" charset="0"/>
              </a:rPr>
              <a:t>tentangmu</a:t>
            </a:r>
            <a:r>
              <a:rPr lang="en-US" b="1" dirty="0">
                <a:latin typeface="Arial" charset="0"/>
                <a:ea typeface="ＭＳ Ｐゴシック" charset="0"/>
              </a:rPr>
              <a:t>?</a:t>
            </a:r>
          </a:p>
        </p:txBody>
      </p:sp>
    </p:spTree>
    <p:extLst>
      <p:ext uri="{BB962C8B-B14F-4D97-AF65-F5344CB8AC3E}">
        <p14:creationId xmlns:p14="http://schemas.microsoft.com/office/powerpoint/2010/main" val="131040359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88640"/>
            <a:ext cx="9144000" cy="2304256"/>
          </a:xfrm>
        </p:spPr>
        <p:txBody>
          <a:bodyPr/>
          <a:lstStyle/>
          <a:p>
            <a:r>
              <a:rPr lang="en-US" sz="4000" b="1" dirty="0" err="1">
                <a:solidFill>
                  <a:srgbClr val="FFFFFF"/>
                </a:solidFill>
                <a:latin typeface="Alan Den" charset="0"/>
                <a:ea typeface="ＭＳ Ｐゴシック" charset="0"/>
                <a:cs typeface="Alan Den" charset="0"/>
              </a:rPr>
              <a:t>Jika</a:t>
            </a:r>
            <a:r>
              <a:rPr lang="en-US" sz="4000" b="1" dirty="0">
                <a:solidFill>
                  <a:srgbClr val="FFFFFF"/>
                </a:solidFill>
                <a:latin typeface="Alan Den" charset="0"/>
                <a:ea typeface="ＭＳ Ｐゴシック" charset="0"/>
                <a:cs typeface="Alan Den" charset="0"/>
              </a:rPr>
              <a:t> </a:t>
            </a:r>
            <a:r>
              <a:rPr lang="en-US" sz="4000" b="1" dirty="0" err="1">
                <a:solidFill>
                  <a:srgbClr val="FFFFFF"/>
                </a:solidFill>
                <a:latin typeface="Alan Den" charset="0"/>
                <a:ea typeface="ＭＳ Ｐゴシック" charset="0"/>
                <a:cs typeface="Alan Den" charset="0"/>
              </a:rPr>
              <a:t>Yesus</a:t>
            </a:r>
            <a:r>
              <a:rPr lang="en-US" sz="4000" b="1" dirty="0">
                <a:solidFill>
                  <a:srgbClr val="FFFFFF"/>
                </a:solidFill>
                <a:latin typeface="Alan Den" charset="0"/>
                <a:ea typeface="ＭＳ Ｐゴシック" charset="0"/>
                <a:cs typeface="Alan Den" charset="0"/>
              </a:rPr>
              <a:t> </a:t>
            </a:r>
            <a:r>
              <a:rPr lang="en-US" sz="4000" b="1" dirty="0" err="1">
                <a:solidFill>
                  <a:srgbClr val="FFFFFF"/>
                </a:solidFill>
                <a:latin typeface="Alan Den" charset="0"/>
                <a:ea typeface="ＭＳ Ｐゴシック" charset="0"/>
                <a:cs typeface="Alan Den" charset="0"/>
              </a:rPr>
              <a:t>menulis</a:t>
            </a:r>
            <a:r>
              <a:rPr lang="en-US" sz="4000" b="1" dirty="0">
                <a:solidFill>
                  <a:srgbClr val="FFFFFF"/>
                </a:solidFill>
                <a:latin typeface="Alan Den" charset="0"/>
                <a:ea typeface="ＭＳ Ｐゴシック" charset="0"/>
                <a:cs typeface="Alan Den" charset="0"/>
              </a:rPr>
              <a:t> </a:t>
            </a:r>
            <a:r>
              <a:rPr lang="en-US" sz="4000" b="1" dirty="0" err="1">
                <a:solidFill>
                  <a:srgbClr val="FFFFFF"/>
                </a:solidFill>
                <a:latin typeface="Alan Den" charset="0"/>
                <a:ea typeface="ＭＳ Ｐゴシック" charset="0"/>
                <a:cs typeface="Alan Den" charset="0"/>
              </a:rPr>
              <a:t>surat</a:t>
            </a:r>
            <a:r>
              <a:rPr lang="en-US" sz="4000" b="1" dirty="0">
                <a:solidFill>
                  <a:srgbClr val="FFFFFF"/>
                </a:solidFill>
                <a:latin typeface="Alan Den" charset="0"/>
                <a:ea typeface="ＭＳ Ｐゴシック" charset="0"/>
                <a:cs typeface="Alan Den" charset="0"/>
              </a:rPr>
              <a:t> </a:t>
            </a:r>
            <a:r>
              <a:rPr lang="en-US" sz="4000" b="1" dirty="0" err="1">
                <a:solidFill>
                  <a:srgbClr val="FFFFFF"/>
                </a:solidFill>
                <a:latin typeface="Alan Den" charset="0"/>
                <a:ea typeface="ＭＳ Ｐゴシック" charset="0"/>
                <a:cs typeface="Alan Den" charset="0"/>
              </a:rPr>
              <a:t>kepada</a:t>
            </a:r>
            <a:r>
              <a:rPr lang="en-US" sz="4000" b="1" dirty="0" err="1">
                <a:solidFill>
                  <a:srgbClr val="FFFF00"/>
                </a:solidFill>
                <a:latin typeface="Alan Den" charset="0"/>
                <a:ea typeface="ＭＳ Ｐゴシック" charset="0"/>
                <a:cs typeface="Alan Den" charset="0"/>
              </a:rPr>
              <a:t>mu</a:t>
            </a:r>
            <a:r>
              <a:rPr lang="en-US" sz="4000" b="1" dirty="0">
                <a:solidFill>
                  <a:srgbClr val="FFFFFF"/>
                </a:solidFill>
                <a:latin typeface="Alan Den" charset="0"/>
                <a:ea typeface="ＭＳ Ｐゴシック" charset="0"/>
                <a:cs typeface="Alan Den" charset="0"/>
              </a:rPr>
              <a:t>, </a:t>
            </a:r>
            <a:br>
              <a:rPr lang="en-US" b="1" dirty="0">
                <a:solidFill>
                  <a:srgbClr val="FFFFFF"/>
                </a:solidFill>
                <a:latin typeface="Alan Den" charset="0"/>
                <a:ea typeface="ＭＳ Ｐゴシック" charset="0"/>
                <a:cs typeface="Alan Den" charset="0"/>
              </a:rPr>
            </a:br>
            <a:r>
              <a:rPr lang="en-US" sz="5400" b="1" dirty="0" err="1">
                <a:solidFill>
                  <a:srgbClr val="FFFF00"/>
                </a:solidFill>
                <a:latin typeface="Alan Den" charset="0"/>
                <a:ea typeface="ＭＳ Ｐゴシック" charset="0"/>
                <a:cs typeface="Alan Den" charset="0"/>
              </a:rPr>
              <a:t>a</a:t>
            </a:r>
            <a:r>
              <a:rPr lang="en-US" sz="5400" b="1" dirty="0" err="1">
                <a:solidFill>
                  <a:srgbClr val="FFFFFF"/>
                </a:solidFill>
                <a:latin typeface="Alan Den" charset="0"/>
                <a:ea typeface="ＭＳ Ｐゴシック" charset="0"/>
                <a:cs typeface="Alan Den" charset="0"/>
              </a:rPr>
              <a:t>pa</a:t>
            </a:r>
            <a:r>
              <a:rPr lang="en-US" sz="5400" b="1" dirty="0">
                <a:solidFill>
                  <a:srgbClr val="FFFFFF"/>
                </a:solidFill>
                <a:latin typeface="Alan Den" charset="0"/>
                <a:ea typeface="ＭＳ Ｐゴシック" charset="0"/>
                <a:cs typeface="Alan Den" charset="0"/>
              </a:rPr>
              <a:t> </a:t>
            </a:r>
            <a:r>
              <a:rPr lang="en-US" sz="5400" b="1" dirty="0">
                <a:solidFill>
                  <a:srgbClr val="FFFF00"/>
                </a:solidFill>
                <a:latin typeface="Alan Den" charset="0"/>
                <a:ea typeface="ＭＳ Ｐゴシック" charset="0"/>
                <a:cs typeface="Alan Den" charset="0"/>
              </a:rPr>
              <a:t>y</a:t>
            </a:r>
            <a:r>
              <a:rPr lang="en-US" sz="5400" b="1" dirty="0">
                <a:solidFill>
                  <a:srgbClr val="FFFFFF"/>
                </a:solidFill>
                <a:latin typeface="Alan Den" charset="0"/>
                <a:ea typeface="ＭＳ Ｐゴシック" charset="0"/>
                <a:cs typeface="Alan Den" charset="0"/>
              </a:rPr>
              <a:t>ang </a:t>
            </a:r>
            <a:r>
              <a:rPr lang="en-US" sz="5400" b="1" dirty="0" err="1">
                <a:solidFill>
                  <a:srgbClr val="FFFF00"/>
                </a:solidFill>
                <a:latin typeface="Alan Den" charset="0"/>
                <a:ea typeface="ＭＳ Ｐゴシック" charset="0"/>
                <a:cs typeface="Alan Den" charset="0"/>
              </a:rPr>
              <a:t>Y</a:t>
            </a:r>
            <a:r>
              <a:rPr lang="en-US" sz="5400" b="1" dirty="0" err="1">
                <a:solidFill>
                  <a:srgbClr val="FFFFFF"/>
                </a:solidFill>
                <a:latin typeface="Alan Den" charset="0"/>
                <a:ea typeface="ＭＳ Ｐゴシック" charset="0"/>
                <a:cs typeface="Alan Den" charset="0"/>
              </a:rPr>
              <a:t>esus</a:t>
            </a:r>
            <a:r>
              <a:rPr lang="en-US" sz="5400" b="1" dirty="0">
                <a:solidFill>
                  <a:srgbClr val="FFFFFF"/>
                </a:solidFill>
                <a:latin typeface="Alan Den" charset="0"/>
                <a:ea typeface="ＭＳ Ｐゴシック" charset="0"/>
                <a:cs typeface="Alan Den" charset="0"/>
              </a:rPr>
              <a:t> </a:t>
            </a:r>
            <a:r>
              <a:rPr lang="en-US" sz="5400" b="1" dirty="0" err="1">
                <a:solidFill>
                  <a:srgbClr val="FFFF00"/>
                </a:solidFill>
                <a:latin typeface="Alan Den" charset="0"/>
                <a:ea typeface="ＭＳ Ｐゴシック" charset="0"/>
                <a:cs typeface="Alan Den" charset="0"/>
              </a:rPr>
              <a:t>k</a:t>
            </a:r>
            <a:r>
              <a:rPr lang="en-US" sz="5400" b="1" dirty="0" err="1">
                <a:solidFill>
                  <a:srgbClr val="FFFFFF"/>
                </a:solidFill>
                <a:latin typeface="Alan Den" charset="0"/>
                <a:ea typeface="ＭＳ Ｐゴシック" charset="0"/>
                <a:cs typeface="Alan Den" charset="0"/>
              </a:rPr>
              <a:t>atakan</a:t>
            </a:r>
            <a:r>
              <a:rPr lang="en-US" sz="5400" b="1" dirty="0">
                <a:solidFill>
                  <a:srgbClr val="FFFFFF"/>
                </a:solidFill>
                <a:latin typeface="Alan Den" charset="0"/>
                <a:ea typeface="ＭＳ Ｐゴシック" charset="0"/>
                <a:cs typeface="Alan Den" charset="0"/>
              </a:rPr>
              <a:t>?</a:t>
            </a:r>
            <a:endParaRPr lang="en-US" b="1" dirty="0">
              <a:latin typeface="Alan Den"/>
              <a:cs typeface="Alan Den"/>
            </a:endParaRPr>
          </a:p>
        </p:txBody>
      </p:sp>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5001" y="2511983"/>
            <a:ext cx="5588000" cy="4191000"/>
          </a:xfrm>
          <a:prstGeom prst="rect">
            <a:avLst/>
          </a:prstGeom>
        </p:spPr>
      </p:pic>
      <p:sp>
        <p:nvSpPr>
          <p:cNvPr id="5" name="TextBox 4"/>
          <p:cNvSpPr txBox="1"/>
          <p:nvPr/>
        </p:nvSpPr>
        <p:spPr>
          <a:xfrm>
            <a:off x="4473227" y="3146784"/>
            <a:ext cx="607859" cy="923330"/>
          </a:xfrm>
          <a:prstGeom prst="rect">
            <a:avLst/>
          </a:prstGeom>
          <a:noFill/>
        </p:spPr>
        <p:txBody>
          <a:bodyPr wrap="none" rtlCol="0">
            <a:spAutoFit/>
          </a:bodyPr>
          <a:lstStyle/>
          <a:p>
            <a:pPr eaLnBrk="0" fontAlgn="base" hangingPunct="0">
              <a:spcBef>
                <a:spcPct val="0"/>
              </a:spcBef>
              <a:spcAft>
                <a:spcPct val="0"/>
              </a:spcAft>
            </a:pPr>
            <a:r>
              <a:rPr lang="en-US" sz="5400" dirty="0">
                <a:solidFill>
                  <a:srgbClr val="FFFFFF"/>
                </a:solidFill>
                <a:ea typeface="ＭＳ Ｐゴシック" charset="0"/>
                <a:cs typeface="Times New Roman"/>
              </a:rPr>
              <a:t>L</a:t>
            </a:r>
          </a:p>
        </p:txBody>
      </p:sp>
      <p:sp>
        <p:nvSpPr>
          <p:cNvPr id="6" name="TextBox 5"/>
          <p:cNvSpPr txBox="1"/>
          <p:nvPr/>
        </p:nvSpPr>
        <p:spPr>
          <a:xfrm>
            <a:off x="2003780" y="4473231"/>
            <a:ext cx="5400933" cy="1200329"/>
          </a:xfrm>
          <a:prstGeom prst="rect">
            <a:avLst/>
          </a:prstGeom>
          <a:noFill/>
        </p:spPr>
        <p:txBody>
          <a:bodyPr wrap="square" rtlCol="0">
            <a:spAutoFit/>
          </a:bodyPr>
          <a:lstStyle/>
          <a:p>
            <a:pPr algn="ctr" eaLnBrk="0" fontAlgn="base" hangingPunct="0">
              <a:spcBef>
                <a:spcPct val="0"/>
              </a:spcBef>
              <a:spcAft>
                <a:spcPct val="0"/>
              </a:spcAft>
            </a:pPr>
            <a:r>
              <a:rPr lang="en-US" sz="7200" dirty="0">
                <a:solidFill>
                  <a:srgbClr val="000000"/>
                </a:solidFill>
                <a:ea typeface="ＭＳ Ｐゴシック" charset="0"/>
                <a:cs typeface="Times New Roman"/>
              </a:rPr>
              <a:t>Laodikia</a:t>
            </a:r>
          </a:p>
        </p:txBody>
      </p:sp>
    </p:spTree>
    <p:extLst>
      <p:ext uri="{BB962C8B-B14F-4D97-AF65-F5344CB8AC3E}">
        <p14:creationId xmlns:p14="http://schemas.microsoft.com/office/powerpoint/2010/main" val="162425944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0308" name="Text Box 1028"/>
          <p:cNvSpPr txBox="1">
            <a:spLocks noChangeArrowheads="1"/>
          </p:cNvSpPr>
          <p:nvPr/>
        </p:nvSpPr>
        <p:spPr bwMode="auto">
          <a:xfrm>
            <a:off x="150098" y="5358197"/>
            <a:ext cx="8878455"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0"/>
              </a:spcBef>
              <a:spcAft>
                <a:spcPct val="0"/>
              </a:spcAft>
              <a:defRPr/>
            </a:pPr>
            <a:r>
              <a:rPr lang="en-US" sz="4000" b="1" i="1" dirty="0" err="1">
                <a:solidFill>
                  <a:srgbClr val="E5E5FF"/>
                </a:solidFill>
                <a:effectLst>
                  <a:outerShdw blurRad="38100" dist="38100" dir="2700000" algn="tl">
                    <a:srgbClr val="000000"/>
                  </a:outerShdw>
                </a:effectLst>
                <a:latin typeface="Arial" charset="0"/>
                <a:cs typeface="Arial" charset="0"/>
              </a:rPr>
              <a:t>Ini</a:t>
            </a:r>
            <a:r>
              <a:rPr lang="en-US" sz="4000" b="1" i="1" dirty="0">
                <a:solidFill>
                  <a:srgbClr val="E5E5FF"/>
                </a:solidFill>
                <a:effectLst>
                  <a:outerShdw blurRad="38100" dist="38100" dir="2700000" algn="tl">
                    <a:srgbClr val="000000"/>
                  </a:outerShdw>
                </a:effectLst>
                <a:latin typeface="Arial" charset="0"/>
                <a:cs typeface="Arial" charset="0"/>
              </a:rPr>
              <a:t> </a:t>
            </a:r>
            <a:r>
              <a:rPr lang="en-US" sz="4000" b="1" i="1" dirty="0" err="1">
                <a:solidFill>
                  <a:srgbClr val="E5E5FF"/>
                </a:solidFill>
                <a:effectLst>
                  <a:outerShdw blurRad="38100" dist="38100" dir="2700000" algn="tl">
                    <a:srgbClr val="000000"/>
                  </a:outerShdw>
                </a:effectLst>
                <a:latin typeface="Arial" charset="0"/>
                <a:cs typeface="Arial" charset="0"/>
              </a:rPr>
              <a:t>adalah</a:t>
            </a:r>
            <a:r>
              <a:rPr lang="en-US" sz="4000" b="1" i="1" dirty="0">
                <a:solidFill>
                  <a:srgbClr val="E5E5FF"/>
                </a:solidFill>
                <a:effectLst>
                  <a:outerShdw blurRad="38100" dist="38100" dir="2700000" algn="tl">
                    <a:srgbClr val="000000"/>
                  </a:outerShdw>
                </a:effectLst>
                <a:latin typeface="Arial" charset="0"/>
                <a:cs typeface="Arial" charset="0"/>
              </a:rPr>
              <a:t> yang </a:t>
            </a:r>
            <a:r>
              <a:rPr lang="en-US" sz="4000" b="1" i="1" dirty="0" err="1">
                <a:solidFill>
                  <a:srgbClr val="E5E5FF"/>
                </a:solidFill>
                <a:effectLst>
                  <a:outerShdw blurRad="38100" dist="38100" dir="2700000" algn="tl">
                    <a:srgbClr val="000000"/>
                  </a:outerShdw>
                </a:effectLst>
                <a:latin typeface="Arial" charset="0"/>
                <a:cs typeface="Arial" charset="0"/>
              </a:rPr>
              <a:t>terakhir</a:t>
            </a:r>
            <a:r>
              <a:rPr lang="en-US" sz="4000" b="1" i="1" dirty="0">
                <a:solidFill>
                  <a:srgbClr val="E5E5FF"/>
                </a:solidFill>
                <a:effectLst>
                  <a:outerShdw blurRad="38100" dist="38100" dir="2700000" algn="tl">
                    <a:srgbClr val="000000"/>
                  </a:outerShdw>
                </a:effectLst>
                <a:latin typeface="Arial" charset="0"/>
                <a:cs typeface="Arial" charset="0"/>
              </a:rPr>
              <a:t> </a:t>
            </a:r>
            <a:r>
              <a:rPr lang="en-US" sz="4000" b="1" i="1" dirty="0" err="1">
                <a:solidFill>
                  <a:srgbClr val="E5E5FF"/>
                </a:solidFill>
                <a:effectLst>
                  <a:outerShdw blurRad="38100" dist="38100" dir="2700000" algn="tl">
                    <a:srgbClr val="000000"/>
                  </a:outerShdw>
                </a:effectLst>
                <a:latin typeface="Arial" charset="0"/>
                <a:cs typeface="Arial" charset="0"/>
              </a:rPr>
              <a:t>dari</a:t>
            </a:r>
            <a:r>
              <a:rPr lang="en-US" sz="4000" b="1" i="1" dirty="0">
                <a:solidFill>
                  <a:srgbClr val="E5E5FF"/>
                </a:solidFill>
                <a:effectLst>
                  <a:outerShdw blurRad="38100" dist="38100" dir="2700000" algn="tl">
                    <a:srgbClr val="000000"/>
                  </a:outerShdw>
                </a:effectLst>
                <a:latin typeface="Arial" charset="0"/>
                <a:cs typeface="Arial" charset="0"/>
              </a:rPr>
              <a:t> </a:t>
            </a:r>
            <a:r>
              <a:rPr lang="en-US" sz="4000" b="1" i="1" dirty="0" err="1">
                <a:solidFill>
                  <a:srgbClr val="E5E5FF"/>
                </a:solidFill>
                <a:effectLst>
                  <a:outerShdw blurRad="38100" dist="38100" dir="2700000" algn="tl">
                    <a:srgbClr val="000000"/>
                  </a:outerShdw>
                </a:effectLst>
                <a:latin typeface="Arial" charset="0"/>
                <a:cs typeface="Arial" charset="0"/>
              </a:rPr>
              <a:t>tujuh</a:t>
            </a:r>
            <a:r>
              <a:rPr lang="en-US" sz="4000" b="1" i="1" dirty="0">
                <a:solidFill>
                  <a:srgbClr val="E5E5FF"/>
                </a:solidFill>
                <a:effectLst>
                  <a:outerShdw blurRad="38100" dist="38100" dir="2700000" algn="tl">
                    <a:srgbClr val="000000"/>
                  </a:outerShdw>
                </a:effectLst>
                <a:latin typeface="Arial" charset="0"/>
                <a:cs typeface="Arial" charset="0"/>
              </a:rPr>
              <a:t> </a:t>
            </a:r>
            <a:r>
              <a:rPr lang="en-US" sz="4000" b="1" i="1" dirty="0" err="1">
                <a:solidFill>
                  <a:srgbClr val="E5E5FF"/>
                </a:solidFill>
                <a:effectLst>
                  <a:outerShdw blurRad="38100" dist="38100" dir="2700000" algn="tl">
                    <a:srgbClr val="000000"/>
                  </a:outerShdw>
                </a:effectLst>
                <a:latin typeface="Arial" charset="0"/>
                <a:cs typeface="Arial" charset="0"/>
              </a:rPr>
              <a:t>surat-surat</a:t>
            </a:r>
            <a:r>
              <a:rPr lang="en-US" sz="4000" b="1" i="1" dirty="0">
                <a:solidFill>
                  <a:srgbClr val="E5E5FF"/>
                </a:solidFill>
                <a:effectLst>
                  <a:outerShdw blurRad="38100" dist="38100" dir="2700000" algn="tl">
                    <a:srgbClr val="000000"/>
                  </a:outerShdw>
                </a:effectLst>
                <a:latin typeface="Arial" charset="0"/>
                <a:cs typeface="Arial" charset="0"/>
              </a:rPr>
              <a:t> </a:t>
            </a:r>
            <a:r>
              <a:rPr lang="en-US" sz="4000" b="1" i="1" dirty="0" err="1">
                <a:solidFill>
                  <a:srgbClr val="E5E5FF"/>
                </a:solidFill>
                <a:effectLst>
                  <a:outerShdw blurRad="38100" dist="38100" dir="2700000" algn="tl">
                    <a:srgbClr val="000000"/>
                  </a:outerShdw>
                </a:effectLst>
                <a:latin typeface="Arial" charset="0"/>
                <a:cs typeface="Arial" charset="0"/>
              </a:rPr>
              <a:t>Wahyu</a:t>
            </a:r>
            <a:r>
              <a:rPr lang="en-US" sz="4000" b="1" i="1" dirty="0">
                <a:solidFill>
                  <a:srgbClr val="E5E5FF"/>
                </a:solidFill>
                <a:effectLst>
                  <a:outerShdw blurRad="38100" dist="38100" dir="2700000" algn="tl">
                    <a:srgbClr val="000000"/>
                  </a:outerShdw>
                </a:effectLst>
                <a:latin typeface="Arial" charset="0"/>
                <a:cs typeface="Arial" charset="0"/>
              </a:rPr>
              <a:t> 2–3</a:t>
            </a:r>
          </a:p>
        </p:txBody>
      </p:sp>
      <p:sp>
        <p:nvSpPr>
          <p:cNvPr id="86019" name="Rectangle 1029"/>
          <p:cNvSpPr>
            <a:spLocks noGrp="1" noChangeArrowheads="1"/>
          </p:cNvSpPr>
          <p:nvPr>
            <p:ph type="ctrTitle"/>
          </p:nvPr>
        </p:nvSpPr>
        <p:spPr>
          <a:xfrm>
            <a:off x="0" y="2819400"/>
            <a:ext cx="5562600" cy="1828800"/>
          </a:xfrm>
          <a:effectLst>
            <a:outerShdw blurRad="50800" dist="38100" dir="2700000">
              <a:srgbClr val="000000">
                <a:alpha val="43000"/>
              </a:srgbClr>
            </a:outerShdw>
          </a:effectLst>
        </p:spPr>
        <p:txBody>
          <a:bodyPr/>
          <a:lstStyle/>
          <a:p>
            <a:pPr eaLnBrk="1" hangingPunct="1">
              <a:defRPr/>
            </a:pPr>
            <a:r>
              <a:rPr lang="en-US" sz="8000" dirty="0">
                <a:latin typeface="Arial" charset="0"/>
                <a:ea typeface="ＭＳ Ｐゴシック" charset="0"/>
                <a:cs typeface="Arial Rounded MT Bold" charset="0"/>
              </a:rPr>
              <a:t>Revelation</a:t>
            </a:r>
            <a:endParaRPr lang="en-US" dirty="0">
              <a:solidFill>
                <a:srgbClr val="FF0000"/>
              </a:solidFill>
              <a:latin typeface="Arial Rounded MT Bold" charset="0"/>
              <a:ea typeface="ＭＳ Ｐゴシック" charset="0"/>
              <a:cs typeface="Arial Rounded MT Bold" charset="0"/>
            </a:endParaRPr>
          </a:p>
        </p:txBody>
      </p:sp>
      <p:pic>
        <p:nvPicPr>
          <p:cNvPr id="2" name="Picture 1" descr="Rev 2-3 Buildings of 7 Churche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
            <a:ext cx="9144000" cy="5209823"/>
          </a:xfrm>
          <a:prstGeom prst="rect">
            <a:avLst/>
          </a:prstGeom>
        </p:spPr>
      </p:pic>
      <p:sp>
        <p:nvSpPr>
          <p:cNvPr id="6" name="Text Box 1028"/>
          <p:cNvSpPr txBox="1">
            <a:spLocks noChangeArrowheads="1"/>
          </p:cNvSpPr>
          <p:nvPr/>
        </p:nvSpPr>
        <p:spPr bwMode="auto">
          <a:xfrm>
            <a:off x="4387278" y="2131080"/>
            <a:ext cx="4756729" cy="559015"/>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0"/>
              </a:spcBef>
              <a:spcAft>
                <a:spcPct val="0"/>
              </a:spcAft>
              <a:defRPr/>
            </a:pPr>
            <a:r>
              <a:rPr lang="en-US" b="1" dirty="0" err="1">
                <a:solidFill>
                  <a:srgbClr val="E5E5FF"/>
                </a:solidFill>
                <a:effectLst>
                  <a:outerShdw blurRad="38100" dist="38100" dir="2700000" algn="tl">
                    <a:srgbClr val="000000"/>
                  </a:outerShdw>
                </a:effectLst>
                <a:latin typeface="Arial" charset="0"/>
                <a:cs typeface="Arial" charset="0"/>
              </a:rPr>
              <a:t>Pencatatan</a:t>
            </a:r>
            <a:r>
              <a:rPr lang="en-US" b="1" dirty="0">
                <a:solidFill>
                  <a:srgbClr val="E5E5FF"/>
                </a:solidFill>
                <a:effectLst>
                  <a:outerShdw blurRad="38100" dist="38100" dir="2700000" algn="tl">
                    <a:srgbClr val="000000"/>
                  </a:outerShdw>
                </a:effectLst>
                <a:latin typeface="Arial" charset="0"/>
                <a:cs typeface="Arial" charset="0"/>
              </a:rPr>
              <a:t> </a:t>
            </a:r>
            <a:r>
              <a:rPr lang="en-US" b="1" dirty="0" err="1">
                <a:solidFill>
                  <a:srgbClr val="E5E5FF"/>
                </a:solidFill>
                <a:effectLst>
                  <a:outerShdw blurRad="38100" dist="38100" dir="2700000" algn="tl">
                    <a:srgbClr val="000000"/>
                  </a:outerShdw>
                </a:effectLst>
                <a:latin typeface="Arial" charset="0"/>
                <a:cs typeface="Arial" charset="0"/>
              </a:rPr>
              <a:t>Pelayanan</a:t>
            </a:r>
            <a:r>
              <a:rPr lang="en-US" b="1" dirty="0">
                <a:solidFill>
                  <a:srgbClr val="E5E5FF"/>
                </a:solidFill>
                <a:effectLst>
                  <a:outerShdw blurRad="38100" dist="38100" dir="2700000" algn="tl">
                    <a:srgbClr val="000000"/>
                  </a:outerShdw>
                </a:effectLst>
                <a:latin typeface="Arial" charset="0"/>
                <a:cs typeface="Arial" charset="0"/>
              </a:rPr>
              <a:t> </a:t>
            </a:r>
            <a:r>
              <a:rPr lang="en-US" b="1" dirty="0" err="1">
                <a:solidFill>
                  <a:srgbClr val="E5E5FF"/>
                </a:solidFill>
                <a:effectLst>
                  <a:outerShdw blurRad="38100" dist="38100" dir="2700000" algn="tl">
                    <a:srgbClr val="000000"/>
                  </a:outerShdw>
                </a:effectLst>
                <a:latin typeface="Arial" charset="0"/>
                <a:cs typeface="Arial" charset="0"/>
              </a:rPr>
              <a:t>Yesus</a:t>
            </a:r>
            <a:endParaRPr lang="en-US" b="1" dirty="0">
              <a:solidFill>
                <a:srgbClr val="E5E5FF"/>
              </a:solidFill>
              <a:effectLst>
                <a:outerShdw blurRad="38100" dist="38100" dir="2700000" algn="tl">
                  <a:srgbClr val="000000"/>
                </a:outerShdw>
              </a:effectLst>
              <a:latin typeface="Arial" charset="0"/>
              <a:cs typeface="Arial" charset="0"/>
            </a:endParaRPr>
          </a:p>
        </p:txBody>
      </p:sp>
      <p:sp>
        <p:nvSpPr>
          <p:cNvPr id="7" name="Text Box 1028"/>
          <p:cNvSpPr txBox="1">
            <a:spLocks noChangeArrowheads="1"/>
          </p:cNvSpPr>
          <p:nvPr/>
        </p:nvSpPr>
        <p:spPr bwMode="auto">
          <a:xfrm>
            <a:off x="5" y="513498"/>
            <a:ext cx="9144001" cy="609451"/>
          </a:xfrm>
          <a:prstGeom prst="rect">
            <a:avLst/>
          </a:prstGeom>
          <a:solidFill>
            <a:schemeClr val="tx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178">
              <a:defRPr/>
            </a:pPr>
            <a:r>
              <a:rPr lang="en-US" sz="3600" b="1" dirty="0" err="1">
                <a:solidFill>
                  <a:srgbClr val="E5E5FF"/>
                </a:solidFill>
                <a:effectLst>
                  <a:outerShdw blurRad="38100" dist="38100" dir="2700000" algn="tl">
                    <a:srgbClr val="000000"/>
                  </a:outerShdw>
                </a:effectLst>
                <a:latin typeface="Arial" charset="0"/>
                <a:cs typeface="Arial" charset="0"/>
              </a:rPr>
              <a:t>Tujuh</a:t>
            </a:r>
            <a:r>
              <a:rPr lang="en-US" sz="3600" b="1" dirty="0">
                <a:solidFill>
                  <a:srgbClr val="E5E5FF"/>
                </a:solidFill>
                <a:effectLst>
                  <a:outerShdw blurRad="38100" dist="38100" dir="2700000" algn="tl">
                    <a:srgbClr val="000000"/>
                  </a:outerShdw>
                </a:effectLst>
                <a:latin typeface="Arial" charset="0"/>
                <a:cs typeface="Arial" charset="0"/>
              </a:rPr>
              <a:t> </a:t>
            </a:r>
            <a:r>
              <a:rPr lang="en-US" sz="3600" b="1" dirty="0" err="1">
                <a:solidFill>
                  <a:srgbClr val="E5E5FF"/>
                </a:solidFill>
                <a:effectLst>
                  <a:outerShdw blurRad="38100" dist="38100" dir="2700000" algn="tl">
                    <a:srgbClr val="000000"/>
                  </a:outerShdw>
                </a:effectLst>
                <a:latin typeface="Arial" charset="0"/>
                <a:cs typeface="Arial" charset="0"/>
              </a:rPr>
              <a:t>Gereja-Gereja</a:t>
            </a:r>
            <a:r>
              <a:rPr lang="en-US" sz="3600" b="1" dirty="0">
                <a:solidFill>
                  <a:srgbClr val="E5E5FF"/>
                </a:solidFill>
                <a:effectLst>
                  <a:outerShdw blurRad="38100" dist="38100" dir="2700000" algn="tl">
                    <a:srgbClr val="000000"/>
                  </a:outerShdw>
                </a:effectLst>
                <a:latin typeface="Arial" charset="0"/>
                <a:cs typeface="Arial" charset="0"/>
              </a:rPr>
              <a:t> di </a:t>
            </a:r>
            <a:r>
              <a:rPr lang="en-US" sz="3600" b="1" dirty="0" err="1">
                <a:solidFill>
                  <a:srgbClr val="E5E5FF"/>
                </a:solidFill>
                <a:effectLst>
                  <a:outerShdw blurRad="38100" dist="38100" dir="2700000" algn="tl">
                    <a:srgbClr val="000000"/>
                  </a:outerShdw>
                </a:effectLst>
                <a:latin typeface="Arial" charset="0"/>
                <a:cs typeface="Arial" charset="0"/>
              </a:rPr>
              <a:t>Wahyu</a:t>
            </a:r>
            <a:endParaRPr lang="en-US" sz="3600" b="1" dirty="0">
              <a:solidFill>
                <a:srgbClr val="E5E5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2366850704"/>
      </p:ext>
    </p:extLst>
  </p:cSld>
  <p:clrMapOvr>
    <a:overrideClrMapping bg1="lt1" tx1="dk1" bg2="lt2" tx2="dk2" accent1="accent1" accent2="accent2" accent3="accent3" accent4="accent4" accent5="accent5" accent6="accent6" hlink="hlink" folHlink="folHlink"/>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03221"/>
            <a:ext cx="9144000" cy="980728"/>
          </a:xfrm>
          <a:solidFill>
            <a:schemeClr val="tx1"/>
          </a:solidFill>
        </p:spPr>
        <p:txBody>
          <a:bodyPr/>
          <a:lstStyle/>
          <a:p>
            <a:r>
              <a:rPr lang="en-US" b="1" dirty="0" err="1">
                <a:latin typeface="Arial" charset="0"/>
                <a:ea typeface="ＭＳ Ｐゴシック" charset="0"/>
              </a:rPr>
              <a:t>Seperti</a:t>
            </a:r>
            <a:r>
              <a:rPr lang="en-US" b="1" dirty="0">
                <a:latin typeface="Arial" charset="0"/>
                <a:ea typeface="ＭＳ Ｐゴシック" charset="0"/>
              </a:rPr>
              <a:t> </a:t>
            </a:r>
            <a:r>
              <a:rPr lang="en-US" b="1" dirty="0" err="1">
                <a:latin typeface="Arial" charset="0"/>
                <a:ea typeface="ＭＳ Ｐゴシック" charset="0"/>
              </a:rPr>
              <a:t>apakah</a:t>
            </a:r>
            <a:r>
              <a:rPr lang="en-US" b="1" dirty="0">
                <a:latin typeface="Arial" charset="0"/>
                <a:ea typeface="ＭＳ Ｐゴシック" charset="0"/>
              </a:rPr>
              <a:t> Laodikia?</a:t>
            </a:r>
          </a:p>
        </p:txBody>
      </p:sp>
      <p:pic>
        <p:nvPicPr>
          <p:cNvPr id="2" name="Picture 1"/>
          <p:cNvPicPr>
            <a:picLocks noChangeAspect="1"/>
          </p:cNvPicPr>
          <p:nvPr/>
        </p:nvPicPr>
        <p:blipFill>
          <a:blip r:embed="rId3"/>
          <a:stretch>
            <a:fillRect/>
          </a:stretch>
        </p:blipFill>
        <p:spPr>
          <a:xfrm>
            <a:off x="42276" y="583539"/>
            <a:ext cx="9122599" cy="5131463"/>
          </a:xfrm>
          <a:prstGeom prst="rect">
            <a:avLst/>
          </a:prstGeom>
        </p:spPr>
      </p:pic>
    </p:spTree>
    <p:extLst>
      <p:ext uri="{BB962C8B-B14F-4D97-AF65-F5344CB8AC3E}">
        <p14:creationId xmlns:p14="http://schemas.microsoft.com/office/powerpoint/2010/main" val="6619205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Trailes</a:t>
            </a:r>
          </a:p>
        </p:txBody>
      </p:sp>
      <p:sp>
        <p:nvSpPr>
          <p:cNvPr id="24" name="TextBox 23"/>
          <p:cNvSpPr txBox="1"/>
          <p:nvPr/>
        </p:nvSpPr>
        <p:spPr>
          <a:xfrm>
            <a:off x="3708400" y="4983163"/>
            <a:ext cx="1295400" cy="461962"/>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Nysa</a:t>
            </a:r>
          </a:p>
        </p:txBody>
      </p:sp>
      <p:sp>
        <p:nvSpPr>
          <p:cNvPr id="778244" name="Title 1"/>
          <p:cNvSpPr>
            <a:spLocks noGrp="1"/>
          </p:cNvSpPr>
          <p:nvPr>
            <p:ph type="title"/>
          </p:nvPr>
        </p:nvSpPr>
        <p:spPr>
          <a:xfrm>
            <a:off x="-31750" y="-26988"/>
            <a:ext cx="9212263" cy="719138"/>
          </a:xfrm>
        </p:spPr>
        <p:txBody>
          <a:bodyPr/>
          <a:lstStyle/>
          <a:p>
            <a:r>
              <a:rPr lang="en-US">
                <a:latin typeface="Arial" charset="0"/>
                <a:ea typeface="ＭＳ Ｐゴシック" charset="0"/>
              </a:rPr>
              <a:t>The 7 Churches (Rev. 2–3)</a:t>
            </a:r>
          </a:p>
        </p:txBody>
      </p:sp>
      <p:sp>
        <p:nvSpPr>
          <p:cNvPr id="8" name="TextBox 7"/>
          <p:cNvSpPr txBox="1"/>
          <p:nvPr/>
        </p:nvSpPr>
        <p:spPr>
          <a:xfrm>
            <a:off x="1042988" y="5013325"/>
            <a:ext cx="1887537"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Efesus</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4716463" y="4941888"/>
            <a:ext cx="1885950" cy="460375"/>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Laodikia</a:t>
            </a:r>
          </a:p>
        </p:txBody>
      </p:sp>
      <p:sp>
        <p:nvSpPr>
          <p:cNvPr id="12" name="TextBox 11"/>
          <p:cNvSpPr txBox="1"/>
          <p:nvPr/>
        </p:nvSpPr>
        <p:spPr>
          <a:xfrm>
            <a:off x="3492500" y="4292600"/>
            <a:ext cx="2390775"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Filadelfia</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2987675" y="3644900"/>
            <a:ext cx="1671638" cy="461963"/>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2268538" y="2565400"/>
            <a:ext cx="1885950" cy="461963"/>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Tiatira</a:t>
            </a:r>
          </a:p>
        </p:txBody>
      </p:sp>
      <p:sp>
        <p:nvSpPr>
          <p:cNvPr id="18" name="TextBox 17"/>
          <p:cNvSpPr txBox="1"/>
          <p:nvPr/>
        </p:nvSpPr>
        <p:spPr>
          <a:xfrm>
            <a:off x="900113" y="1916113"/>
            <a:ext cx="1885950" cy="461962"/>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Pergamus</a:t>
            </a:r>
          </a:p>
        </p:txBody>
      </p:sp>
      <p:sp>
        <p:nvSpPr>
          <p:cNvPr id="20" name="TextBox 19"/>
          <p:cNvSpPr txBox="1"/>
          <p:nvPr/>
        </p:nvSpPr>
        <p:spPr>
          <a:xfrm>
            <a:off x="827088" y="3933825"/>
            <a:ext cx="1887537" cy="460375"/>
          </a:xfrm>
          <a:prstGeom prst="rect">
            <a:avLst/>
          </a:prstGeom>
          <a:noFill/>
        </p:spPr>
        <p:txBody>
          <a:bodyPr>
            <a:spAutoFit/>
          </a:bodyPr>
          <a:lstStyle/>
          <a:p>
            <a:pPr algn="r" eaLnBrk="0" fontAlgn="base" hangingPunct="0">
              <a:spcBef>
                <a:spcPct val="0"/>
              </a:spcBef>
              <a:spcAft>
                <a:spcPct val="0"/>
              </a:spcAft>
              <a:defRPr/>
            </a:pPr>
            <a:r>
              <a:rPr lang="en-US"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Smirna</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Erythrae</a:t>
            </a: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Aphrodisias</a:t>
            </a: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Eumenia</a:t>
            </a: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Aezani</a:t>
            </a: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Alabanda</a:t>
            </a: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Lebedus</a:t>
            </a: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Adramyttium</a:t>
            </a: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Patmos</a:t>
            </a: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8703" y="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base" hangingPunct="0">
              <a:spcBef>
                <a:spcPct val="0"/>
              </a:spcBef>
              <a:spcAft>
                <a:spcPct val="0"/>
              </a:spcAft>
            </a:pPr>
            <a:r>
              <a:rPr lang="en-US" b="1" dirty="0">
                <a:solidFill>
                  <a:srgbClr val="FFFFFF"/>
                </a:solidFill>
                <a:latin typeface="Arial" charset="0"/>
                <a:cs typeface="Arial" charset="0"/>
              </a:rPr>
              <a:t>345</a:t>
            </a:r>
          </a:p>
        </p:txBody>
      </p:sp>
    </p:spTree>
    <p:extLst>
      <p:ext uri="{BB962C8B-B14F-4D97-AF65-F5344CB8AC3E}">
        <p14:creationId xmlns:p14="http://schemas.microsoft.com/office/powerpoint/2010/main" val="39267166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63" grpId="0" animBg="1"/>
      <p:bldP spid="5" grpId="0" animBg="1"/>
      <p:bldP spid="9" grpId="0" animBg="1"/>
      <p:bldP spid="11" grpId="0" animBg="1"/>
      <p:bldP spid="13" grpId="0" animBg="1"/>
      <p:bldP spid="15" grpId="0" animBg="1"/>
      <p:bldP spid="17" grpId="0" animBg="1"/>
      <p:bldP spid="19"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 y="1"/>
            <a:ext cx="9266480" cy="5596955"/>
          </a:xfrm>
          <a:prstGeom prst="rect">
            <a:avLst/>
          </a:prstGeom>
        </p:spPr>
      </p:pic>
      <p:sp>
        <p:nvSpPr>
          <p:cNvPr id="610308" name="Text Box 1028"/>
          <p:cNvSpPr txBox="1">
            <a:spLocks noChangeArrowheads="1"/>
          </p:cNvSpPr>
          <p:nvPr/>
        </p:nvSpPr>
        <p:spPr bwMode="auto">
          <a:xfrm>
            <a:off x="1" y="5466035"/>
            <a:ext cx="9144000"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178">
              <a:defRPr/>
            </a:pPr>
            <a:r>
              <a:rPr lang="en-US" sz="4800" b="1" i="1" dirty="0">
                <a:solidFill>
                  <a:srgbClr val="E5E5FF"/>
                </a:solidFill>
                <a:effectLst>
                  <a:outerShdw blurRad="38100" dist="38100" dir="2700000" algn="tl">
                    <a:srgbClr val="000000"/>
                  </a:outerShdw>
                </a:effectLst>
                <a:latin typeface="Arial" charset="0"/>
                <a:cs typeface="Arial" charset="0"/>
              </a:rPr>
              <a:t>Lokasi </a:t>
            </a:r>
            <a:r>
              <a:rPr lang="en-US" sz="4800" b="1" i="1" dirty="0" err="1">
                <a:solidFill>
                  <a:srgbClr val="E5E5FF"/>
                </a:solidFill>
                <a:effectLst>
                  <a:outerShdw blurRad="38100" dist="38100" dir="2700000" algn="tl">
                    <a:srgbClr val="000000"/>
                  </a:outerShdw>
                </a:effectLst>
                <a:latin typeface="Arial" charset="0"/>
                <a:cs typeface="Arial" charset="0"/>
              </a:rPr>
              <a:t>strategis</a:t>
            </a:r>
            <a:r>
              <a:rPr lang="en-US" sz="4800" b="1" i="1" dirty="0">
                <a:solidFill>
                  <a:srgbClr val="E5E5FF"/>
                </a:solidFill>
                <a:effectLst>
                  <a:outerShdw blurRad="38100" dist="38100" dir="2700000" algn="tl">
                    <a:srgbClr val="000000"/>
                  </a:outerShdw>
                </a:effectLst>
                <a:latin typeface="Arial" charset="0"/>
                <a:cs typeface="Arial" charset="0"/>
              </a:rPr>
              <a:t> Laodikia</a:t>
            </a:r>
          </a:p>
        </p:txBody>
      </p:sp>
      <p:sp>
        <p:nvSpPr>
          <p:cNvPr id="86019" name="Rectangle 1029"/>
          <p:cNvSpPr>
            <a:spLocks noGrp="1" noChangeArrowheads="1"/>
          </p:cNvSpPr>
          <p:nvPr>
            <p:ph type="ctrTitle"/>
          </p:nvPr>
        </p:nvSpPr>
        <p:spPr>
          <a:xfrm>
            <a:off x="3054990" y="2"/>
            <a:ext cx="6211493" cy="958532"/>
          </a:xfrm>
          <a:solidFill>
            <a:schemeClr val="tx1"/>
          </a:solidFill>
          <a:effectLst>
            <a:outerShdw blurRad="50800" dist="38100" dir="2700000">
              <a:srgbClr val="000000">
                <a:alpha val="43000"/>
              </a:srgbClr>
            </a:outerShdw>
          </a:effectLst>
        </p:spPr>
        <p:txBody>
          <a:bodyPr/>
          <a:lstStyle/>
          <a:p>
            <a:pPr eaLnBrk="1" hangingPunct="1">
              <a:defRPr/>
            </a:pPr>
            <a:r>
              <a:rPr lang="en-US" b="1" dirty="0" err="1">
                <a:solidFill>
                  <a:schemeClr val="bg1"/>
                </a:solidFill>
                <a:latin typeface="Arial" charset="0"/>
                <a:ea typeface="ＭＳ Ｐゴシック" charset="0"/>
                <a:cs typeface="Arial Rounded MT Bold" charset="0"/>
              </a:rPr>
              <a:t>Lembah</a:t>
            </a:r>
            <a:r>
              <a:rPr lang="en-US" b="1" dirty="0">
                <a:solidFill>
                  <a:schemeClr val="bg1"/>
                </a:solidFill>
                <a:latin typeface="Arial" charset="0"/>
                <a:ea typeface="ＭＳ Ｐゴシック" charset="0"/>
                <a:cs typeface="Arial Rounded MT Bold" charset="0"/>
              </a:rPr>
              <a:t> Sungai </a:t>
            </a:r>
            <a:r>
              <a:rPr lang="en-US" b="1" dirty="0" err="1">
                <a:solidFill>
                  <a:schemeClr val="bg1"/>
                </a:solidFill>
                <a:latin typeface="Arial" charset="0"/>
                <a:ea typeface="ＭＳ Ｐゴシック" charset="0"/>
                <a:cs typeface="Arial Rounded MT Bold" charset="0"/>
              </a:rPr>
              <a:t>Lycus</a:t>
            </a:r>
            <a:r>
              <a:rPr lang="en-US" b="1" dirty="0">
                <a:solidFill>
                  <a:schemeClr val="bg1"/>
                </a:solidFill>
                <a:latin typeface="Arial" charset="0"/>
                <a:ea typeface="ＭＳ Ｐゴシック" charset="0"/>
                <a:cs typeface="Arial Rounded MT Bold" charset="0"/>
              </a:rPr>
              <a:t> </a:t>
            </a:r>
            <a:endParaRPr lang="en-US" sz="2000" b="1" dirty="0">
              <a:solidFill>
                <a:schemeClr val="bg1"/>
              </a:solidFill>
              <a:latin typeface="Arial Rounded MT Bold" charset="0"/>
              <a:ea typeface="ＭＳ Ｐゴシック" charset="0"/>
              <a:cs typeface="Arial Rounded MT Bold" charset="0"/>
            </a:endParaRPr>
          </a:p>
        </p:txBody>
      </p:sp>
      <p:sp>
        <p:nvSpPr>
          <p:cNvPr id="6" name="Text Box 1028"/>
          <p:cNvSpPr txBox="1">
            <a:spLocks noChangeArrowheads="1"/>
          </p:cNvSpPr>
          <p:nvPr/>
        </p:nvSpPr>
        <p:spPr bwMode="auto">
          <a:xfrm>
            <a:off x="3693669" y="1508035"/>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178">
              <a:defRPr/>
            </a:pPr>
            <a:r>
              <a:rPr lang="en-US" sz="2800" b="1" dirty="0">
                <a:solidFill>
                  <a:srgbClr val="E5E5FF"/>
                </a:solidFill>
                <a:effectLst>
                  <a:outerShdw blurRad="38100" dist="38100" dir="2700000" algn="tl">
                    <a:srgbClr val="000000"/>
                  </a:outerShdw>
                </a:effectLst>
                <a:latin typeface="Arial" charset="0"/>
                <a:cs typeface="Arial" charset="0"/>
              </a:rPr>
              <a:t>Hierapolis</a:t>
            </a:r>
          </a:p>
        </p:txBody>
      </p:sp>
      <p:sp>
        <p:nvSpPr>
          <p:cNvPr id="8" name="Text Box 1028"/>
          <p:cNvSpPr txBox="1">
            <a:spLocks noChangeArrowheads="1"/>
          </p:cNvSpPr>
          <p:nvPr/>
        </p:nvSpPr>
        <p:spPr bwMode="auto">
          <a:xfrm>
            <a:off x="1046012" y="2980226"/>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178">
              <a:defRPr/>
            </a:pPr>
            <a:r>
              <a:rPr lang="en-US" sz="2800" b="1" dirty="0">
                <a:solidFill>
                  <a:srgbClr val="E5E5FF"/>
                </a:solidFill>
                <a:effectLst>
                  <a:outerShdw blurRad="38100" dist="38100" dir="2700000" algn="tl">
                    <a:srgbClr val="000000"/>
                  </a:outerShdw>
                </a:effectLst>
                <a:latin typeface="Arial" charset="0"/>
                <a:cs typeface="Arial" charset="0"/>
              </a:rPr>
              <a:t>Laodikia</a:t>
            </a:r>
          </a:p>
        </p:txBody>
      </p:sp>
      <p:sp>
        <p:nvSpPr>
          <p:cNvPr id="9" name="Text Box 1028"/>
          <p:cNvSpPr txBox="1">
            <a:spLocks noChangeArrowheads="1"/>
          </p:cNvSpPr>
          <p:nvPr/>
        </p:nvSpPr>
        <p:spPr bwMode="auto">
          <a:xfrm rot="20802301">
            <a:off x="2012" y="898622"/>
            <a:ext cx="2562691" cy="421083"/>
          </a:xfrm>
          <a:prstGeom prst="rect">
            <a:avLst/>
          </a:prstGeom>
          <a:solidFill>
            <a:schemeClr val="accent2"/>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178">
              <a:defRPr/>
            </a:pPr>
            <a:r>
              <a:rPr lang="en-US" sz="2800" b="1" dirty="0">
                <a:solidFill>
                  <a:srgbClr val="E5E5FF"/>
                </a:solidFill>
                <a:effectLst>
                  <a:outerShdw blurRad="38100" dist="38100" dir="2700000" algn="tl">
                    <a:srgbClr val="000000"/>
                  </a:outerShdw>
                </a:effectLst>
                <a:latin typeface="Arial" charset="0"/>
                <a:cs typeface="Arial" charset="0"/>
              </a:rPr>
              <a:t>Sui. Meander</a:t>
            </a:r>
          </a:p>
        </p:txBody>
      </p:sp>
      <p:sp>
        <p:nvSpPr>
          <p:cNvPr id="10" name="Text Box 1028"/>
          <p:cNvSpPr txBox="1">
            <a:spLocks noChangeArrowheads="1"/>
          </p:cNvSpPr>
          <p:nvPr/>
        </p:nvSpPr>
        <p:spPr bwMode="auto">
          <a:xfrm rot="1978667">
            <a:off x="3395584" y="2646010"/>
            <a:ext cx="2392351" cy="458409"/>
          </a:xfrm>
          <a:prstGeom prst="rect">
            <a:avLst/>
          </a:prstGeom>
          <a:solidFill>
            <a:schemeClr val="accent2"/>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178">
              <a:defRPr/>
            </a:pPr>
            <a:r>
              <a:rPr lang="en-US" sz="2800" b="1" dirty="0">
                <a:solidFill>
                  <a:srgbClr val="E5E5FF"/>
                </a:solidFill>
                <a:effectLst>
                  <a:outerShdw blurRad="38100" dist="38100" dir="2700000" algn="tl">
                    <a:srgbClr val="000000"/>
                  </a:outerShdw>
                </a:effectLst>
                <a:latin typeface="Arial" charset="0"/>
                <a:cs typeface="Arial" charset="0"/>
              </a:rPr>
              <a:t>Sui. </a:t>
            </a:r>
            <a:r>
              <a:rPr lang="en-US" sz="2800" b="1" dirty="0" err="1">
                <a:solidFill>
                  <a:srgbClr val="E5E5FF"/>
                </a:solidFill>
                <a:effectLst>
                  <a:outerShdw blurRad="38100" dist="38100" dir="2700000" algn="tl">
                    <a:srgbClr val="000000"/>
                  </a:outerShdw>
                </a:effectLst>
                <a:latin typeface="Arial" charset="0"/>
                <a:cs typeface="Arial" charset="0"/>
              </a:rPr>
              <a:t>Lycus</a:t>
            </a:r>
            <a:endParaRPr lang="en-US" sz="2800" b="1" dirty="0">
              <a:solidFill>
                <a:srgbClr val="E5E5FF"/>
              </a:solidFill>
              <a:effectLst>
                <a:outerShdw blurRad="38100" dist="38100" dir="2700000" algn="tl">
                  <a:srgbClr val="000000"/>
                </a:outerShdw>
              </a:effectLst>
              <a:latin typeface="Arial" charset="0"/>
              <a:cs typeface="Arial" charset="0"/>
            </a:endParaRPr>
          </a:p>
        </p:txBody>
      </p:sp>
      <p:sp>
        <p:nvSpPr>
          <p:cNvPr id="7" name="Text Box 1028"/>
          <p:cNvSpPr txBox="1">
            <a:spLocks noChangeArrowheads="1"/>
          </p:cNvSpPr>
          <p:nvPr/>
        </p:nvSpPr>
        <p:spPr bwMode="auto">
          <a:xfrm>
            <a:off x="5311016" y="3556898"/>
            <a:ext cx="2392351"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178">
              <a:defRPr/>
            </a:pPr>
            <a:r>
              <a:rPr lang="en-US" sz="2800" b="1" dirty="0" err="1">
                <a:solidFill>
                  <a:srgbClr val="E5E5FF"/>
                </a:solidFill>
                <a:effectLst>
                  <a:outerShdw blurRad="38100" dist="38100" dir="2700000" algn="tl">
                    <a:srgbClr val="000000"/>
                  </a:outerShdw>
                </a:effectLst>
                <a:latin typeface="Arial" charset="0"/>
                <a:cs typeface="Arial" charset="0"/>
              </a:rPr>
              <a:t>Kolose</a:t>
            </a:r>
            <a:endParaRPr lang="en-US" sz="2800" b="1" dirty="0">
              <a:solidFill>
                <a:srgbClr val="E5E5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1181956433"/>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descr="Laodicea tell from southwest,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3794" name="Rectangle 2" hidden="1"/>
          <p:cNvSpPr>
            <a:spLocks noGrp="1" noChangeArrowheads="1"/>
          </p:cNvSpPr>
          <p:nvPr>
            <p:ph type="title"/>
          </p:nvPr>
        </p:nvSpPr>
        <p:spPr/>
        <p:txBody>
          <a:bodyPr/>
          <a:lstStyle/>
          <a:p>
            <a:r>
              <a:rPr lang="en-US">
                <a:solidFill>
                  <a:schemeClr val="bg1"/>
                </a:solidFill>
              </a:rPr>
              <a:t>Laodicea tell from southwest</a:t>
            </a:r>
          </a:p>
        </p:txBody>
      </p:sp>
      <p:sp>
        <p:nvSpPr>
          <p:cNvPr id="33796" name="Text Box 4"/>
          <p:cNvSpPr txBox="1">
            <a:spLocks noChangeArrowheads="1"/>
          </p:cNvSpPr>
          <p:nvPr/>
        </p:nvSpPr>
        <p:spPr bwMode="auto">
          <a:xfrm>
            <a:off x="-63500" y="6057673"/>
            <a:ext cx="9207500" cy="800327"/>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r>
              <a:rPr lang="en-US" sz="4400" dirty="0"/>
              <a:t>Laodikia dari barat </a:t>
            </a:r>
            <a:r>
              <a:rPr lang="en-US" sz="4400" dirty="0" err="1"/>
              <a:t>daya</a:t>
            </a:r>
            <a:endParaRPr lang="en-US" sz="4400" dirty="0"/>
          </a:p>
        </p:txBody>
      </p:sp>
    </p:spTree>
    <p:extLst>
      <p:ext uri="{BB962C8B-B14F-4D97-AF65-F5344CB8AC3E}">
        <p14:creationId xmlns:p14="http://schemas.microsoft.com/office/powerpoint/2010/main" val="22920882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3" name="Picture 5" descr="Laodicea tell from south,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2770" name="Rectangle 2" hidden="1"/>
          <p:cNvSpPr>
            <a:spLocks noGrp="1" noChangeArrowheads="1"/>
          </p:cNvSpPr>
          <p:nvPr>
            <p:ph type="title"/>
          </p:nvPr>
        </p:nvSpPr>
        <p:spPr/>
        <p:txBody>
          <a:bodyPr/>
          <a:lstStyle/>
          <a:p>
            <a:r>
              <a:rPr lang="en-US">
                <a:solidFill>
                  <a:schemeClr val="bg1"/>
                </a:solidFill>
              </a:rPr>
              <a:t>Laodicea tell from south</a:t>
            </a:r>
          </a:p>
        </p:txBody>
      </p:sp>
      <p:sp>
        <p:nvSpPr>
          <p:cNvPr id="32772" name="Text Box 4"/>
          <p:cNvSpPr txBox="1">
            <a:spLocks noChangeArrowheads="1"/>
          </p:cNvSpPr>
          <p:nvPr/>
        </p:nvSpPr>
        <p:spPr bwMode="auto">
          <a:xfrm>
            <a:off x="-1" y="6114367"/>
            <a:ext cx="9128125" cy="728253"/>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r>
              <a:rPr lang="en-US" sz="4400" dirty="0"/>
              <a:t>Laodikia dari </a:t>
            </a:r>
            <a:r>
              <a:rPr lang="en-US" sz="4400" dirty="0" err="1"/>
              <a:t>selatan</a:t>
            </a:r>
            <a:endParaRPr lang="en-US" sz="4400" dirty="0"/>
          </a:p>
        </p:txBody>
      </p:sp>
      <p:sp>
        <p:nvSpPr>
          <p:cNvPr id="5" name="Text Box 4"/>
          <p:cNvSpPr txBox="1">
            <a:spLocks noChangeArrowheads="1"/>
          </p:cNvSpPr>
          <p:nvPr/>
        </p:nvSpPr>
        <p:spPr bwMode="auto">
          <a:xfrm>
            <a:off x="1" y="317533"/>
            <a:ext cx="9144000" cy="728253"/>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r>
              <a:rPr lang="en-US" sz="4000" dirty="0" err="1"/>
              <a:t>Hanya</a:t>
            </a:r>
            <a:r>
              <a:rPr lang="en-US" sz="4000" dirty="0"/>
              <a:t> 7500 </a:t>
            </a:r>
            <a:r>
              <a:rPr lang="en-US" sz="4000" dirty="0" err="1"/>
              <a:t>pria</a:t>
            </a:r>
            <a:r>
              <a:rPr lang="en-US" sz="4000" dirty="0"/>
              <a:t> </a:t>
            </a:r>
            <a:r>
              <a:rPr lang="en-US" sz="4000" dirty="0" err="1"/>
              <a:t>Yahudi</a:t>
            </a:r>
            <a:r>
              <a:rPr lang="en-US" sz="4000" dirty="0"/>
              <a:t>!</a:t>
            </a:r>
          </a:p>
        </p:txBody>
      </p:sp>
    </p:spTree>
    <p:extLst>
      <p:ext uri="{BB962C8B-B14F-4D97-AF65-F5344CB8AC3E}">
        <p14:creationId xmlns:p14="http://schemas.microsoft.com/office/powerpoint/2010/main" val="4071999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8079" y="1"/>
            <a:ext cx="9144000" cy="5535716"/>
          </a:xfrm>
          <a:prstGeom prst="rect">
            <a:avLst/>
          </a:prstGeom>
        </p:spPr>
      </p:pic>
      <p:sp>
        <p:nvSpPr>
          <p:cNvPr id="2" name="Rectangle 1"/>
          <p:cNvSpPr/>
          <p:nvPr/>
        </p:nvSpPr>
        <p:spPr bwMode="auto">
          <a:xfrm>
            <a:off x="0" y="5495205"/>
            <a:ext cx="9854424"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fontAlgn="base" hangingPunct="0">
              <a:spcBef>
                <a:spcPct val="0"/>
              </a:spcBef>
              <a:spcAft>
                <a:spcPct val="0"/>
              </a:spcAft>
            </a:pPr>
            <a:endParaRPr lang="en-US" sz="2400">
              <a:solidFill>
                <a:srgbClr val="000000"/>
              </a:solidFill>
              <a:latin typeface="Comic Sans MS" pitchFamily="-112" charset="0"/>
            </a:endParaRPr>
          </a:p>
        </p:txBody>
      </p:sp>
      <p:sp>
        <p:nvSpPr>
          <p:cNvPr id="4" name="Rectangle 2"/>
          <p:cNvSpPr txBox="1">
            <a:spLocks noChangeArrowheads="1"/>
          </p:cNvSpPr>
          <p:nvPr/>
        </p:nvSpPr>
        <p:spPr bwMode="auto">
          <a:xfrm>
            <a:off x="1508680" y="5365753"/>
            <a:ext cx="2979895" cy="1653211"/>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2800" b="1" spc="-131" dirty="0">
                <a:solidFill>
                  <a:srgbClr val="FF0000"/>
                </a:solidFill>
                <a:latin typeface="Times"/>
                <a:ea typeface="ＭＳ Ｐゴシック" charset="0"/>
                <a:cs typeface="Times"/>
              </a:rPr>
              <a:t>YANG</a:t>
            </a:r>
            <a:br>
              <a:rPr lang="en-US" sz="2800" b="1" spc="-131" dirty="0">
                <a:solidFill>
                  <a:srgbClr val="FF0000"/>
                </a:solidFill>
                <a:latin typeface="Times"/>
                <a:ea typeface="ＭＳ Ｐゴシック" charset="0"/>
                <a:cs typeface="Times"/>
              </a:rPr>
            </a:br>
            <a:r>
              <a:rPr lang="en-US" sz="6000" b="1" spc="-131" dirty="0">
                <a:solidFill>
                  <a:srgbClr val="FF0000"/>
                </a:solidFill>
                <a:latin typeface="Times"/>
                <a:ea typeface="ＭＳ Ｐゴシック" charset="0"/>
                <a:cs typeface="Times"/>
              </a:rPr>
              <a:t>BAIK</a:t>
            </a:r>
            <a:endParaRPr lang="en-US" sz="3600" b="1" spc="-131" dirty="0">
              <a:solidFill>
                <a:srgbClr val="FF0000"/>
              </a:solidFill>
              <a:latin typeface="Times"/>
              <a:ea typeface="ＭＳ Ｐゴシック" charset="0"/>
              <a:cs typeface="Times"/>
            </a:endParaRPr>
          </a:p>
        </p:txBody>
      </p:sp>
      <p:sp>
        <p:nvSpPr>
          <p:cNvPr id="111618" name="Rectangle 2"/>
          <p:cNvSpPr>
            <a:spLocks noGrp="1" noChangeArrowheads="1"/>
          </p:cNvSpPr>
          <p:nvPr>
            <p:ph type="ctrTitle"/>
          </p:nvPr>
        </p:nvSpPr>
        <p:spPr>
          <a:xfrm>
            <a:off x="-117784" y="1122395"/>
            <a:ext cx="3061599" cy="2776563"/>
          </a:xfrm>
        </p:spPr>
        <p:txBody>
          <a:bodyPr/>
          <a:lstStyle/>
          <a:p>
            <a:r>
              <a:rPr lang="en-US" sz="4800" b="1" dirty="0">
                <a:solidFill>
                  <a:srgbClr val="FF0000"/>
                </a:solidFill>
                <a:latin typeface="Times"/>
                <a:ea typeface="ＭＳ Ｐゴシック" charset="0"/>
                <a:cs typeface="Times"/>
              </a:rPr>
              <a:t>Clint Eastwood</a:t>
            </a:r>
            <a:br>
              <a:rPr lang="en-US" sz="4800" b="1" dirty="0">
                <a:solidFill>
                  <a:srgbClr val="FF0000"/>
                </a:solidFill>
                <a:latin typeface="Times"/>
                <a:ea typeface="ＭＳ Ｐゴシック" charset="0"/>
                <a:cs typeface="Times"/>
              </a:rPr>
            </a:br>
            <a:r>
              <a:rPr lang="en-US" sz="4800" b="1" dirty="0">
                <a:solidFill>
                  <a:srgbClr val="FF0000"/>
                </a:solidFill>
                <a:latin typeface="Times"/>
                <a:ea typeface="ＭＳ Ｐゴシック" charset="0"/>
                <a:cs typeface="Times"/>
              </a:rPr>
              <a:t>1966</a:t>
            </a:r>
          </a:p>
        </p:txBody>
      </p:sp>
      <p:sp>
        <p:nvSpPr>
          <p:cNvPr id="5" name="Rectangle 2"/>
          <p:cNvSpPr txBox="1">
            <a:spLocks noChangeArrowheads="1"/>
          </p:cNvSpPr>
          <p:nvPr/>
        </p:nvSpPr>
        <p:spPr bwMode="auto">
          <a:xfrm>
            <a:off x="3753140" y="5365753"/>
            <a:ext cx="2979895" cy="1653211"/>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2800" b="1" spc="-131" dirty="0">
                <a:solidFill>
                  <a:schemeClr val="tx1"/>
                </a:solidFill>
                <a:latin typeface="Times"/>
                <a:ea typeface="ＭＳ Ｐゴシック" charset="0"/>
                <a:cs typeface="Times"/>
              </a:rPr>
              <a:t>YANG</a:t>
            </a:r>
            <a:br>
              <a:rPr lang="en-US" sz="2800" b="1" spc="-131" dirty="0">
                <a:solidFill>
                  <a:schemeClr val="tx1"/>
                </a:solidFill>
                <a:latin typeface="Times"/>
                <a:ea typeface="ＭＳ Ｐゴシック" charset="0"/>
                <a:cs typeface="Times"/>
              </a:rPr>
            </a:br>
            <a:r>
              <a:rPr lang="en-US" sz="6000" b="1" spc="-131" dirty="0">
                <a:solidFill>
                  <a:schemeClr val="tx1"/>
                </a:solidFill>
                <a:latin typeface="Times"/>
                <a:ea typeface="ＭＳ Ｐゴシック" charset="0"/>
                <a:cs typeface="Times"/>
              </a:rPr>
              <a:t>JAHAT</a:t>
            </a:r>
            <a:endParaRPr lang="en-US" sz="3600" b="1" spc="-131" dirty="0">
              <a:solidFill>
                <a:schemeClr val="tx1"/>
              </a:solidFill>
              <a:latin typeface="Times"/>
              <a:ea typeface="ＭＳ Ｐゴシック" charset="0"/>
              <a:cs typeface="Times"/>
            </a:endParaRPr>
          </a:p>
        </p:txBody>
      </p:sp>
      <p:sp>
        <p:nvSpPr>
          <p:cNvPr id="6" name="Rectangle 2"/>
          <p:cNvSpPr txBox="1">
            <a:spLocks noChangeArrowheads="1"/>
          </p:cNvSpPr>
          <p:nvPr/>
        </p:nvSpPr>
        <p:spPr bwMode="auto">
          <a:xfrm>
            <a:off x="6203756" y="5365753"/>
            <a:ext cx="2979895" cy="1653211"/>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2800" b="1" spc="-131" dirty="0">
                <a:solidFill>
                  <a:srgbClr val="FF0000"/>
                </a:solidFill>
                <a:latin typeface="Times"/>
                <a:ea typeface="ＭＳ Ｐゴシック" charset="0"/>
                <a:cs typeface="Times"/>
              </a:rPr>
              <a:t>DAN YANG</a:t>
            </a:r>
            <a:br>
              <a:rPr lang="en-US" sz="2800" b="1" spc="-131" dirty="0">
                <a:solidFill>
                  <a:srgbClr val="FF0000"/>
                </a:solidFill>
                <a:latin typeface="Times"/>
                <a:ea typeface="ＭＳ Ｐゴシック" charset="0"/>
                <a:cs typeface="Times"/>
              </a:rPr>
            </a:br>
            <a:r>
              <a:rPr lang="en-US" sz="6000" b="1" spc="-131" dirty="0">
                <a:solidFill>
                  <a:srgbClr val="FF0000"/>
                </a:solidFill>
                <a:latin typeface="Times"/>
                <a:ea typeface="ＭＳ Ｐゴシック" charset="0"/>
                <a:cs typeface="Times"/>
              </a:rPr>
              <a:t>JELEK</a:t>
            </a:r>
            <a:endParaRPr lang="en-US" sz="3600" b="1" spc="-131" dirty="0">
              <a:solidFill>
                <a:srgbClr val="FF0000"/>
              </a:solidFill>
              <a:latin typeface="Times"/>
              <a:ea typeface="ＭＳ Ｐゴシック" charset="0"/>
              <a:cs typeface="Times"/>
            </a:endParaRPr>
          </a:p>
        </p:txBody>
      </p:sp>
    </p:spTree>
    <p:extLst>
      <p:ext uri="{BB962C8B-B14F-4D97-AF65-F5344CB8AC3E}">
        <p14:creationId xmlns:p14="http://schemas.microsoft.com/office/powerpoint/2010/main" val="32603719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7001" y="0"/>
            <a:ext cx="8876805" cy="6858000"/>
          </a:xfrm>
          <a:prstGeom prst="rect">
            <a:avLst/>
          </a:prstGeom>
        </p:spPr>
      </p:pic>
      <p:sp>
        <p:nvSpPr>
          <p:cNvPr id="111618" name="Rectangle 2"/>
          <p:cNvSpPr>
            <a:spLocks noGrp="1" noChangeArrowheads="1"/>
          </p:cNvSpPr>
          <p:nvPr>
            <p:ph type="ctrTitle"/>
          </p:nvPr>
        </p:nvSpPr>
        <p:spPr>
          <a:xfrm>
            <a:off x="0" y="5897289"/>
            <a:ext cx="9144000" cy="980728"/>
          </a:xfrm>
          <a:solidFill>
            <a:schemeClr val="tx1"/>
          </a:solidFill>
        </p:spPr>
        <p:txBody>
          <a:bodyPr/>
          <a:lstStyle/>
          <a:p>
            <a:r>
              <a:rPr lang="en-US" b="1" dirty="0" err="1">
                <a:latin typeface="Arial" charset="0"/>
                <a:ea typeface="ＭＳ Ｐゴシック" charset="0"/>
              </a:rPr>
              <a:t>Saluran</a:t>
            </a:r>
            <a:r>
              <a:rPr lang="en-US" b="1" dirty="0">
                <a:latin typeface="Arial" charset="0"/>
                <a:ea typeface="ＭＳ Ｐゴシック" charset="0"/>
              </a:rPr>
              <a:t> </a:t>
            </a:r>
            <a:r>
              <a:rPr lang="en-US" b="1" dirty="0" err="1">
                <a:latin typeface="Arial" charset="0"/>
                <a:ea typeface="ＭＳ Ｐゴシック" charset="0"/>
              </a:rPr>
              <a:t>Panas</a:t>
            </a:r>
            <a:r>
              <a:rPr lang="en-US" b="1" dirty="0">
                <a:latin typeface="Arial" charset="0"/>
                <a:ea typeface="ＭＳ Ｐゴシック" charset="0"/>
              </a:rPr>
              <a:t> </a:t>
            </a:r>
            <a:r>
              <a:rPr lang="en-US" b="1" dirty="0" err="1">
                <a:latin typeface="Arial" charset="0"/>
                <a:ea typeface="ＭＳ Ｐゴシック" charset="0"/>
              </a:rPr>
              <a:t>dan</a:t>
            </a:r>
            <a:r>
              <a:rPr lang="en-US" b="1" dirty="0">
                <a:latin typeface="Arial" charset="0"/>
                <a:ea typeface="ＭＳ Ｐゴシック" charset="0"/>
              </a:rPr>
              <a:t> </a:t>
            </a:r>
            <a:r>
              <a:rPr lang="en-US" b="1" dirty="0" err="1">
                <a:latin typeface="Arial" charset="0"/>
                <a:ea typeface="ＭＳ Ｐゴシック" charset="0"/>
              </a:rPr>
              <a:t>Dingin</a:t>
            </a:r>
            <a:endParaRPr lang="en-US" b="1" dirty="0">
              <a:latin typeface="Arial" charset="0"/>
              <a:ea typeface="ＭＳ Ｐゴシック" charset="0"/>
            </a:endParaRPr>
          </a:p>
        </p:txBody>
      </p:sp>
    </p:spTree>
    <p:extLst>
      <p:ext uri="{BB962C8B-B14F-4D97-AF65-F5344CB8AC3E}">
        <p14:creationId xmlns:p14="http://schemas.microsoft.com/office/powerpoint/2010/main" val="53697757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hidden="1"/>
          <p:cNvSpPr>
            <a:spLocks noGrp="1" noChangeArrowheads="1"/>
          </p:cNvSpPr>
          <p:nvPr>
            <p:ph type="title"/>
          </p:nvPr>
        </p:nvSpPr>
        <p:spPr/>
        <p:txBody>
          <a:bodyPr/>
          <a:lstStyle/>
          <a:p>
            <a:r>
              <a:rPr lang="en-US">
                <a:solidFill>
                  <a:schemeClr val="bg1"/>
                </a:solidFill>
              </a:rPr>
              <a:t>Laodicea aqueduct south of tell</a:t>
            </a:r>
          </a:p>
        </p:txBody>
      </p:sp>
      <p:pic>
        <p:nvPicPr>
          <p:cNvPr id="7171" name="Picture 3" descr="Laodicea aqueduct south of tell,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7172" name="Text Box 4"/>
          <p:cNvSpPr txBox="1">
            <a:spLocks noChangeArrowheads="1"/>
          </p:cNvSpPr>
          <p:nvPr/>
        </p:nvSpPr>
        <p:spPr bwMode="auto">
          <a:xfrm>
            <a:off x="15878" y="5399315"/>
            <a:ext cx="9128125" cy="1458687"/>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r>
              <a:rPr lang="en-US" sz="4000" dirty="0" err="1"/>
              <a:t>Terowongan</a:t>
            </a:r>
            <a:r>
              <a:rPr lang="en-US" sz="4000" dirty="0"/>
              <a:t> air di </a:t>
            </a:r>
            <a:r>
              <a:rPr lang="en-US" sz="4000" dirty="0" err="1"/>
              <a:t>bagian</a:t>
            </a:r>
            <a:r>
              <a:rPr lang="en-US" sz="4000" dirty="0"/>
              <a:t> </a:t>
            </a:r>
            <a:r>
              <a:rPr lang="en-US" sz="4000" dirty="0" err="1"/>
              <a:t>selatan</a:t>
            </a:r>
            <a:r>
              <a:rPr lang="en-US" sz="4000" dirty="0"/>
              <a:t> </a:t>
            </a:r>
            <a:r>
              <a:rPr lang="en-US" sz="4000" dirty="0" err="1"/>
              <a:t>bukit</a:t>
            </a:r>
            <a:r>
              <a:rPr lang="en-US" sz="4000" dirty="0"/>
              <a:t> </a:t>
            </a:r>
            <a:r>
              <a:rPr lang="en-US" sz="4000" dirty="0" err="1"/>
              <a:t>buatan</a:t>
            </a:r>
            <a:r>
              <a:rPr lang="en-US" sz="4000" dirty="0"/>
              <a:t> di Laodikia</a:t>
            </a:r>
          </a:p>
        </p:txBody>
      </p:sp>
    </p:spTree>
    <p:extLst>
      <p:ext uri="{BB962C8B-B14F-4D97-AF65-F5344CB8AC3E}">
        <p14:creationId xmlns:p14="http://schemas.microsoft.com/office/powerpoint/2010/main" val="53211629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hidden="1"/>
          <p:cNvSpPr>
            <a:spLocks noGrp="1" noChangeArrowheads="1"/>
          </p:cNvSpPr>
          <p:nvPr>
            <p:ph type="title"/>
          </p:nvPr>
        </p:nvSpPr>
        <p:spPr/>
        <p:txBody>
          <a:bodyPr/>
          <a:lstStyle/>
          <a:p>
            <a:r>
              <a:rPr lang="en-US">
                <a:solidFill>
                  <a:schemeClr val="bg1"/>
                </a:solidFill>
              </a:rPr>
              <a:t>Laodicea pipe with calcium</a:t>
            </a:r>
          </a:p>
        </p:txBody>
      </p:sp>
      <p:pic>
        <p:nvPicPr>
          <p:cNvPr id="36867" name="Picture 3" descr="Laodicea pipe with calcium, rs 03190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6868" name="Text Box 4"/>
          <p:cNvSpPr txBox="1">
            <a:spLocks noChangeArrowheads="1"/>
          </p:cNvSpPr>
          <p:nvPr/>
        </p:nvSpPr>
        <p:spPr bwMode="auto">
          <a:xfrm>
            <a:off x="1" y="5908400"/>
            <a:ext cx="9144000" cy="951188"/>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r>
              <a:rPr lang="en-US" sz="4000" dirty="0"/>
              <a:t>Pipa Laodikia </a:t>
            </a:r>
            <a:r>
              <a:rPr lang="en-US" sz="4000" dirty="0" err="1"/>
              <a:t>mengandung</a:t>
            </a:r>
            <a:r>
              <a:rPr lang="en-US" sz="4000" dirty="0"/>
              <a:t> </a:t>
            </a:r>
            <a:r>
              <a:rPr lang="en-US" sz="4000" dirty="0" err="1"/>
              <a:t>kalsium</a:t>
            </a:r>
            <a:endParaRPr lang="en-US" sz="4000" dirty="0"/>
          </a:p>
        </p:txBody>
      </p:sp>
    </p:spTree>
    <p:extLst>
      <p:ext uri="{BB962C8B-B14F-4D97-AF65-F5344CB8AC3E}">
        <p14:creationId xmlns:p14="http://schemas.microsoft.com/office/powerpoint/2010/main" val="362958207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hidden="1"/>
          <p:cNvSpPr>
            <a:spLocks noGrp="1" noChangeArrowheads="1"/>
          </p:cNvSpPr>
          <p:nvPr>
            <p:ph type="title"/>
          </p:nvPr>
        </p:nvSpPr>
        <p:spPr/>
        <p:txBody>
          <a:bodyPr/>
          <a:lstStyle/>
          <a:p>
            <a:r>
              <a:rPr lang="en-US">
                <a:solidFill>
                  <a:schemeClr val="bg1"/>
                </a:solidFill>
              </a:rPr>
              <a:t>Laodicea graveyard with bathhouse remains</a:t>
            </a:r>
          </a:p>
        </p:txBody>
      </p:sp>
      <p:pic>
        <p:nvPicPr>
          <p:cNvPr id="15363" name="Picture 3" descr="Laodicea graveyard with bathhouse remains,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 name="Text Box 4"/>
          <p:cNvSpPr txBox="1">
            <a:spLocks noChangeArrowheads="1"/>
          </p:cNvSpPr>
          <p:nvPr/>
        </p:nvSpPr>
        <p:spPr bwMode="auto">
          <a:xfrm>
            <a:off x="317513" y="115889"/>
            <a:ext cx="8826488" cy="1858332"/>
          </a:xfrm>
          <a:prstGeom prst="rect">
            <a:avLst/>
          </a:prstGeom>
          <a:noFill/>
          <a:ln>
            <a:noFill/>
          </a:ln>
          <a:effectLst/>
        </p:spPr>
        <p:txBody>
          <a:bodyPr/>
          <a:lstStyle/>
          <a:p>
            <a:pPr marL="342883" indent="-342883" fontAlgn="base">
              <a:spcBef>
                <a:spcPct val="0"/>
              </a:spcBef>
              <a:spcAft>
                <a:spcPct val="0"/>
              </a:spcAft>
              <a:buFont typeface="Arial"/>
              <a:buChar char="•"/>
            </a:pPr>
            <a:r>
              <a:rPr lang="en-US" sz="3200" b="1" dirty="0" err="1">
                <a:solidFill>
                  <a:srgbClr val="FFFFFF"/>
                </a:solidFill>
                <a:effectLst>
                  <a:glow rad="228600">
                    <a:srgbClr val="000000"/>
                  </a:glow>
                </a:effectLst>
              </a:rPr>
              <a:t>Batu</a:t>
            </a:r>
            <a:r>
              <a:rPr lang="en-US" sz="3200" b="1" dirty="0">
                <a:solidFill>
                  <a:srgbClr val="FFFFFF"/>
                </a:solidFill>
                <a:effectLst>
                  <a:glow rad="228600">
                    <a:srgbClr val="000000"/>
                  </a:glow>
                </a:effectLst>
              </a:rPr>
              <a:t> </a:t>
            </a:r>
            <a:r>
              <a:rPr lang="en-US" sz="3200" b="1" dirty="0" err="1">
                <a:solidFill>
                  <a:srgbClr val="FFFFFF"/>
                </a:solidFill>
                <a:effectLst>
                  <a:glow rad="228600">
                    <a:srgbClr val="000000"/>
                  </a:glow>
                </a:effectLst>
              </a:rPr>
              <a:t>marmer</a:t>
            </a:r>
            <a:r>
              <a:rPr lang="en-US" sz="3200" b="1" dirty="0">
                <a:solidFill>
                  <a:srgbClr val="FFFFFF"/>
                </a:solidFill>
                <a:effectLst>
                  <a:glow rad="228600">
                    <a:srgbClr val="000000"/>
                  </a:glow>
                </a:effectLst>
              </a:rPr>
              <a:t> di </a:t>
            </a:r>
            <a:r>
              <a:rPr lang="en-US" sz="3200" b="1" dirty="0" err="1">
                <a:solidFill>
                  <a:srgbClr val="FFFFFF"/>
                </a:solidFill>
                <a:effectLst>
                  <a:glow rad="228600">
                    <a:srgbClr val="000000"/>
                  </a:glow>
                </a:effectLst>
              </a:rPr>
              <a:t>mana-mana</a:t>
            </a:r>
            <a:r>
              <a:rPr lang="en-US" sz="3200" b="1" dirty="0">
                <a:solidFill>
                  <a:srgbClr val="FFFFFF"/>
                </a:solidFill>
                <a:effectLst>
                  <a:glow rad="228600">
                    <a:srgbClr val="000000"/>
                  </a:glow>
                </a:effectLst>
              </a:rPr>
              <a:t> (kaya!)</a:t>
            </a:r>
          </a:p>
          <a:p>
            <a:pPr marL="342883" indent="-342883" fontAlgn="base">
              <a:spcBef>
                <a:spcPct val="0"/>
              </a:spcBef>
              <a:spcAft>
                <a:spcPct val="0"/>
              </a:spcAft>
              <a:buFont typeface="Arial"/>
              <a:buChar char="•"/>
            </a:pPr>
            <a:r>
              <a:rPr lang="en-US" sz="3200" b="1" dirty="0" err="1">
                <a:solidFill>
                  <a:srgbClr val="FFFFFF"/>
                </a:solidFill>
                <a:effectLst>
                  <a:glow rad="228600">
                    <a:srgbClr val="000000"/>
                  </a:glow>
                </a:effectLst>
              </a:rPr>
              <a:t>Dua</a:t>
            </a:r>
            <a:r>
              <a:rPr lang="en-US" sz="3200" b="1" dirty="0">
                <a:solidFill>
                  <a:srgbClr val="FFFFFF"/>
                </a:solidFill>
                <a:effectLst>
                  <a:glow rad="228600">
                    <a:srgbClr val="000000"/>
                  </a:glow>
                </a:effectLst>
              </a:rPr>
              <a:t> </a:t>
            </a:r>
            <a:r>
              <a:rPr lang="en-US" sz="3200" b="1" dirty="0" err="1">
                <a:solidFill>
                  <a:srgbClr val="FFFFFF"/>
                </a:solidFill>
                <a:effectLst>
                  <a:glow rad="228600">
                    <a:srgbClr val="000000"/>
                  </a:glow>
                </a:effectLst>
              </a:rPr>
              <a:t>teater</a:t>
            </a:r>
            <a:r>
              <a:rPr lang="en-US" sz="3200" b="1" dirty="0">
                <a:solidFill>
                  <a:srgbClr val="FFFFFF"/>
                </a:solidFill>
                <a:effectLst>
                  <a:glow rad="228600">
                    <a:srgbClr val="000000"/>
                  </a:glow>
                </a:effectLst>
              </a:rPr>
              <a:t>, </a:t>
            </a:r>
            <a:r>
              <a:rPr lang="en-US" sz="3200" b="1" dirty="0" err="1">
                <a:solidFill>
                  <a:srgbClr val="FFFFFF"/>
                </a:solidFill>
                <a:effectLst>
                  <a:glow rad="228600">
                    <a:srgbClr val="000000"/>
                  </a:glow>
                </a:effectLst>
              </a:rPr>
              <a:t>sebuah</a:t>
            </a:r>
            <a:r>
              <a:rPr lang="en-US" sz="3200" b="1" dirty="0">
                <a:solidFill>
                  <a:srgbClr val="FFFFFF"/>
                </a:solidFill>
                <a:effectLst>
                  <a:glow rad="228600">
                    <a:srgbClr val="000000"/>
                  </a:glow>
                </a:effectLst>
              </a:rPr>
              <a:t> </a:t>
            </a:r>
            <a:r>
              <a:rPr lang="en-US" sz="3200" b="1" dirty="0" err="1">
                <a:solidFill>
                  <a:srgbClr val="FFFFFF"/>
                </a:solidFill>
                <a:effectLst>
                  <a:glow rad="228600">
                    <a:srgbClr val="000000"/>
                  </a:glow>
                </a:effectLst>
              </a:rPr>
              <a:t>stadiun</a:t>
            </a:r>
            <a:r>
              <a:rPr lang="en-US" sz="3200" b="1" dirty="0">
                <a:solidFill>
                  <a:srgbClr val="FFFFFF"/>
                </a:solidFill>
                <a:effectLst>
                  <a:glow rad="228600">
                    <a:srgbClr val="000000"/>
                  </a:glow>
                </a:effectLst>
              </a:rPr>
              <a:t>, </a:t>
            </a:r>
            <a:r>
              <a:rPr lang="en-US" sz="3200" b="1" dirty="0" err="1">
                <a:solidFill>
                  <a:srgbClr val="FFFFFF"/>
                </a:solidFill>
                <a:effectLst>
                  <a:glow rad="228600">
                    <a:srgbClr val="000000"/>
                  </a:glow>
                </a:effectLst>
              </a:rPr>
              <a:t>dll</a:t>
            </a:r>
            <a:r>
              <a:rPr lang="en-US" sz="3200" b="1" dirty="0">
                <a:solidFill>
                  <a:srgbClr val="FFFFFF"/>
                </a:solidFill>
                <a:effectLst>
                  <a:glow rad="228600">
                    <a:srgbClr val="000000"/>
                  </a:glow>
                </a:effectLst>
              </a:rPr>
              <a:t>.</a:t>
            </a:r>
          </a:p>
        </p:txBody>
      </p:sp>
      <p:sp>
        <p:nvSpPr>
          <p:cNvPr id="15364" name="Text Box 4"/>
          <p:cNvSpPr txBox="1">
            <a:spLocks noChangeArrowheads="1"/>
          </p:cNvSpPr>
          <p:nvPr/>
        </p:nvSpPr>
        <p:spPr bwMode="auto">
          <a:xfrm>
            <a:off x="0" y="5518023"/>
            <a:ext cx="9144000" cy="1339979"/>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fontAlgn="base">
              <a:spcBef>
                <a:spcPct val="0"/>
              </a:spcBef>
              <a:spcAft>
                <a:spcPct val="0"/>
              </a:spcAft>
            </a:pPr>
            <a:r>
              <a:rPr lang="en-US" sz="4000" b="1" dirty="0" err="1">
                <a:solidFill>
                  <a:srgbClr val="FFFFFF"/>
                </a:solidFill>
              </a:rPr>
              <a:t>Kuburan</a:t>
            </a:r>
            <a:r>
              <a:rPr lang="en-US" sz="4000" b="1" dirty="0">
                <a:solidFill>
                  <a:srgbClr val="FFFFFF"/>
                </a:solidFill>
              </a:rPr>
              <a:t> </a:t>
            </a:r>
            <a:r>
              <a:rPr lang="en-US" sz="4000" b="1" dirty="0" err="1">
                <a:solidFill>
                  <a:srgbClr val="FFFFFF"/>
                </a:solidFill>
              </a:rPr>
              <a:t>dengan</a:t>
            </a:r>
            <a:r>
              <a:rPr lang="en-US" sz="4000" b="1" dirty="0">
                <a:solidFill>
                  <a:srgbClr val="FFFFFF"/>
                </a:solidFill>
              </a:rPr>
              <a:t> </a:t>
            </a:r>
            <a:r>
              <a:rPr lang="en-US" sz="4000" b="1" dirty="0" err="1">
                <a:solidFill>
                  <a:srgbClr val="FFFFFF"/>
                </a:solidFill>
              </a:rPr>
              <a:t>pemandian</a:t>
            </a:r>
            <a:r>
              <a:rPr lang="en-US" sz="4000" b="1" dirty="0">
                <a:solidFill>
                  <a:srgbClr val="FFFFFF"/>
                </a:solidFill>
              </a:rPr>
              <a:t> di </a:t>
            </a:r>
            <a:r>
              <a:rPr lang="en-US" sz="4000" b="1" dirty="0" err="1">
                <a:solidFill>
                  <a:srgbClr val="FFFFFF"/>
                </a:solidFill>
              </a:rPr>
              <a:t>atas</a:t>
            </a:r>
            <a:r>
              <a:rPr lang="en-US" sz="4000" b="1" dirty="0">
                <a:solidFill>
                  <a:srgbClr val="FFFFFF"/>
                </a:solidFill>
              </a:rPr>
              <a:t> </a:t>
            </a:r>
            <a:r>
              <a:rPr lang="en-US" sz="4000" b="1" dirty="0" err="1">
                <a:solidFill>
                  <a:srgbClr val="FFFFFF"/>
                </a:solidFill>
              </a:rPr>
              <a:t>bukit</a:t>
            </a:r>
            <a:endParaRPr lang="en-US" sz="4000" b="1" dirty="0">
              <a:solidFill>
                <a:srgbClr val="FFFFFF"/>
              </a:solidFill>
            </a:endParaRPr>
          </a:p>
        </p:txBody>
      </p:sp>
    </p:spTree>
    <p:extLst>
      <p:ext uri="{BB962C8B-B14F-4D97-AF65-F5344CB8AC3E}">
        <p14:creationId xmlns:p14="http://schemas.microsoft.com/office/powerpoint/2010/main" val="65165322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hidden="1"/>
          <p:cNvSpPr>
            <a:spLocks noGrp="1" noChangeArrowheads="1"/>
          </p:cNvSpPr>
          <p:nvPr>
            <p:ph type="title"/>
          </p:nvPr>
        </p:nvSpPr>
        <p:spPr/>
        <p:txBody>
          <a:bodyPr/>
          <a:lstStyle/>
          <a:p>
            <a:r>
              <a:rPr lang="en-US">
                <a:solidFill>
                  <a:schemeClr val="bg1"/>
                </a:solidFill>
              </a:rPr>
              <a:t>Laodicea bathhouse arches</a:t>
            </a:r>
          </a:p>
        </p:txBody>
      </p:sp>
      <p:pic>
        <p:nvPicPr>
          <p:cNvPr id="10243" name="Picture 3" descr="Laodicea bathhouse arches,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0244" name="Text Box 4"/>
          <p:cNvSpPr txBox="1">
            <a:spLocks noChangeArrowheads="1"/>
          </p:cNvSpPr>
          <p:nvPr/>
        </p:nvSpPr>
        <p:spPr bwMode="auto">
          <a:xfrm>
            <a:off x="1" y="5280663"/>
            <a:ext cx="9144000" cy="1577339"/>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r>
              <a:rPr lang="en-US" sz="4400" dirty="0" err="1"/>
              <a:t>Lengkungan</a:t>
            </a:r>
            <a:r>
              <a:rPr lang="en-US" sz="4400" dirty="0"/>
              <a:t> </a:t>
            </a:r>
            <a:r>
              <a:rPr lang="en-US" sz="4400" dirty="0" err="1"/>
              <a:t>tempat</a:t>
            </a:r>
            <a:r>
              <a:rPr lang="en-US" sz="4400" dirty="0"/>
              <a:t> </a:t>
            </a:r>
            <a:r>
              <a:rPr lang="en-US" sz="4400" dirty="0" err="1"/>
              <a:t>pemandian</a:t>
            </a:r>
            <a:r>
              <a:rPr lang="en-US" sz="4400" dirty="0"/>
              <a:t> di Laodikia</a:t>
            </a:r>
          </a:p>
        </p:txBody>
      </p:sp>
    </p:spTree>
    <p:extLst>
      <p:ext uri="{BB962C8B-B14F-4D97-AF65-F5344CB8AC3E}">
        <p14:creationId xmlns:p14="http://schemas.microsoft.com/office/powerpoint/2010/main" val="296015335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hidden="1"/>
          <p:cNvSpPr>
            <a:spLocks noGrp="1" noChangeArrowheads="1"/>
          </p:cNvSpPr>
          <p:nvPr>
            <p:ph type="title"/>
          </p:nvPr>
        </p:nvSpPr>
        <p:spPr/>
        <p:txBody>
          <a:bodyPr/>
          <a:lstStyle/>
          <a:p>
            <a:r>
              <a:rPr lang="en-US">
                <a:solidFill>
                  <a:schemeClr val="bg1"/>
                </a:solidFill>
              </a:rPr>
              <a:t>Laodicea Greek theater</a:t>
            </a:r>
          </a:p>
        </p:txBody>
      </p:sp>
      <p:pic>
        <p:nvPicPr>
          <p:cNvPr id="19459" name="Picture 3" descr="Laodicea Roman theater,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9460" name="Text Box 4"/>
          <p:cNvSpPr txBox="1">
            <a:spLocks noChangeArrowheads="1"/>
          </p:cNvSpPr>
          <p:nvPr/>
        </p:nvSpPr>
        <p:spPr bwMode="auto">
          <a:xfrm>
            <a:off x="1590" y="5973198"/>
            <a:ext cx="9142412" cy="931841"/>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fontAlgn="base">
              <a:spcBef>
                <a:spcPct val="0"/>
              </a:spcBef>
              <a:spcAft>
                <a:spcPct val="0"/>
              </a:spcAft>
            </a:pPr>
            <a:r>
              <a:rPr lang="en-US" sz="4800" b="1" dirty="0" err="1">
                <a:solidFill>
                  <a:srgbClr val="FFFFFF"/>
                </a:solidFill>
                <a:effectLst>
                  <a:glow rad="101600">
                    <a:srgbClr val="000000">
                      <a:alpha val="75000"/>
                    </a:srgbClr>
                  </a:glow>
                </a:effectLst>
              </a:rPr>
              <a:t>Teater</a:t>
            </a:r>
            <a:r>
              <a:rPr lang="en-US" sz="4800" b="1" dirty="0">
                <a:solidFill>
                  <a:srgbClr val="FFFFFF"/>
                </a:solidFill>
                <a:effectLst>
                  <a:glow rad="101600">
                    <a:srgbClr val="000000">
                      <a:alpha val="75000"/>
                    </a:srgbClr>
                  </a:glow>
                </a:effectLst>
              </a:rPr>
              <a:t> </a:t>
            </a:r>
            <a:r>
              <a:rPr lang="en-US" sz="4800" b="1" dirty="0" err="1">
                <a:solidFill>
                  <a:srgbClr val="FFFFFF"/>
                </a:solidFill>
                <a:effectLst>
                  <a:glow rad="101600">
                    <a:srgbClr val="000000">
                      <a:alpha val="75000"/>
                    </a:srgbClr>
                  </a:glow>
                </a:effectLst>
              </a:rPr>
              <a:t>Romawi</a:t>
            </a:r>
            <a:r>
              <a:rPr lang="en-US" sz="4800" b="1" dirty="0">
                <a:solidFill>
                  <a:srgbClr val="FFFFFF"/>
                </a:solidFill>
                <a:effectLst>
                  <a:glow rad="101600">
                    <a:srgbClr val="000000">
                      <a:alpha val="75000"/>
                    </a:srgbClr>
                  </a:glow>
                </a:effectLst>
              </a:rPr>
              <a:t> Laodikia</a:t>
            </a:r>
          </a:p>
        </p:txBody>
      </p:sp>
    </p:spTree>
    <p:extLst>
      <p:ext uri="{BB962C8B-B14F-4D97-AF65-F5344CB8AC3E}">
        <p14:creationId xmlns:p14="http://schemas.microsoft.com/office/powerpoint/2010/main" val="348650374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hidden="1"/>
          <p:cNvSpPr>
            <a:spLocks noGrp="1" noChangeArrowheads="1"/>
          </p:cNvSpPr>
          <p:nvPr>
            <p:ph type="title"/>
          </p:nvPr>
        </p:nvSpPr>
        <p:spPr/>
        <p:txBody>
          <a:bodyPr/>
          <a:lstStyle/>
          <a:p>
            <a:r>
              <a:rPr lang="en-US">
                <a:solidFill>
                  <a:schemeClr val="bg1"/>
                </a:solidFill>
              </a:rPr>
              <a:t>Laodicea Greek theater</a:t>
            </a:r>
          </a:p>
        </p:txBody>
      </p:sp>
      <p:pic>
        <p:nvPicPr>
          <p:cNvPr id="16387" name="Picture 3" descr="Laodicea Greek theater,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6388" name="Text Box 4"/>
          <p:cNvSpPr txBox="1">
            <a:spLocks noChangeArrowheads="1"/>
          </p:cNvSpPr>
          <p:nvPr/>
        </p:nvSpPr>
        <p:spPr bwMode="auto">
          <a:xfrm>
            <a:off x="0" y="6057673"/>
            <a:ext cx="9144000" cy="800327"/>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600" b="1">
                <a:solidFill>
                  <a:srgbClr val="FFFFFF"/>
                </a:solidFill>
                <a:effectLst>
                  <a:glow rad="101600">
                    <a:schemeClr val="tx1">
                      <a:alpha val="75000"/>
                    </a:schemeClr>
                  </a:glow>
                </a:effectLst>
                <a:latin typeface="Arial" charset="0"/>
                <a:ea typeface="ＭＳ Ｐゴシック" charset="0"/>
              </a:defRPr>
            </a:lvl1pPr>
          </a:lstStyle>
          <a:p>
            <a:r>
              <a:rPr lang="en-US" sz="4800" dirty="0" err="1">
                <a:effectLst>
                  <a:glow rad="101600">
                    <a:srgbClr val="000000">
                      <a:alpha val="75000"/>
                    </a:srgbClr>
                  </a:glow>
                </a:effectLst>
              </a:rPr>
              <a:t>Teater</a:t>
            </a:r>
            <a:r>
              <a:rPr lang="en-US" sz="4800" dirty="0">
                <a:effectLst>
                  <a:glow rad="101600">
                    <a:srgbClr val="000000">
                      <a:alpha val="75000"/>
                    </a:srgbClr>
                  </a:glow>
                </a:effectLst>
              </a:rPr>
              <a:t> Yunani Laodikia</a:t>
            </a:r>
          </a:p>
        </p:txBody>
      </p:sp>
    </p:spTree>
    <p:extLst>
      <p:ext uri="{BB962C8B-B14F-4D97-AF65-F5344CB8AC3E}">
        <p14:creationId xmlns:p14="http://schemas.microsoft.com/office/powerpoint/2010/main" val="164164370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hidden="1"/>
          <p:cNvSpPr>
            <a:spLocks noGrp="1" noChangeArrowheads="1"/>
          </p:cNvSpPr>
          <p:nvPr>
            <p:ph type="title"/>
          </p:nvPr>
        </p:nvSpPr>
        <p:spPr/>
        <p:txBody>
          <a:bodyPr/>
          <a:lstStyle/>
          <a:p>
            <a:r>
              <a:rPr lang="en-US">
                <a:solidFill>
                  <a:schemeClr val="bg1"/>
                </a:solidFill>
              </a:rPr>
              <a:t>Laodicea stadium seating northern side</a:t>
            </a:r>
          </a:p>
        </p:txBody>
      </p:sp>
      <p:pic>
        <p:nvPicPr>
          <p:cNvPr id="26627" name="Picture 3" descr="Laodicea stadium seating northern side,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6628" name="Text Box 4"/>
          <p:cNvSpPr txBox="1">
            <a:spLocks noChangeArrowheads="1"/>
          </p:cNvSpPr>
          <p:nvPr/>
        </p:nvSpPr>
        <p:spPr bwMode="auto">
          <a:xfrm>
            <a:off x="0" y="6129019"/>
            <a:ext cx="9144000" cy="825233"/>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4800" b="1">
                <a:solidFill>
                  <a:srgbClr val="FFFFFF"/>
                </a:solidFill>
                <a:effectLst>
                  <a:glow rad="101600">
                    <a:schemeClr val="tx1">
                      <a:alpha val="75000"/>
                    </a:schemeClr>
                  </a:glow>
                </a:effectLst>
                <a:latin typeface="Arial" charset="0"/>
                <a:ea typeface="ＭＳ Ｐゴシック" charset="0"/>
              </a:defRPr>
            </a:lvl1pPr>
          </a:lstStyle>
          <a:p>
            <a:r>
              <a:rPr lang="en-US" sz="4400" dirty="0" err="1">
                <a:effectLst>
                  <a:glow rad="101600">
                    <a:srgbClr val="000000">
                      <a:alpha val="75000"/>
                    </a:srgbClr>
                  </a:glow>
                </a:effectLst>
              </a:rPr>
              <a:t>Tempat</a:t>
            </a:r>
            <a:r>
              <a:rPr lang="en-US" sz="4400" dirty="0">
                <a:effectLst>
                  <a:glow rad="101600">
                    <a:srgbClr val="000000">
                      <a:alpha val="75000"/>
                    </a:srgbClr>
                  </a:glow>
                </a:effectLst>
              </a:rPr>
              <a:t> duduk stadium Laodikia</a:t>
            </a:r>
          </a:p>
        </p:txBody>
      </p:sp>
    </p:spTree>
    <p:extLst>
      <p:ext uri="{BB962C8B-B14F-4D97-AF65-F5344CB8AC3E}">
        <p14:creationId xmlns:p14="http://schemas.microsoft.com/office/powerpoint/2010/main" val="52246120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hidden="1"/>
          <p:cNvSpPr>
            <a:spLocks noGrp="1" noChangeArrowheads="1"/>
          </p:cNvSpPr>
          <p:nvPr>
            <p:ph type="title"/>
          </p:nvPr>
        </p:nvSpPr>
        <p:spPr/>
        <p:txBody>
          <a:bodyPr/>
          <a:lstStyle/>
          <a:p>
            <a:r>
              <a:rPr lang="en-US">
                <a:solidFill>
                  <a:schemeClr val="bg1"/>
                </a:solidFill>
              </a:rPr>
              <a:t>Laodicea walls still standing</a:t>
            </a:r>
          </a:p>
        </p:txBody>
      </p:sp>
      <p:pic>
        <p:nvPicPr>
          <p:cNvPr id="34819" name="Picture 3" descr="Laodicea walls still standing,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4820" name="Text Box 4"/>
          <p:cNvSpPr txBox="1">
            <a:spLocks noChangeArrowheads="1"/>
          </p:cNvSpPr>
          <p:nvPr/>
        </p:nvSpPr>
        <p:spPr bwMode="auto">
          <a:xfrm>
            <a:off x="0" y="6043741"/>
            <a:ext cx="9144000" cy="814259"/>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4800" b="1">
                <a:solidFill>
                  <a:srgbClr val="FFFFFF"/>
                </a:solidFill>
                <a:effectLst>
                  <a:glow rad="101600">
                    <a:schemeClr val="tx1">
                      <a:alpha val="75000"/>
                    </a:schemeClr>
                  </a:glow>
                </a:effectLst>
                <a:latin typeface="Arial" charset="0"/>
                <a:ea typeface="ＭＳ Ｐゴシック" charset="0"/>
              </a:defRPr>
            </a:lvl1pPr>
          </a:lstStyle>
          <a:p>
            <a:r>
              <a:rPr lang="en-US" sz="3600" dirty="0" err="1">
                <a:effectLst>
                  <a:glow rad="101600">
                    <a:srgbClr val="000000">
                      <a:alpha val="75000"/>
                    </a:srgbClr>
                  </a:glow>
                </a:effectLst>
              </a:rPr>
              <a:t>Dinding-dinding</a:t>
            </a:r>
            <a:r>
              <a:rPr lang="en-US" sz="3600" dirty="0">
                <a:effectLst>
                  <a:glow rad="101600">
                    <a:srgbClr val="000000">
                      <a:alpha val="75000"/>
                    </a:srgbClr>
                  </a:glow>
                </a:effectLst>
              </a:rPr>
              <a:t> Laodikia </a:t>
            </a:r>
            <a:r>
              <a:rPr lang="en-US" sz="3600" dirty="0" err="1">
                <a:effectLst>
                  <a:glow rad="101600">
                    <a:srgbClr val="000000">
                      <a:alpha val="75000"/>
                    </a:srgbClr>
                  </a:glow>
                </a:effectLst>
              </a:rPr>
              <a:t>masih</a:t>
            </a:r>
            <a:r>
              <a:rPr lang="en-US" sz="3600" dirty="0">
                <a:effectLst>
                  <a:glow rad="101600">
                    <a:srgbClr val="000000">
                      <a:alpha val="75000"/>
                    </a:srgbClr>
                  </a:glow>
                </a:effectLst>
              </a:rPr>
              <a:t> </a:t>
            </a:r>
            <a:r>
              <a:rPr lang="en-US" sz="3600" dirty="0" err="1">
                <a:effectLst>
                  <a:glow rad="101600">
                    <a:srgbClr val="000000">
                      <a:alpha val="75000"/>
                    </a:srgbClr>
                  </a:glow>
                </a:effectLst>
              </a:rPr>
              <a:t>tetap</a:t>
            </a:r>
            <a:endParaRPr lang="en-US" sz="3600" dirty="0">
              <a:effectLst>
                <a:glow rad="101600">
                  <a:srgbClr val="000000">
                    <a:alpha val="75000"/>
                  </a:srgbClr>
                </a:glow>
              </a:effectLst>
            </a:endParaRPr>
          </a:p>
        </p:txBody>
      </p:sp>
    </p:spTree>
    <p:extLst>
      <p:ext uri="{BB962C8B-B14F-4D97-AF65-F5344CB8AC3E}">
        <p14:creationId xmlns:p14="http://schemas.microsoft.com/office/powerpoint/2010/main" val="79247825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 y="0"/>
            <a:ext cx="9144001" cy="6858000"/>
          </a:xfrm>
          <a:prstGeom prst="rect">
            <a:avLst/>
          </a:prstGeom>
        </p:spPr>
      </p:pic>
      <p:sp>
        <p:nvSpPr>
          <p:cNvPr id="111618" name="Rectangle 2"/>
          <p:cNvSpPr>
            <a:spLocks noGrp="1" noChangeArrowheads="1"/>
          </p:cNvSpPr>
          <p:nvPr>
            <p:ph type="ctrTitle"/>
          </p:nvPr>
        </p:nvSpPr>
        <p:spPr>
          <a:xfrm>
            <a:off x="5606702" y="1680284"/>
            <a:ext cx="3650612" cy="1787207"/>
          </a:xfrm>
          <a:noFill/>
        </p:spPr>
        <p:txBody>
          <a:bodyPr/>
          <a:lstStyle/>
          <a:p>
            <a:r>
              <a:rPr lang="en-US" sz="8000" b="1" dirty="0" err="1">
                <a:solidFill>
                  <a:srgbClr val="FF0000"/>
                </a:solidFill>
                <a:latin typeface="Arial" panose="020B0604020202020204" pitchFamily="34" charset="0"/>
                <a:ea typeface="ＭＳ Ｐゴシック" charset="0"/>
                <a:cs typeface="Arial" panose="020B0604020202020204" pitchFamily="34" charset="0"/>
              </a:rPr>
              <a:t>Jadi</a:t>
            </a:r>
            <a:r>
              <a:rPr lang="en-US" sz="8000" b="1" dirty="0">
                <a:solidFill>
                  <a:srgbClr val="FF0000"/>
                </a:solidFill>
                <a:latin typeface="Arial" panose="020B0604020202020204" pitchFamily="34" charset="0"/>
                <a:ea typeface="ＭＳ Ｐゴシック" charset="0"/>
                <a:cs typeface="Arial" panose="020B0604020202020204" pitchFamily="34" charset="0"/>
              </a:rPr>
              <a:t> </a:t>
            </a:r>
            <a:r>
              <a:rPr lang="en-US" sz="8000" b="1" dirty="0" err="1">
                <a:solidFill>
                  <a:srgbClr val="FF0000"/>
                </a:solidFill>
                <a:latin typeface="Arial" panose="020B0604020202020204" pitchFamily="34" charset="0"/>
                <a:ea typeface="ＭＳ Ｐゴシック" charset="0"/>
                <a:cs typeface="Arial" panose="020B0604020202020204" pitchFamily="34" charset="0"/>
              </a:rPr>
              <a:t>Panas</a:t>
            </a:r>
            <a:r>
              <a:rPr lang="en-US" sz="8000" b="1" dirty="0">
                <a:solidFill>
                  <a:srgbClr val="FF0000"/>
                </a:solidFill>
                <a:latin typeface="Arial" panose="020B0604020202020204" pitchFamily="34" charset="0"/>
                <a:ea typeface="ＭＳ Ｐゴシック" charset="0"/>
                <a:cs typeface="Arial" panose="020B0604020202020204" pitchFamily="34" charset="0"/>
              </a:rPr>
              <a:t>!</a:t>
            </a:r>
          </a:p>
        </p:txBody>
      </p:sp>
      <p:sp>
        <p:nvSpPr>
          <p:cNvPr id="4" name="Rectangle 2"/>
          <p:cNvSpPr txBox="1">
            <a:spLocks noChangeArrowheads="1"/>
          </p:cNvSpPr>
          <p:nvPr/>
        </p:nvSpPr>
        <p:spPr bwMode="auto">
          <a:xfrm>
            <a:off x="-1" y="0"/>
            <a:ext cx="9144001" cy="146371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4800" b="1" dirty="0" err="1">
                <a:solidFill>
                  <a:srgbClr val="FFFFFF"/>
                </a:solidFill>
                <a:latin typeface="Arial" charset="0"/>
                <a:ea typeface="ＭＳ Ｐゴシック" charset="0"/>
              </a:rPr>
              <a:t>Tiga</a:t>
            </a:r>
            <a:r>
              <a:rPr lang="en-US" sz="4800" b="1" dirty="0">
                <a:solidFill>
                  <a:srgbClr val="FFFFFF"/>
                </a:solidFill>
                <a:latin typeface="Arial" charset="0"/>
                <a:ea typeface="ＭＳ Ｐゴシック" charset="0"/>
              </a:rPr>
              <a:t> </a:t>
            </a:r>
            <a:r>
              <a:rPr lang="ru-RU" sz="4800" b="1" dirty="0">
                <a:solidFill>
                  <a:srgbClr val="FFFFFF"/>
                </a:solidFill>
                <a:latin typeface="Arial" charset="0"/>
                <a:ea typeface="ＭＳ Ｐゴシック" charset="0"/>
              </a:rPr>
              <a:t>"</a:t>
            </a:r>
            <a:r>
              <a:rPr lang="en-US" sz="4800" b="1" dirty="0">
                <a:solidFill>
                  <a:srgbClr val="FFFFFF"/>
                </a:solidFill>
                <a:latin typeface="Arial" charset="0"/>
                <a:ea typeface="ＭＳ Ｐゴシック" charset="0"/>
              </a:rPr>
              <a:t>M</a:t>
            </a:r>
            <a:r>
              <a:rPr lang="ru-RU" sz="4800" b="1" dirty="0">
                <a:solidFill>
                  <a:srgbClr val="FFFFFF"/>
                </a:solidFill>
                <a:latin typeface="Arial" charset="0"/>
                <a:ea typeface="ＭＳ Ｐゴシック" charset="0"/>
              </a:rPr>
              <a:t>"</a:t>
            </a:r>
            <a:r>
              <a:rPr lang="en-US" sz="4800" b="1" dirty="0">
                <a:solidFill>
                  <a:srgbClr val="FFFFFF"/>
                </a:solidFill>
                <a:latin typeface="Arial" charset="0"/>
                <a:ea typeface="ＭＳ Ｐゴシック" charset="0"/>
              </a:rPr>
              <a:t> </a:t>
            </a:r>
            <a:r>
              <a:rPr lang="en-US" sz="4800" b="1" dirty="0" err="1">
                <a:solidFill>
                  <a:srgbClr val="FFFFFF"/>
                </a:solidFill>
                <a:latin typeface="Arial" charset="0"/>
                <a:ea typeface="ＭＳ Ｐゴシック" charset="0"/>
              </a:rPr>
              <a:t>untuk</a:t>
            </a:r>
            <a:r>
              <a:rPr lang="en-US" sz="4800" b="1" dirty="0">
                <a:solidFill>
                  <a:srgbClr val="FFFFFF"/>
                </a:solidFill>
                <a:latin typeface="Arial" charset="0"/>
                <a:ea typeface="ＭＳ Ｐゴシック" charset="0"/>
              </a:rPr>
              <a:t> </a:t>
            </a:r>
            <a:r>
              <a:rPr lang="en-US" sz="4800" b="1" dirty="0" err="1">
                <a:solidFill>
                  <a:srgbClr val="FFFFFF"/>
                </a:solidFill>
                <a:latin typeface="Arial" charset="0"/>
                <a:ea typeface="ＭＳ Ｐゴシック" charset="0"/>
              </a:rPr>
              <a:t>menyembuhkan</a:t>
            </a:r>
            <a:r>
              <a:rPr lang="en-US" sz="4800" b="1" dirty="0">
                <a:solidFill>
                  <a:srgbClr val="FFFFFF"/>
                </a:solidFill>
                <a:latin typeface="Arial" charset="0"/>
                <a:ea typeface="ＭＳ Ｐゴシック" charset="0"/>
              </a:rPr>
              <a:t> </a:t>
            </a:r>
            <a:r>
              <a:rPr lang="en-US" sz="4800" b="1" dirty="0" err="1">
                <a:solidFill>
                  <a:srgbClr val="FFFFFF"/>
                </a:solidFill>
                <a:latin typeface="Arial" charset="0"/>
                <a:ea typeface="ＭＳ Ｐゴシック" charset="0"/>
              </a:rPr>
              <a:t>apatis</a:t>
            </a:r>
            <a:r>
              <a:rPr lang="en-US" sz="4800" b="1" dirty="0">
                <a:solidFill>
                  <a:srgbClr val="FFFFFF"/>
                </a:solidFill>
                <a:latin typeface="Arial" charset="0"/>
                <a:ea typeface="ＭＳ Ｐゴシック" charset="0"/>
              </a:rPr>
              <a:t>…</a:t>
            </a:r>
          </a:p>
        </p:txBody>
      </p:sp>
      <p:sp>
        <p:nvSpPr>
          <p:cNvPr id="5" name="Rectangle 2"/>
          <p:cNvSpPr txBox="1">
            <a:spLocks noChangeArrowheads="1"/>
          </p:cNvSpPr>
          <p:nvPr/>
        </p:nvSpPr>
        <p:spPr bwMode="auto">
          <a:xfrm>
            <a:off x="1" y="5877273"/>
            <a:ext cx="4831379"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4800" b="1" i="1" dirty="0">
                <a:solidFill>
                  <a:srgbClr val="FFFFFF"/>
                </a:solidFill>
                <a:latin typeface="Arial" charset="0"/>
                <a:ea typeface="ＭＳ Ｐゴシック" charset="0"/>
              </a:rPr>
              <a:t>Why 3:14-22</a:t>
            </a:r>
          </a:p>
        </p:txBody>
      </p:sp>
    </p:spTree>
    <p:extLst>
      <p:ext uri="{BB962C8B-B14F-4D97-AF65-F5344CB8AC3E}">
        <p14:creationId xmlns:p14="http://schemas.microsoft.com/office/powerpoint/2010/main" val="154026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93215" y="-13647"/>
            <a:ext cx="9144000" cy="5535716"/>
          </a:xfrm>
          <a:prstGeom prst="rect">
            <a:avLst/>
          </a:prstGeom>
        </p:spPr>
      </p:pic>
      <p:sp>
        <p:nvSpPr>
          <p:cNvPr id="111618" name="Rectangle 2"/>
          <p:cNvSpPr>
            <a:spLocks noGrp="1" noChangeArrowheads="1"/>
          </p:cNvSpPr>
          <p:nvPr>
            <p:ph type="ctrTitle"/>
          </p:nvPr>
        </p:nvSpPr>
        <p:spPr>
          <a:xfrm>
            <a:off x="-430394" y="4081437"/>
            <a:ext cx="4154144" cy="2776563"/>
          </a:xfrm>
        </p:spPr>
        <p:txBody>
          <a:bodyPr/>
          <a:lstStyle/>
          <a:p>
            <a:r>
              <a:rPr lang="en-US" b="1" dirty="0" err="1">
                <a:solidFill>
                  <a:srgbClr val="FF0000"/>
                </a:solidFill>
                <a:latin typeface="Arial" charset="0"/>
                <a:ea typeface="ＭＳ Ｐゴシック" charset="0"/>
              </a:rPr>
              <a:t>Kristus</a:t>
            </a:r>
            <a:r>
              <a:rPr lang="en-US" b="1" dirty="0">
                <a:solidFill>
                  <a:srgbClr val="FF0000"/>
                </a:solidFill>
                <a:latin typeface="Arial" charset="0"/>
                <a:ea typeface="ＭＳ Ｐゴシック" charset="0"/>
              </a:rPr>
              <a:t> </a:t>
            </a:r>
            <a:r>
              <a:rPr lang="en-US" b="1" dirty="0" err="1">
                <a:solidFill>
                  <a:srgbClr val="FF0000"/>
                </a:solidFill>
                <a:latin typeface="Arial" charset="0"/>
                <a:ea typeface="ＭＳ Ｐゴシック" charset="0"/>
              </a:rPr>
              <a:t>mengetahui</a:t>
            </a:r>
            <a:r>
              <a:rPr lang="en-US" b="1" dirty="0">
                <a:solidFill>
                  <a:srgbClr val="FF0000"/>
                </a:solidFill>
                <a:latin typeface="Arial" charset="0"/>
                <a:ea typeface="ＭＳ Ｐゴシック" charset="0"/>
              </a:rPr>
              <a:t> </a:t>
            </a:r>
            <a:r>
              <a:rPr lang="en-US" b="1" dirty="0" err="1">
                <a:solidFill>
                  <a:srgbClr val="FF0000"/>
                </a:solidFill>
                <a:latin typeface="Arial" charset="0"/>
                <a:ea typeface="ＭＳ Ｐゴシック" charset="0"/>
              </a:rPr>
              <a:t>semuanya</a:t>
            </a:r>
            <a:endParaRPr lang="en-US" b="1" dirty="0">
              <a:solidFill>
                <a:srgbClr val="FF0000"/>
              </a:solidFill>
              <a:latin typeface="Times"/>
              <a:ea typeface="ＭＳ Ｐゴシック" charset="0"/>
              <a:cs typeface="Times"/>
            </a:endParaRPr>
          </a:p>
        </p:txBody>
      </p:sp>
      <p:sp>
        <p:nvSpPr>
          <p:cNvPr id="4" name="Rectangle 2"/>
          <p:cNvSpPr txBox="1">
            <a:spLocks noChangeArrowheads="1"/>
          </p:cNvSpPr>
          <p:nvPr/>
        </p:nvSpPr>
        <p:spPr bwMode="auto">
          <a:xfrm>
            <a:off x="2061786" y="5257553"/>
            <a:ext cx="7066057" cy="169538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3600" b="1" dirty="0" err="1">
                <a:solidFill>
                  <a:srgbClr val="000000"/>
                </a:solidFill>
                <a:latin typeface="Arial" charset="0"/>
                <a:ea typeface="ＭＳ Ｐゴシック" charset="0"/>
              </a:rPr>
              <a:t>Gereja</a:t>
            </a:r>
            <a:r>
              <a:rPr lang="en-US" sz="3600" b="1" dirty="0">
                <a:solidFill>
                  <a:srgbClr val="000000"/>
                </a:solidFill>
                <a:latin typeface="Arial" charset="0"/>
                <a:ea typeface="ＭＳ Ｐゴシック" charset="0"/>
              </a:rPr>
              <a:t> di Sardis</a:t>
            </a:r>
            <a:br>
              <a:rPr lang="en-US" sz="3600" b="1" dirty="0">
                <a:solidFill>
                  <a:srgbClr val="000000"/>
                </a:solidFill>
                <a:latin typeface="Arial" charset="0"/>
                <a:ea typeface="ＭＳ Ｐゴシック" charset="0"/>
              </a:rPr>
            </a:br>
            <a:r>
              <a:rPr lang="en-US" sz="3600" b="1" dirty="0">
                <a:solidFill>
                  <a:srgbClr val="000000"/>
                </a:solidFill>
                <a:latin typeface="Arial" charset="0"/>
                <a:ea typeface="ＭＳ Ｐゴシック" charset="0"/>
              </a:rPr>
              <a:t>(Why 3:1-6)</a:t>
            </a:r>
          </a:p>
        </p:txBody>
      </p:sp>
    </p:spTree>
    <p:extLst>
      <p:ext uri="{BB962C8B-B14F-4D97-AF65-F5344CB8AC3E}">
        <p14:creationId xmlns:p14="http://schemas.microsoft.com/office/powerpoint/2010/main" val="129141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238238" y="29453"/>
            <a:ext cx="6905765" cy="6905765"/>
          </a:xfrm>
          <a:prstGeom prst="rect">
            <a:avLst/>
          </a:prstGeom>
        </p:spPr>
      </p:pic>
      <p:sp>
        <p:nvSpPr>
          <p:cNvPr id="4" name="Rectangle 2"/>
          <p:cNvSpPr txBox="1">
            <a:spLocks noChangeArrowheads="1"/>
          </p:cNvSpPr>
          <p:nvPr/>
        </p:nvSpPr>
        <p:spPr bwMode="auto">
          <a:xfrm>
            <a:off x="0" y="3"/>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4000" b="1" i="1" dirty="0" err="1">
                <a:solidFill>
                  <a:srgbClr val="FFFFFF"/>
                </a:solidFill>
                <a:effectLst>
                  <a:glow rad="165100">
                    <a:srgbClr val="000000"/>
                  </a:glow>
                </a:effectLst>
                <a:latin typeface="Arial" charset="0"/>
                <a:ea typeface="ＭＳ Ｐゴシック" charset="0"/>
              </a:rPr>
              <a:t>Langkah</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pertama</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untuk</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menyembuhkan</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apatis</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rohani</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adalah</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melihat</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perbedaan</a:t>
            </a:r>
            <a:r>
              <a:rPr lang="en-US" sz="4000" b="1" i="1" dirty="0">
                <a:solidFill>
                  <a:srgbClr val="FFFFFF"/>
                </a:solidFill>
                <a:effectLst>
                  <a:glow rad="165100">
                    <a:srgbClr val="000000"/>
                  </a:glow>
                </a:effectLst>
                <a:latin typeface="Arial" charset="0"/>
                <a:ea typeface="ＭＳ Ｐゴシック" charset="0"/>
              </a:rPr>
              <a:t> di </a:t>
            </a:r>
            <a:r>
              <a:rPr lang="en-US" sz="4000" b="1" i="1" dirty="0" err="1">
                <a:solidFill>
                  <a:srgbClr val="FFFFFF"/>
                </a:solidFill>
                <a:effectLst>
                  <a:glow rad="165100">
                    <a:srgbClr val="000000"/>
                  </a:glow>
                </a:effectLst>
                <a:latin typeface="Arial" charset="0"/>
                <a:ea typeface="ＭＳ Ｐゴシック" charset="0"/>
              </a:rPr>
              <a:t>dalam</a:t>
            </a:r>
            <a:r>
              <a:rPr lang="en-US" sz="4000" b="1" i="1" dirty="0">
                <a:solidFill>
                  <a:srgbClr val="FFFFFF"/>
                </a:solidFill>
                <a:effectLst>
                  <a:glow rad="165100">
                    <a:srgbClr val="000000"/>
                  </a:glow>
                </a:effectLst>
                <a:latin typeface="Arial" charset="0"/>
                <a:ea typeface="ＭＳ Ｐゴシック" charset="0"/>
              </a:rPr>
              <a:t>…</a:t>
            </a:r>
          </a:p>
        </p:txBody>
      </p:sp>
      <p:sp>
        <p:nvSpPr>
          <p:cNvPr id="5" name="Rectangle 2"/>
          <p:cNvSpPr txBox="1">
            <a:spLocks noChangeArrowheads="1"/>
          </p:cNvSpPr>
          <p:nvPr/>
        </p:nvSpPr>
        <p:spPr bwMode="auto">
          <a:xfrm>
            <a:off x="1" y="5877273"/>
            <a:ext cx="4831379"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4000" b="1" i="1" dirty="0">
                <a:solidFill>
                  <a:srgbClr val="FFFFFF"/>
                </a:solidFill>
                <a:effectLst>
                  <a:glow rad="165100">
                    <a:srgbClr val="000000"/>
                  </a:glow>
                </a:effectLst>
                <a:latin typeface="Arial" charset="0"/>
                <a:ea typeface="ＭＳ Ｐゴシック" charset="0"/>
              </a:rPr>
              <a:t>Why 3:14</a:t>
            </a:r>
          </a:p>
        </p:txBody>
      </p:sp>
      <p:sp>
        <p:nvSpPr>
          <p:cNvPr id="8" name="Title 7"/>
          <p:cNvSpPr>
            <a:spLocks noGrp="1"/>
          </p:cNvSpPr>
          <p:nvPr>
            <p:ph type="ctrTitle"/>
          </p:nvPr>
        </p:nvSpPr>
        <p:spPr>
          <a:xfrm>
            <a:off x="0" y="2868679"/>
            <a:ext cx="9144000" cy="1470025"/>
          </a:xfrm>
        </p:spPr>
        <p:txBody>
          <a:bodyPr/>
          <a:lstStyle/>
          <a:p>
            <a:r>
              <a:rPr lang="en-US" b="1" dirty="0">
                <a:solidFill>
                  <a:srgbClr val="FFFF00"/>
                </a:solidFill>
                <a:effectLst>
                  <a:glow rad="165100">
                    <a:schemeClr val="tx1"/>
                  </a:glow>
                </a:effectLst>
                <a:latin typeface="Arial" charset="0"/>
                <a:ea typeface="ＭＳ Ｐゴシック" charset="0"/>
              </a:rPr>
              <a:t>I.  </a:t>
            </a:r>
            <a:r>
              <a:rPr lang="en-US" b="1" dirty="0" err="1">
                <a:solidFill>
                  <a:srgbClr val="FFFF00"/>
                </a:solidFill>
                <a:effectLst>
                  <a:glow rad="165100">
                    <a:schemeClr val="tx1"/>
                  </a:glow>
                </a:effectLst>
                <a:latin typeface="Arial" charset="0"/>
                <a:ea typeface="ＭＳ Ｐゴシック" charset="0"/>
              </a:rPr>
              <a:t>Menjalin</a:t>
            </a:r>
            <a:r>
              <a:rPr lang="en-US" b="1" dirty="0">
                <a:solidFill>
                  <a:srgbClr val="FFFF00"/>
                </a:solidFill>
                <a:effectLst>
                  <a:glow rad="165100">
                    <a:schemeClr val="tx1"/>
                  </a:glow>
                </a:effectLst>
                <a:latin typeface="Arial" charset="0"/>
                <a:ea typeface="ＭＳ Ｐゴシック" charset="0"/>
              </a:rPr>
              <a:t> </a:t>
            </a:r>
            <a:r>
              <a:rPr lang="en-US" b="1" dirty="0" err="1">
                <a:solidFill>
                  <a:srgbClr val="FFFF00"/>
                </a:solidFill>
                <a:effectLst>
                  <a:glow rad="165100">
                    <a:schemeClr val="tx1"/>
                  </a:glow>
                </a:effectLst>
                <a:latin typeface="Arial" charset="0"/>
                <a:ea typeface="ＭＳ Ｐゴシック" charset="0"/>
              </a:rPr>
              <a:t>hubungan</a:t>
            </a:r>
            <a:r>
              <a:rPr lang="en-US" b="1" dirty="0">
                <a:effectLst>
                  <a:glow rad="165100">
                    <a:schemeClr val="tx1"/>
                  </a:glow>
                </a:effectLst>
                <a:latin typeface="Arial" charset="0"/>
                <a:ea typeface="ＭＳ Ｐゴシック" charset="0"/>
              </a:rPr>
              <a:t>: </a:t>
            </a:r>
            <a:r>
              <a:rPr lang="en-US" b="1" dirty="0" err="1">
                <a:effectLst>
                  <a:glow rad="165100">
                    <a:schemeClr val="tx1"/>
                  </a:glow>
                </a:effectLst>
                <a:latin typeface="Arial" charset="0"/>
                <a:ea typeface="ＭＳ Ｐゴシック" charset="0"/>
              </a:rPr>
              <a:t>Keangkuhan</a:t>
            </a:r>
            <a:r>
              <a:rPr lang="en-US" b="1" dirty="0">
                <a:effectLst>
                  <a:glow rad="165100">
                    <a:schemeClr val="tx1"/>
                  </a:glow>
                </a:effectLst>
                <a:latin typeface="Arial" charset="0"/>
                <a:ea typeface="ＭＳ Ｐゴシック" charset="0"/>
              </a:rPr>
              <a:t> </a:t>
            </a:r>
            <a:r>
              <a:rPr lang="en-US" b="1" dirty="0" err="1">
                <a:effectLst>
                  <a:glow rad="165100">
                    <a:schemeClr val="tx1"/>
                  </a:glow>
                </a:effectLst>
                <a:latin typeface="Arial" charset="0"/>
                <a:ea typeface="ＭＳ Ｐゴシック" charset="0"/>
              </a:rPr>
              <a:t>kita</a:t>
            </a:r>
            <a:r>
              <a:rPr lang="en-US" b="1" dirty="0">
                <a:effectLst>
                  <a:glow rad="165100">
                    <a:schemeClr val="tx1"/>
                  </a:glow>
                </a:effectLst>
                <a:latin typeface="Arial" charset="0"/>
                <a:ea typeface="ＭＳ Ｐゴシック" charset="0"/>
              </a:rPr>
              <a:t> </a:t>
            </a:r>
            <a:r>
              <a:rPr lang="en-US" b="1" dirty="0" err="1">
                <a:effectLst>
                  <a:glow rad="165100">
                    <a:schemeClr val="tx1"/>
                  </a:glow>
                </a:effectLst>
                <a:latin typeface="Arial" charset="0"/>
                <a:ea typeface="ＭＳ Ｐゴシック" charset="0"/>
              </a:rPr>
              <a:t>tunduk</a:t>
            </a:r>
            <a:r>
              <a:rPr lang="en-US" b="1" dirty="0">
                <a:effectLst>
                  <a:glow rad="165100">
                    <a:schemeClr val="tx1"/>
                  </a:glow>
                </a:effectLst>
                <a:latin typeface="Arial" charset="0"/>
                <a:ea typeface="ＭＳ Ｐゴシック" charset="0"/>
              </a:rPr>
              <a:t> </a:t>
            </a:r>
            <a:r>
              <a:rPr lang="en-US" b="1" dirty="0" err="1">
                <a:effectLst>
                  <a:glow rad="165100">
                    <a:schemeClr val="tx1"/>
                  </a:glow>
                </a:effectLst>
                <a:latin typeface="Arial" charset="0"/>
                <a:ea typeface="ＭＳ Ｐゴシック" charset="0"/>
              </a:rPr>
              <a:t>oleh</a:t>
            </a:r>
            <a:r>
              <a:rPr lang="en-US" b="1" dirty="0">
                <a:effectLst>
                  <a:glow rad="165100">
                    <a:schemeClr val="tx1"/>
                  </a:glow>
                </a:effectLst>
                <a:latin typeface="Arial" charset="0"/>
                <a:ea typeface="ＭＳ Ｐゴシック" charset="0"/>
              </a:rPr>
              <a:t> </a:t>
            </a:r>
            <a:r>
              <a:rPr lang="en-US" b="1" dirty="0" err="1">
                <a:solidFill>
                  <a:srgbClr val="FFFF00"/>
                </a:solidFill>
                <a:effectLst>
                  <a:glow rad="165100">
                    <a:schemeClr val="tx1"/>
                  </a:glow>
                </a:effectLst>
                <a:latin typeface="Arial" charset="0"/>
                <a:ea typeface="ＭＳ Ｐゴシック" charset="0"/>
              </a:rPr>
              <a:t>kuasa</a:t>
            </a:r>
            <a:r>
              <a:rPr lang="en-US" b="1" dirty="0">
                <a:solidFill>
                  <a:srgbClr val="FFFF00"/>
                </a:solidFill>
                <a:effectLst>
                  <a:glow rad="165100">
                    <a:schemeClr val="tx1"/>
                  </a:glow>
                </a:effectLst>
                <a:latin typeface="Arial" charset="0"/>
                <a:ea typeface="ＭＳ Ｐゴシック" charset="0"/>
              </a:rPr>
              <a:t> </a:t>
            </a:r>
            <a:r>
              <a:rPr lang="en-SG" b="1" dirty="0" err="1">
                <a:effectLst>
                  <a:glow rad="165100">
                    <a:schemeClr val="tx1"/>
                  </a:glow>
                </a:effectLst>
                <a:latin typeface="Arial" charset="0"/>
                <a:ea typeface="ＭＳ Ｐゴシック" charset="0"/>
              </a:rPr>
              <a:t>Kristus</a:t>
            </a:r>
            <a:r>
              <a:rPr lang="en-US" b="1" dirty="0">
                <a:solidFill>
                  <a:srgbClr val="FFFF00"/>
                </a:solidFill>
                <a:effectLst>
                  <a:glow rad="165100">
                    <a:schemeClr val="tx1"/>
                  </a:glow>
                </a:effectLst>
                <a:latin typeface="Arial" charset="0"/>
                <a:ea typeface="ＭＳ Ｐゴシック" charset="0"/>
              </a:rPr>
              <a:t> </a:t>
            </a:r>
            <a:r>
              <a:rPr lang="en-US" b="1" dirty="0">
                <a:effectLst>
                  <a:glow rad="165100">
                    <a:schemeClr val="tx1"/>
                  </a:glow>
                </a:effectLst>
                <a:latin typeface="Arial" charset="0"/>
                <a:ea typeface="ＭＳ Ｐゴシック" charset="0"/>
              </a:rPr>
              <a:t>yang </a:t>
            </a:r>
            <a:r>
              <a:rPr lang="en-US" b="1" dirty="0" err="1">
                <a:effectLst>
                  <a:glow rad="165100">
                    <a:schemeClr val="tx1"/>
                  </a:glow>
                </a:effectLst>
                <a:latin typeface="Arial" charset="0"/>
                <a:ea typeface="ＭＳ Ｐゴシック" charset="0"/>
              </a:rPr>
              <a:t>sesungguhnya</a:t>
            </a:r>
            <a:br>
              <a:rPr lang="en-US" b="1" dirty="0">
                <a:solidFill>
                  <a:srgbClr val="FFFF00"/>
                </a:solidFill>
                <a:effectLst>
                  <a:glow rad="165100">
                    <a:schemeClr val="tx1"/>
                  </a:glow>
                </a:effectLst>
                <a:latin typeface="Arial" charset="0"/>
                <a:ea typeface="ＭＳ Ｐゴシック" charset="0"/>
              </a:rPr>
            </a:br>
            <a:endParaRPr lang="en-US" dirty="0">
              <a:effectLst>
                <a:glow rad="165100">
                  <a:schemeClr val="tx1"/>
                </a:glow>
              </a:effectLst>
            </a:endParaRPr>
          </a:p>
        </p:txBody>
      </p:sp>
    </p:spTree>
    <p:extLst>
      <p:ext uri="{BB962C8B-B14F-4D97-AF65-F5344CB8AC3E}">
        <p14:creationId xmlns:p14="http://schemas.microsoft.com/office/powerpoint/2010/main" val="314804021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rev 3 laodicea money domna-6d.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053" y="1966957"/>
            <a:ext cx="9162252" cy="4581128"/>
          </a:xfrm>
          <a:prstGeom prst="rect">
            <a:avLst/>
          </a:prstGeom>
        </p:spPr>
      </p:pic>
      <p:sp>
        <p:nvSpPr>
          <p:cNvPr id="2" name="Title 1"/>
          <p:cNvSpPr>
            <a:spLocks noGrp="1"/>
          </p:cNvSpPr>
          <p:nvPr>
            <p:ph type="title"/>
          </p:nvPr>
        </p:nvSpPr>
        <p:spPr>
          <a:xfrm>
            <a:off x="37728" y="44624"/>
            <a:ext cx="9070776" cy="864096"/>
          </a:xfrm>
        </p:spPr>
        <p:txBody>
          <a:bodyPr/>
          <a:lstStyle/>
          <a:p>
            <a:r>
              <a:rPr lang="en-US" sz="4000" b="1" dirty="0">
                <a:latin typeface="Arial" charset="0"/>
                <a:ea typeface="ＭＳ Ｐゴシック" charset="0"/>
              </a:rPr>
              <a:t>Laodikia yang </a:t>
            </a:r>
            <a:r>
              <a:rPr lang="en-US" sz="4000" b="1" dirty="0" err="1">
                <a:latin typeface="Arial" charset="0"/>
                <a:ea typeface="ＭＳ Ｐゴシック" charset="0"/>
              </a:rPr>
              <a:t>berlimpah</a:t>
            </a:r>
            <a:endParaRPr lang="en-US" sz="4000" b="1" dirty="0">
              <a:effectLst>
                <a:glow rad="177800">
                  <a:schemeClr val="tx1"/>
                </a:glow>
              </a:effectLst>
            </a:endParaRPr>
          </a:p>
        </p:txBody>
      </p:sp>
      <p:sp>
        <p:nvSpPr>
          <p:cNvPr id="6" name="Title 1"/>
          <p:cNvSpPr txBox="1">
            <a:spLocks/>
          </p:cNvSpPr>
          <p:nvPr/>
        </p:nvSpPr>
        <p:spPr bwMode="auto">
          <a:xfrm>
            <a:off x="73224" y="945612"/>
            <a:ext cx="9070776" cy="79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b="1" dirty="0" err="1">
                <a:solidFill>
                  <a:srgbClr val="FFFFFF"/>
                </a:solidFill>
                <a:latin typeface="Arial" charset="0"/>
                <a:cs typeface="Arial" charset="0"/>
              </a:rPr>
              <a:t>Membangun</a:t>
            </a:r>
            <a:r>
              <a:rPr lang="en-US" sz="3600" b="1" dirty="0">
                <a:solidFill>
                  <a:srgbClr val="FFFFFF"/>
                </a:solidFill>
                <a:latin typeface="Arial" charset="0"/>
                <a:cs typeface="Arial" charset="0"/>
              </a:rPr>
              <a:t> </a:t>
            </a:r>
            <a:r>
              <a:rPr lang="en-US" sz="3600" b="1" dirty="0" err="1">
                <a:solidFill>
                  <a:srgbClr val="FFFFFF"/>
                </a:solidFill>
                <a:latin typeface="Arial" charset="0"/>
                <a:cs typeface="Arial" charset="0"/>
              </a:rPr>
              <a:t>kota</a:t>
            </a:r>
            <a:r>
              <a:rPr lang="en-US" sz="3600" b="1" dirty="0">
                <a:solidFill>
                  <a:srgbClr val="FFFFFF"/>
                </a:solidFill>
                <a:latin typeface="Arial" charset="0"/>
                <a:cs typeface="Arial" charset="0"/>
              </a:rPr>
              <a:t> </a:t>
            </a:r>
            <a:r>
              <a:rPr lang="en-US" sz="3600" b="1" dirty="0" err="1">
                <a:solidFill>
                  <a:srgbClr val="FFFFFF"/>
                </a:solidFill>
                <a:latin typeface="Arial" charset="0"/>
                <a:cs typeface="Arial" charset="0"/>
              </a:rPr>
              <a:t>kembali</a:t>
            </a:r>
            <a:r>
              <a:rPr lang="en-US" sz="3600" b="1" dirty="0">
                <a:solidFill>
                  <a:srgbClr val="FFFFFF"/>
                </a:solidFill>
                <a:latin typeface="Arial" charset="0"/>
                <a:cs typeface="Arial" charset="0"/>
              </a:rPr>
              <a:t> </a:t>
            </a:r>
            <a:r>
              <a:rPr lang="en-US" sz="3600" b="1" dirty="0" err="1">
                <a:solidFill>
                  <a:srgbClr val="FFFFFF"/>
                </a:solidFill>
                <a:latin typeface="Arial" charset="0"/>
                <a:cs typeface="Arial" charset="0"/>
              </a:rPr>
              <a:t>setelah</a:t>
            </a:r>
            <a:r>
              <a:rPr lang="en-US" sz="3600" b="1" dirty="0">
                <a:solidFill>
                  <a:srgbClr val="FFFFFF"/>
                </a:solidFill>
                <a:latin typeface="Arial" charset="0"/>
                <a:cs typeface="Arial" charset="0"/>
              </a:rPr>
              <a:t> </a:t>
            </a:r>
            <a:r>
              <a:rPr lang="en-US" sz="3600" b="1" dirty="0" err="1">
                <a:solidFill>
                  <a:srgbClr val="FFFFFF"/>
                </a:solidFill>
                <a:latin typeface="Arial" charset="0"/>
                <a:cs typeface="Arial" charset="0"/>
              </a:rPr>
              <a:t>gempa</a:t>
            </a:r>
            <a:r>
              <a:rPr lang="en-US" sz="3600" b="1" dirty="0">
                <a:solidFill>
                  <a:srgbClr val="FFFFFF"/>
                </a:solidFill>
                <a:latin typeface="Arial" charset="0"/>
                <a:cs typeface="Arial" charset="0"/>
              </a:rPr>
              <a:t> </a:t>
            </a:r>
            <a:r>
              <a:rPr lang="en-US" sz="3600" b="1" dirty="0" err="1">
                <a:solidFill>
                  <a:srgbClr val="FFFFFF"/>
                </a:solidFill>
                <a:latin typeface="Arial" charset="0"/>
                <a:cs typeface="Arial" charset="0"/>
              </a:rPr>
              <a:t>bumi</a:t>
            </a:r>
            <a:r>
              <a:rPr lang="en-US" sz="3600" b="1" dirty="0">
                <a:solidFill>
                  <a:srgbClr val="FFFFFF"/>
                </a:solidFill>
                <a:latin typeface="Arial" charset="0"/>
                <a:cs typeface="Arial" charset="0"/>
              </a:rPr>
              <a:t> </a:t>
            </a:r>
            <a:r>
              <a:rPr lang="en-US" sz="3600" b="1" dirty="0" err="1">
                <a:solidFill>
                  <a:srgbClr val="FFFFFF"/>
                </a:solidFill>
                <a:latin typeface="Arial" charset="0"/>
                <a:cs typeface="Arial" charset="0"/>
              </a:rPr>
              <a:t>tahun</a:t>
            </a:r>
            <a:r>
              <a:rPr lang="en-US" sz="3600" b="1" dirty="0">
                <a:solidFill>
                  <a:srgbClr val="FFFFFF"/>
                </a:solidFill>
                <a:latin typeface="Arial" charset="0"/>
                <a:cs typeface="Arial" charset="0"/>
              </a:rPr>
              <a:t> SM 17</a:t>
            </a:r>
          </a:p>
        </p:txBody>
      </p:sp>
      <p:sp>
        <p:nvSpPr>
          <p:cNvPr id="7" name="Text Box 1041"/>
          <p:cNvSpPr txBox="1">
            <a:spLocks noChangeArrowheads="1"/>
          </p:cNvSpPr>
          <p:nvPr/>
        </p:nvSpPr>
        <p:spPr bwMode="auto">
          <a:xfrm>
            <a:off x="9531425" y="-781048"/>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
        <p:nvSpPr>
          <p:cNvPr id="8"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1660083049"/>
      </p:ext>
    </p:extLst>
  </p:cSld>
  <p:clrMapOvr>
    <a:overrideClrMapping bg1="lt1" tx1="dk1" bg2="lt2" tx2="dk2" accent1="accent1" accent2="accent2" accent3="accent3" accent4="accent4" accent5="accent5" accent6="accent6" hlink="hlink" folHlink="folHlink"/>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1" y="0"/>
            <a:ext cx="3314700" cy="6858000"/>
          </a:xfrm>
          <a:prstGeom prst="rect">
            <a:avLst/>
          </a:prstGeom>
        </p:spPr>
      </p:pic>
      <p:sp>
        <p:nvSpPr>
          <p:cNvPr id="5" name="Text Box 1041"/>
          <p:cNvSpPr txBox="1">
            <a:spLocks noChangeArrowheads="1"/>
          </p:cNvSpPr>
          <p:nvPr/>
        </p:nvSpPr>
        <p:spPr bwMode="auto">
          <a:xfrm>
            <a:off x="9531425" y="-781048"/>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
        <p:nvSpPr>
          <p:cNvPr id="7" name="Title 1"/>
          <p:cNvSpPr txBox="1">
            <a:spLocks/>
          </p:cNvSpPr>
          <p:nvPr/>
        </p:nvSpPr>
        <p:spPr>
          <a:xfrm>
            <a:off x="49162" y="55141"/>
            <a:ext cx="9070776" cy="792088"/>
          </a:xfrm>
          <a:prstGeom prst="rect">
            <a:avLst/>
          </a:prstGeom>
        </p:spPr>
        <p:txBody>
          <a:bodyPr vert="horz" lIns="91440" tIns="45720" rIns="91440" bIns="45720" rtlCol="0" anchor="ctr">
            <a:normAutofit/>
          </a:bodyPr>
          <a:lstStyle>
            <a:lvl1pPr algn="ctr" defTabSz="914354" rtl="0" eaLnBrk="1" latinLnBrk="0" hangingPunct="1">
              <a:spcBef>
                <a:spcPct val="0"/>
              </a:spcBef>
              <a:buNone/>
              <a:defRPr sz="4400" kern="1200">
                <a:solidFill>
                  <a:srgbClr val="FFFFFF"/>
                </a:solidFill>
                <a:latin typeface="Arial"/>
                <a:ea typeface="+mj-ea"/>
                <a:cs typeface="Arial"/>
              </a:defRPr>
            </a:lvl1pPr>
          </a:lstStyle>
          <a:p>
            <a:r>
              <a:rPr lang="en-US" sz="4000" b="1" dirty="0" err="1">
                <a:effectLst>
                  <a:glow rad="152400">
                    <a:schemeClr val="tx1"/>
                  </a:glow>
                </a:effectLst>
              </a:rPr>
              <a:t>Industri</a:t>
            </a:r>
            <a:r>
              <a:rPr lang="en-US" sz="4000" b="1" dirty="0">
                <a:effectLst>
                  <a:glow rad="152400">
                    <a:schemeClr val="tx1"/>
                  </a:glow>
                </a:effectLst>
              </a:rPr>
              <a:t> </a:t>
            </a:r>
            <a:r>
              <a:rPr lang="en-US" sz="4000" b="1" dirty="0" err="1">
                <a:effectLst>
                  <a:glow rad="152400">
                    <a:schemeClr val="tx1"/>
                  </a:glow>
                </a:effectLst>
              </a:rPr>
              <a:t>Pakaian</a:t>
            </a:r>
            <a:r>
              <a:rPr lang="en-US" sz="4000" b="1" dirty="0">
                <a:effectLst>
                  <a:glow rad="152400">
                    <a:schemeClr val="tx1"/>
                  </a:glow>
                </a:effectLst>
              </a:rPr>
              <a:t> Laodikia</a:t>
            </a:r>
          </a:p>
        </p:txBody>
      </p:sp>
      <p:sp>
        <p:nvSpPr>
          <p:cNvPr id="9"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3210065885"/>
      </p:ext>
    </p:extLst>
  </p:cSld>
  <p:clrMapOvr>
    <a:overrideClrMapping bg1="lt1" tx1="dk1" bg2="lt2" tx2="dk2" accent1="accent1" accent2="accent2" accent3="accent3" accent4="accent4" accent5="accent5" accent6="accent6" hlink="hlink" folHlink="folHlink"/>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2" descr="rev 3 laodicea eyeba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428" y="836617"/>
            <a:ext cx="9023850" cy="601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0" name="Title 1"/>
          <p:cNvSpPr>
            <a:spLocks noGrp="1"/>
          </p:cNvSpPr>
          <p:nvPr>
            <p:ph type="title"/>
          </p:nvPr>
        </p:nvSpPr>
        <p:spPr>
          <a:xfrm>
            <a:off x="-12698" y="44454"/>
            <a:ext cx="9070975" cy="792163"/>
          </a:xfrm>
        </p:spPr>
        <p:txBody>
          <a:bodyPr/>
          <a:lstStyle/>
          <a:p>
            <a:r>
              <a:rPr lang="en-US" sz="4000" b="1" dirty="0" err="1">
                <a:latin typeface="Arial" charset="0"/>
                <a:ea typeface="ＭＳ Ｐゴシック" charset="0"/>
              </a:rPr>
              <a:t>Sekolah</a:t>
            </a:r>
            <a:r>
              <a:rPr lang="en-US" sz="4000" b="1" dirty="0">
                <a:latin typeface="Arial" charset="0"/>
                <a:ea typeface="ＭＳ Ｐゴシック" charset="0"/>
              </a:rPr>
              <a:t> </a:t>
            </a:r>
            <a:r>
              <a:rPr lang="en-US" sz="4000" b="1" dirty="0" err="1">
                <a:latin typeface="Arial" charset="0"/>
                <a:ea typeface="ＭＳ Ｐゴシック" charset="0"/>
              </a:rPr>
              <a:t>Kedokteran</a:t>
            </a:r>
            <a:r>
              <a:rPr lang="en-US" sz="4000" b="1" dirty="0">
                <a:latin typeface="Arial" charset="0"/>
                <a:ea typeface="ＭＳ Ｐゴシック" charset="0"/>
              </a:rPr>
              <a:t> Laodikia</a:t>
            </a:r>
          </a:p>
        </p:txBody>
      </p:sp>
      <p:sp>
        <p:nvSpPr>
          <p:cNvPr id="5"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
        <p:nvSpPr>
          <p:cNvPr id="7" name="Title 1"/>
          <p:cNvSpPr txBox="1">
            <a:spLocks/>
          </p:cNvSpPr>
          <p:nvPr/>
        </p:nvSpPr>
        <p:spPr bwMode="auto">
          <a:xfrm>
            <a:off x="73224" y="1124744"/>
            <a:ext cx="9070776" cy="86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prstClr val="white"/>
                </a:solidFill>
                <a:effectLst>
                  <a:glow rad="177800">
                    <a:schemeClr val="tx1"/>
                  </a:glow>
                </a:effectLst>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err="1">
                <a:effectLst>
                  <a:glow rad="177800">
                    <a:prstClr val="black"/>
                  </a:glow>
                </a:effectLst>
              </a:rPr>
              <a:t>Mengekspor</a:t>
            </a:r>
            <a:r>
              <a:rPr lang="en-US" dirty="0">
                <a:effectLst>
                  <a:glow rad="177800">
                    <a:prstClr val="black"/>
                  </a:glow>
                </a:effectLst>
              </a:rPr>
              <a:t> </a:t>
            </a:r>
            <a:r>
              <a:rPr lang="en-US" dirty="0" err="1">
                <a:effectLst>
                  <a:glow rad="177800">
                    <a:prstClr val="black"/>
                  </a:glow>
                </a:effectLst>
              </a:rPr>
              <a:t>krim</a:t>
            </a:r>
            <a:r>
              <a:rPr lang="en-US" dirty="0">
                <a:effectLst>
                  <a:glow rad="177800">
                    <a:prstClr val="black"/>
                  </a:glow>
                </a:effectLst>
              </a:rPr>
              <a:t> </a:t>
            </a:r>
            <a:r>
              <a:rPr lang="en-US" dirty="0" err="1">
                <a:effectLst>
                  <a:glow rad="177800">
                    <a:prstClr val="black"/>
                  </a:glow>
                </a:effectLst>
              </a:rPr>
              <a:t>mata</a:t>
            </a:r>
            <a:r>
              <a:rPr lang="en-US" dirty="0">
                <a:effectLst>
                  <a:glow rad="177800">
                    <a:prstClr val="black"/>
                  </a:glow>
                </a:effectLst>
              </a:rPr>
              <a:t> </a:t>
            </a:r>
            <a:r>
              <a:rPr lang="en-US" dirty="0" err="1">
                <a:effectLst>
                  <a:glow rad="177800">
                    <a:prstClr val="black"/>
                  </a:glow>
                </a:effectLst>
              </a:rPr>
              <a:t>ke</a:t>
            </a:r>
            <a:r>
              <a:rPr lang="en-US" dirty="0">
                <a:effectLst>
                  <a:glow rad="177800">
                    <a:prstClr val="black"/>
                  </a:glow>
                </a:effectLst>
              </a:rPr>
              <a:t> </a:t>
            </a:r>
            <a:r>
              <a:rPr lang="en-US" dirty="0" err="1">
                <a:effectLst>
                  <a:glow rad="177800">
                    <a:prstClr val="black"/>
                  </a:glow>
                </a:effectLst>
              </a:rPr>
              <a:t>seluruh</a:t>
            </a:r>
            <a:r>
              <a:rPr lang="en-US" dirty="0">
                <a:effectLst>
                  <a:glow rad="177800">
                    <a:prstClr val="black"/>
                  </a:glow>
                </a:effectLst>
              </a:rPr>
              <a:t> </a:t>
            </a:r>
            <a:r>
              <a:rPr lang="en-US" dirty="0" err="1">
                <a:effectLst>
                  <a:glow rad="177800">
                    <a:prstClr val="black"/>
                  </a:glow>
                </a:effectLst>
              </a:rPr>
              <a:t>daerah</a:t>
            </a:r>
            <a:r>
              <a:rPr lang="en-US" dirty="0">
                <a:effectLst>
                  <a:glow rad="177800">
                    <a:prstClr val="black"/>
                  </a:glow>
                </a:effectLst>
              </a:rPr>
              <a:t> </a:t>
            </a:r>
            <a:r>
              <a:rPr lang="en-US" dirty="0" err="1">
                <a:effectLst>
                  <a:glow rad="177800">
                    <a:prstClr val="black"/>
                  </a:glow>
                </a:effectLst>
              </a:rPr>
              <a:t>kerajaan</a:t>
            </a:r>
            <a:r>
              <a:rPr lang="en-US" dirty="0">
                <a:effectLst>
                  <a:glow rad="177800">
                    <a:prstClr val="black"/>
                  </a:glow>
                </a:effectLst>
              </a:rPr>
              <a:t> </a:t>
            </a:r>
            <a:r>
              <a:rPr lang="en-US" dirty="0" err="1">
                <a:effectLst>
                  <a:glow rad="177800">
                    <a:prstClr val="black"/>
                  </a:glow>
                </a:effectLst>
              </a:rPr>
              <a:t>Romawi</a:t>
            </a:r>
            <a:endParaRPr lang="en-US" dirty="0">
              <a:effectLst>
                <a:glow rad="177800">
                  <a:prstClr val="black"/>
                </a:glow>
              </a:effectLst>
            </a:endParaRPr>
          </a:p>
        </p:txBody>
      </p:sp>
    </p:spTree>
    <p:extLst>
      <p:ext uri="{BB962C8B-B14F-4D97-AF65-F5344CB8AC3E}">
        <p14:creationId xmlns:p14="http://schemas.microsoft.com/office/powerpoint/2010/main" val="96596135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348260"/>
              <a:ext cx="2448495" cy="2307383"/>
            </a:xfrm>
            <a:prstGeom prst="rect">
              <a:avLst/>
            </a:prstGeom>
            <a:noFill/>
            <a:ln>
              <a:noFill/>
            </a:ln>
          </p:spPr>
          <p:txBody>
            <a:bodyPr>
              <a:spAutoFit/>
            </a:bodyPr>
            <a:lstStyle/>
            <a:p>
              <a:pPr algn="ct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Kristus</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Amin,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saksi</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yang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setia</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dan</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benar</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penguasa</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ciptaan</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Tuhan</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Efesus</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algn="ct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Laodikia</a:t>
            </a:r>
          </a:p>
        </p:txBody>
      </p:sp>
      <p:sp>
        <p:nvSpPr>
          <p:cNvPr id="12" name="TextBox 11"/>
          <p:cNvSpPr txBox="1"/>
          <p:nvPr/>
        </p:nvSpPr>
        <p:spPr>
          <a:xfrm>
            <a:off x="6861175" y="5127625"/>
            <a:ext cx="2174875" cy="461963"/>
          </a:xfrm>
          <a:prstGeom prst="rect">
            <a:avLst/>
          </a:prstGeom>
          <a:noFill/>
        </p:spPr>
        <p:txBody>
          <a:bodyPr>
            <a:spAutoFit/>
          </a:bodyPr>
          <a:lstStyle/>
          <a:p>
            <a:pP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Filadelfia</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Smirna</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31"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
        <p:nvSpPr>
          <p:cNvPr id="802823" name="Title 1"/>
          <p:cNvSpPr>
            <a:spLocks noGrp="1"/>
          </p:cNvSpPr>
          <p:nvPr>
            <p:ph type="title"/>
          </p:nvPr>
        </p:nvSpPr>
        <p:spPr>
          <a:xfrm>
            <a:off x="-31750" y="-26989"/>
            <a:ext cx="9212263" cy="1397001"/>
          </a:xfrm>
          <a:solidFill>
            <a:srgbClr val="000000"/>
          </a:solidFill>
        </p:spPr>
        <p:txBody>
          <a:bodyPr>
            <a:normAutofit fontScale="90000"/>
          </a:bodyPr>
          <a:lstStyle/>
          <a:p>
            <a:r>
              <a:rPr lang="en-US" b="1" dirty="0" err="1">
                <a:latin typeface="Arial" charset="0"/>
                <a:ea typeface="ＭＳ Ｐゴシック" charset="0"/>
              </a:rPr>
              <a:t>Penguasa</a:t>
            </a:r>
            <a:r>
              <a:rPr lang="en-US" b="1" dirty="0">
                <a:latin typeface="Arial" charset="0"/>
                <a:ea typeface="ＭＳ Ｐゴシック" charset="0"/>
              </a:rPr>
              <a:t>: </a:t>
            </a:r>
            <a:r>
              <a:rPr lang="en-US" b="1" dirty="0" err="1">
                <a:latin typeface="Arial" charset="0"/>
                <a:ea typeface="ＭＳ Ｐゴシック" charset="0"/>
              </a:rPr>
              <a:t>Yesus</a:t>
            </a:r>
            <a:r>
              <a:rPr lang="en-US" b="1" dirty="0">
                <a:latin typeface="Arial" charset="0"/>
                <a:ea typeface="ＭＳ Ｐゴシック" charset="0"/>
              </a:rPr>
              <a:t> </a:t>
            </a:r>
            <a:r>
              <a:rPr lang="en-US" b="1" dirty="0" err="1">
                <a:latin typeface="Arial" charset="0"/>
                <a:ea typeface="ＭＳ Ｐゴシック" charset="0"/>
              </a:rPr>
              <a:t>berdaulat</a:t>
            </a:r>
            <a:r>
              <a:rPr lang="en-US" b="1" dirty="0">
                <a:latin typeface="Arial" charset="0"/>
                <a:ea typeface="ＭＳ Ｐゴシック" charset="0"/>
              </a:rPr>
              <a:t>, </a:t>
            </a:r>
            <a:r>
              <a:rPr lang="en-US" b="1" dirty="0" err="1">
                <a:latin typeface="Arial" charset="0"/>
                <a:ea typeface="ＭＳ Ｐゴシック" charset="0"/>
              </a:rPr>
              <a:t>Pencipta</a:t>
            </a:r>
            <a:r>
              <a:rPr lang="en-US" b="1" dirty="0">
                <a:latin typeface="Arial" charset="0"/>
                <a:ea typeface="ＭＳ Ｐゴシック" charset="0"/>
              </a:rPr>
              <a:t> yang </a:t>
            </a:r>
            <a:r>
              <a:rPr lang="en-US" b="1" dirty="0" err="1">
                <a:latin typeface="Arial" charset="0"/>
                <a:ea typeface="ＭＳ Ｐゴシック" charset="0"/>
              </a:rPr>
              <a:t>setia</a:t>
            </a:r>
            <a:r>
              <a:rPr lang="en-US" b="1" dirty="0">
                <a:latin typeface="Arial" charset="0"/>
                <a:ea typeface="ＭＳ Ｐゴシック" charset="0"/>
              </a:rPr>
              <a:t> (3:14b) </a:t>
            </a:r>
          </a:p>
        </p:txBody>
      </p:sp>
    </p:spTree>
    <p:extLst>
      <p:ext uri="{BB962C8B-B14F-4D97-AF65-F5344CB8AC3E}">
        <p14:creationId xmlns:p14="http://schemas.microsoft.com/office/powerpoint/2010/main" val="9141388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5342021"/>
            <a:ext cx="9144000" cy="1515980"/>
          </a:xfrm>
          <a:noFill/>
          <a:ln>
            <a:noFill/>
          </a:ln>
        </p:spPr>
        <p:txBody>
          <a:bodyPr vert="horz" wrap="square" lIns="91440" tIns="45720" rIns="91440" bIns="45720" numCol="1" anchor="ctr" anchorCtr="0" compatLnSpc="1">
            <a:prstTxWarp prst="textNoShape">
              <a:avLst/>
            </a:prstTxWarp>
          </a:bodyPr>
          <a:lstStyle/>
          <a:p>
            <a:r>
              <a:rPr lang="en-US" b="1" dirty="0" err="1">
                <a:effectLst>
                  <a:glow rad="152400">
                    <a:schemeClr val="tx1"/>
                  </a:glow>
                </a:effectLst>
                <a:latin typeface="Arial" charset="0"/>
                <a:ea typeface="ＭＳ Ｐゴシック" charset="0"/>
              </a:rPr>
              <a:t>Yesus</a:t>
            </a:r>
            <a:r>
              <a:rPr lang="en-US" b="1" dirty="0">
                <a:effectLst>
                  <a:glow rad="152400">
                    <a:schemeClr val="tx1"/>
                  </a:glow>
                </a:effectLst>
                <a:latin typeface="Arial" charset="0"/>
                <a:ea typeface="ＭＳ Ｐゴシック" charset="0"/>
              </a:rPr>
              <a:t> </a:t>
            </a:r>
            <a:r>
              <a:rPr lang="en-US" b="1" dirty="0" err="1">
                <a:effectLst>
                  <a:glow rad="152400">
                    <a:schemeClr val="tx1"/>
                  </a:glow>
                </a:effectLst>
                <a:latin typeface="Arial" charset="0"/>
                <a:ea typeface="ＭＳ Ｐゴシック" charset="0"/>
              </a:rPr>
              <a:t>adalah</a:t>
            </a:r>
            <a:r>
              <a:rPr lang="en-US" b="1" dirty="0">
                <a:effectLst>
                  <a:glow rad="152400">
                    <a:schemeClr val="tx1"/>
                  </a:glow>
                </a:effectLst>
                <a:latin typeface="Arial" charset="0"/>
                <a:ea typeface="ＭＳ Ｐゴシック" charset="0"/>
              </a:rPr>
              <a:t> </a:t>
            </a:r>
            <a:r>
              <a:rPr lang="ru-RU" b="1" dirty="0">
                <a:effectLst>
                  <a:glow rad="152400">
                    <a:schemeClr val="tx1"/>
                  </a:glow>
                </a:effectLst>
                <a:latin typeface="Arial" charset="0"/>
                <a:ea typeface="ＭＳ Ｐゴシック" charset="0"/>
              </a:rPr>
              <a:t>"</a:t>
            </a:r>
            <a:r>
              <a:rPr lang="en-US" b="1" dirty="0" err="1">
                <a:effectLst>
                  <a:glow rad="152400">
                    <a:schemeClr val="tx1"/>
                  </a:glow>
                </a:effectLst>
                <a:latin typeface="Arial" charset="0"/>
                <a:ea typeface="ＭＳ Ｐゴシック" charset="0"/>
              </a:rPr>
              <a:t>Jadilah</a:t>
            </a:r>
            <a:r>
              <a:rPr lang="en-US" b="1" dirty="0">
                <a:effectLst>
                  <a:glow rad="152400">
                    <a:schemeClr val="tx1"/>
                  </a:glow>
                </a:effectLst>
                <a:latin typeface="Arial" charset="0"/>
                <a:ea typeface="ＭＳ Ｐゴシック" charset="0"/>
              </a:rPr>
              <a:t> </a:t>
            </a:r>
            <a:r>
              <a:rPr lang="en-US" b="1" dirty="0" err="1">
                <a:effectLst>
                  <a:glow rad="152400">
                    <a:schemeClr val="tx1"/>
                  </a:glow>
                </a:effectLst>
                <a:latin typeface="Arial" charset="0"/>
                <a:ea typeface="ＭＳ Ｐゴシック" charset="0"/>
              </a:rPr>
              <a:t>Demikian</a:t>
            </a:r>
            <a:r>
              <a:rPr lang="ru-RU" b="1" dirty="0">
                <a:effectLst>
                  <a:glow rad="152400">
                    <a:schemeClr val="tx1"/>
                  </a:glow>
                </a:effectLst>
                <a:latin typeface="Arial" charset="0"/>
                <a:ea typeface="ＭＳ Ｐゴシック" charset="0"/>
              </a:rPr>
              <a:t>"</a:t>
            </a:r>
            <a:r>
              <a:rPr lang="en-US" b="1" dirty="0">
                <a:effectLst>
                  <a:glow rad="152400">
                    <a:schemeClr val="tx1"/>
                  </a:glow>
                </a:effectLst>
                <a:latin typeface="Arial" charset="0"/>
                <a:ea typeface="ＭＳ Ｐゴシック" charset="0"/>
              </a:rPr>
              <a:t> (cf. 1:6)!</a:t>
            </a:r>
          </a:p>
        </p:txBody>
      </p:sp>
      <p:sp>
        <p:nvSpPr>
          <p:cNvPr id="6" name="Rectangle 2"/>
          <p:cNvSpPr txBox="1">
            <a:spLocks noChangeArrowheads="1"/>
          </p:cNvSpPr>
          <p:nvPr/>
        </p:nvSpPr>
        <p:spPr bwMode="auto">
          <a:xfrm>
            <a:off x="0" y="2744380"/>
            <a:ext cx="9144000" cy="1291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ru-RU" sz="11500" b="1" dirty="0">
                <a:solidFill>
                  <a:srgbClr val="FFFFFF"/>
                </a:solidFill>
                <a:effectLst>
                  <a:glow rad="152400">
                    <a:srgbClr val="000000"/>
                  </a:glow>
                </a:effectLst>
                <a:latin typeface="Arial" charset="0"/>
                <a:ea typeface="ＭＳ Ｐゴシック" charset="0"/>
              </a:rPr>
              <a:t>"</a:t>
            </a:r>
            <a:r>
              <a:rPr lang="en-US" sz="11500" b="1" dirty="0">
                <a:solidFill>
                  <a:srgbClr val="FFFFFF"/>
                </a:solidFill>
                <a:effectLst>
                  <a:glow rad="152400">
                    <a:srgbClr val="000000"/>
                  </a:glow>
                </a:effectLst>
                <a:latin typeface="Arial" charset="0"/>
                <a:ea typeface="ＭＳ Ｐゴシック" charset="0"/>
              </a:rPr>
              <a:t>Amin</a:t>
            </a:r>
            <a:r>
              <a:rPr lang="ru-RU" sz="11500" b="1" dirty="0">
                <a:solidFill>
                  <a:srgbClr val="FFFFFF"/>
                </a:solidFill>
                <a:effectLst>
                  <a:glow rad="152400">
                    <a:srgbClr val="000000"/>
                  </a:glow>
                </a:effectLst>
                <a:latin typeface="Arial" charset="0"/>
                <a:ea typeface="ＭＳ Ｐゴシック" charset="0"/>
              </a:rPr>
              <a:t>"</a:t>
            </a:r>
            <a:endParaRPr lang="en-US" sz="11500" b="1" dirty="0">
              <a:solidFill>
                <a:srgbClr val="FFFFFF"/>
              </a:solidFill>
              <a:effectLst>
                <a:glow rad="152400">
                  <a:srgbClr val="000000"/>
                </a:glow>
              </a:effectLst>
              <a:latin typeface="Arial" charset="0"/>
              <a:ea typeface="ＭＳ Ｐゴシック" charset="0"/>
            </a:endParaRPr>
          </a:p>
        </p:txBody>
      </p:sp>
    </p:spTree>
    <p:extLst>
      <p:ext uri="{BB962C8B-B14F-4D97-AF65-F5344CB8AC3E}">
        <p14:creationId xmlns:p14="http://schemas.microsoft.com/office/powerpoint/2010/main" val="144429188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1" y="2"/>
            <a:ext cx="6821248" cy="5022660"/>
          </a:xfrm>
          <a:noFill/>
          <a:ln>
            <a:noFill/>
          </a:ln>
        </p:spPr>
        <p:txBody>
          <a:bodyPr vert="horz" wrap="square" lIns="91440" tIns="45720" rIns="91440" bIns="45720" numCol="1" anchor="ctr" anchorCtr="0" compatLnSpc="1">
            <a:prstTxWarp prst="textNoShape">
              <a:avLst/>
            </a:prstTxWarp>
          </a:bodyPr>
          <a:lstStyle/>
          <a:p>
            <a:r>
              <a:rPr lang="ru-RU" sz="8000" b="1" dirty="0">
                <a:effectLst>
                  <a:glow rad="152400">
                    <a:schemeClr val="tx1"/>
                  </a:glow>
                </a:effectLst>
                <a:latin typeface="Arial" charset="0"/>
                <a:ea typeface="ＭＳ Ｐゴシック" charset="0"/>
              </a:rPr>
              <a:t>"</a:t>
            </a:r>
            <a:r>
              <a:rPr lang="en-US" sz="8000" b="1" dirty="0" err="1">
                <a:effectLst>
                  <a:glow rad="152400">
                    <a:schemeClr val="tx1"/>
                  </a:glow>
                </a:effectLst>
                <a:latin typeface="Arial" charset="0"/>
                <a:ea typeface="ＭＳ Ｐゴシック" charset="0"/>
              </a:rPr>
              <a:t>saksi</a:t>
            </a:r>
            <a:r>
              <a:rPr lang="en-US" sz="8000" b="1" dirty="0">
                <a:effectLst>
                  <a:glow rad="152400">
                    <a:schemeClr val="tx1"/>
                  </a:glow>
                </a:effectLst>
                <a:latin typeface="Arial" charset="0"/>
                <a:ea typeface="ＭＳ Ｐゴシック" charset="0"/>
              </a:rPr>
              <a:t> yang </a:t>
            </a:r>
            <a:r>
              <a:rPr lang="en-US" sz="8000" b="1" dirty="0" err="1">
                <a:effectLst>
                  <a:glow rad="152400">
                    <a:schemeClr val="tx1"/>
                  </a:glow>
                </a:effectLst>
                <a:latin typeface="Arial" charset="0"/>
                <a:ea typeface="ＭＳ Ｐゴシック" charset="0"/>
              </a:rPr>
              <a:t>setia</a:t>
            </a:r>
            <a:r>
              <a:rPr lang="en-US" sz="8000" b="1" dirty="0">
                <a:effectLst>
                  <a:glow rad="152400">
                    <a:schemeClr val="tx1"/>
                  </a:glow>
                </a:effectLst>
                <a:latin typeface="Arial" charset="0"/>
                <a:ea typeface="ＭＳ Ｐゴシック" charset="0"/>
              </a:rPr>
              <a:t> </a:t>
            </a:r>
            <a:r>
              <a:rPr lang="en-US" sz="8000" b="1" dirty="0" err="1">
                <a:effectLst>
                  <a:glow rad="152400">
                    <a:schemeClr val="tx1"/>
                  </a:glow>
                </a:effectLst>
                <a:latin typeface="Arial" charset="0"/>
                <a:ea typeface="ＭＳ Ｐゴシック" charset="0"/>
              </a:rPr>
              <a:t>dan</a:t>
            </a:r>
            <a:r>
              <a:rPr lang="en-US" sz="8000" b="1" dirty="0">
                <a:effectLst>
                  <a:glow rad="152400">
                    <a:schemeClr val="tx1"/>
                  </a:glow>
                </a:effectLst>
                <a:latin typeface="Arial" charset="0"/>
                <a:ea typeface="ＭＳ Ｐゴシック" charset="0"/>
              </a:rPr>
              <a:t> </a:t>
            </a:r>
            <a:r>
              <a:rPr lang="en-US" sz="8000" b="1" dirty="0" err="1">
                <a:effectLst>
                  <a:glow rad="152400">
                    <a:schemeClr val="tx1"/>
                  </a:glow>
                </a:effectLst>
                <a:latin typeface="Arial" charset="0"/>
                <a:ea typeface="ＭＳ Ｐゴシック" charset="0"/>
              </a:rPr>
              <a:t>benar</a:t>
            </a:r>
            <a:r>
              <a:rPr lang="ru-RU" sz="8000" b="1" dirty="0">
                <a:effectLst>
                  <a:glow rad="152400">
                    <a:schemeClr val="tx1"/>
                  </a:glow>
                </a:effectLst>
                <a:latin typeface="Arial" charset="0"/>
                <a:ea typeface="ＭＳ Ｐゴシック" charset="0"/>
              </a:rPr>
              <a:t>"</a:t>
            </a:r>
            <a:endParaRPr lang="en-US" sz="8000" b="1" dirty="0">
              <a:effectLst>
                <a:glow rad="152400">
                  <a:schemeClr val="tx1"/>
                </a:glow>
              </a:effectLst>
              <a:latin typeface="Arial" charset="0"/>
              <a:ea typeface="ＭＳ Ｐゴシック" charset="0"/>
            </a:endParaRPr>
          </a:p>
        </p:txBody>
      </p:sp>
      <p:sp>
        <p:nvSpPr>
          <p:cNvPr id="4" name="Rectangle 2"/>
          <p:cNvSpPr txBox="1">
            <a:spLocks noChangeArrowheads="1"/>
          </p:cNvSpPr>
          <p:nvPr/>
        </p:nvSpPr>
        <p:spPr bwMode="auto">
          <a:xfrm>
            <a:off x="0" y="5566361"/>
            <a:ext cx="9144001" cy="1291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4000" b="1" dirty="0" err="1">
                <a:solidFill>
                  <a:srgbClr val="FFFFFF"/>
                </a:solidFill>
                <a:effectLst>
                  <a:glow rad="152400">
                    <a:srgbClr val="000000"/>
                  </a:glow>
                </a:effectLst>
                <a:latin typeface="Arial" charset="0"/>
                <a:ea typeface="ＭＳ Ｐゴシック" charset="0"/>
              </a:rPr>
              <a:t>Yesus</a:t>
            </a:r>
            <a:r>
              <a:rPr lang="en-US" sz="4000" b="1" dirty="0">
                <a:solidFill>
                  <a:srgbClr val="FFFFFF"/>
                </a:solidFill>
                <a:effectLst>
                  <a:glow rad="152400">
                    <a:srgbClr val="000000"/>
                  </a:glow>
                </a:effectLst>
                <a:latin typeface="Arial" charset="0"/>
                <a:ea typeface="ＭＳ Ｐゴシック" charset="0"/>
              </a:rPr>
              <a:t> </a:t>
            </a:r>
            <a:r>
              <a:rPr lang="en-US" sz="4000" b="1" dirty="0" err="1">
                <a:solidFill>
                  <a:srgbClr val="FFFFFF"/>
                </a:solidFill>
                <a:effectLst>
                  <a:glow rad="152400">
                    <a:srgbClr val="000000"/>
                  </a:glow>
                </a:effectLst>
                <a:latin typeface="Arial" charset="0"/>
                <a:ea typeface="ＭＳ Ｐゴシック" charset="0"/>
              </a:rPr>
              <a:t>menyatakan</a:t>
            </a:r>
            <a:r>
              <a:rPr lang="en-US" sz="4000" b="1" dirty="0">
                <a:solidFill>
                  <a:srgbClr val="FFFFFF"/>
                </a:solidFill>
                <a:effectLst>
                  <a:glow rad="152400">
                    <a:srgbClr val="000000"/>
                  </a:glow>
                </a:effectLst>
                <a:latin typeface="Arial" charset="0"/>
                <a:ea typeface="ＭＳ Ｐゴシック" charset="0"/>
              </a:rPr>
              <a:t> </a:t>
            </a:r>
            <a:r>
              <a:rPr lang="en-US" sz="4000" b="1" dirty="0" err="1">
                <a:solidFill>
                  <a:srgbClr val="FFFFFF"/>
                </a:solidFill>
                <a:effectLst>
                  <a:glow rad="152400">
                    <a:srgbClr val="000000"/>
                  </a:glow>
                </a:effectLst>
                <a:latin typeface="Arial" charset="0"/>
                <a:ea typeface="ＭＳ Ｐゴシック" charset="0"/>
              </a:rPr>
              <a:t>Akhirnya</a:t>
            </a:r>
            <a:r>
              <a:rPr lang="en-US" sz="4000" b="1" dirty="0">
                <a:solidFill>
                  <a:srgbClr val="FFFFFF"/>
                </a:solidFill>
                <a:effectLst>
                  <a:glow rad="152400">
                    <a:srgbClr val="000000"/>
                  </a:glow>
                </a:effectLst>
                <a:latin typeface="Arial" charset="0"/>
                <a:ea typeface="ＭＳ Ｐゴシック" charset="0"/>
              </a:rPr>
              <a:t> (cf. 1:5)</a:t>
            </a:r>
          </a:p>
        </p:txBody>
      </p:sp>
    </p:spTree>
    <p:extLst>
      <p:ext uri="{BB962C8B-B14F-4D97-AF65-F5344CB8AC3E}">
        <p14:creationId xmlns:p14="http://schemas.microsoft.com/office/powerpoint/2010/main" val="227108824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22 jesus holding ligh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755"/>
            <a:ext cx="9144000" cy="6805247"/>
          </a:xfrm>
          <a:prstGeom prst="rect">
            <a:avLst/>
          </a:prstGeom>
        </p:spPr>
      </p:pic>
      <p:sp>
        <p:nvSpPr>
          <p:cNvPr id="111618" name="Rectangle 2"/>
          <p:cNvSpPr>
            <a:spLocks noGrp="1" noChangeArrowheads="1"/>
          </p:cNvSpPr>
          <p:nvPr>
            <p:ph type="ctrTitle"/>
          </p:nvPr>
        </p:nvSpPr>
        <p:spPr>
          <a:xfrm>
            <a:off x="0" y="5492308"/>
            <a:ext cx="9144001" cy="1291640"/>
          </a:xfrm>
          <a:noFill/>
        </p:spPr>
        <p:txBody>
          <a:bodyPr/>
          <a:lstStyle/>
          <a:p>
            <a:r>
              <a:rPr lang="ru-RU" sz="4000" b="1" dirty="0">
                <a:effectLst>
                  <a:glow rad="152400">
                    <a:schemeClr val="tx1"/>
                  </a:glow>
                </a:effectLst>
                <a:latin typeface="Arial" charset="0"/>
                <a:ea typeface="ＭＳ Ｐゴシック" charset="0"/>
              </a:rPr>
              <a:t>"</a:t>
            </a:r>
            <a:r>
              <a:rPr lang="en-US" sz="4000" b="1" dirty="0" err="1">
                <a:effectLst>
                  <a:glow rad="152400">
                    <a:schemeClr val="tx1"/>
                  </a:glow>
                </a:effectLst>
                <a:latin typeface="Arial" charset="0"/>
                <a:ea typeface="ＭＳ Ｐゴシック" charset="0"/>
              </a:rPr>
              <a:t>Penguasa</a:t>
            </a:r>
            <a:r>
              <a:rPr lang="en-US" sz="4000" b="1" dirty="0">
                <a:effectLst>
                  <a:glow rad="152400">
                    <a:schemeClr val="tx1"/>
                  </a:glow>
                </a:effectLst>
                <a:latin typeface="Arial" charset="0"/>
                <a:ea typeface="ＭＳ Ｐゴシック" charset="0"/>
              </a:rPr>
              <a:t> (</a:t>
            </a:r>
            <a:r>
              <a:rPr lang="en-US" sz="4000" b="1" dirty="0" err="1">
                <a:effectLst>
                  <a:glow rad="152400">
                    <a:schemeClr val="tx1"/>
                  </a:glow>
                </a:effectLst>
                <a:latin typeface="Arial" charset="0"/>
                <a:ea typeface="ＭＳ Ｐゴシック" charset="0"/>
              </a:rPr>
              <a:t>Awal</a:t>
            </a:r>
            <a:r>
              <a:rPr lang="en-US" sz="4000" b="1" dirty="0">
                <a:effectLst>
                  <a:glow rad="152400">
                    <a:schemeClr val="tx1"/>
                  </a:glow>
                </a:effectLst>
                <a:latin typeface="Arial" charset="0"/>
                <a:ea typeface="ＭＳ Ｐゴシック" charset="0"/>
              </a:rPr>
              <a:t>, </a:t>
            </a:r>
            <a:r>
              <a:rPr lang="en-US" sz="4000" b="1" dirty="0" err="1">
                <a:effectLst>
                  <a:glow rad="152400">
                    <a:schemeClr val="tx1"/>
                  </a:glow>
                </a:effectLst>
                <a:latin typeface="Arial" charset="0"/>
                <a:ea typeface="ＭＳ Ｐゴシック" charset="0"/>
              </a:rPr>
              <a:t>Kepala</a:t>
            </a:r>
            <a:r>
              <a:rPr lang="en-US" sz="4000" b="1" dirty="0">
                <a:effectLst>
                  <a:glow rad="152400">
                    <a:schemeClr val="tx1"/>
                  </a:glow>
                </a:effectLst>
                <a:latin typeface="Arial" charset="0"/>
                <a:ea typeface="ＭＳ Ｐゴシック" charset="0"/>
              </a:rPr>
              <a:t>, </a:t>
            </a:r>
            <a:r>
              <a:rPr lang="en-US" sz="4000" b="1" dirty="0" err="1">
                <a:effectLst>
                  <a:glow rad="152400">
                    <a:schemeClr val="tx1"/>
                  </a:glow>
                </a:effectLst>
                <a:latin typeface="Arial" charset="0"/>
                <a:ea typeface="ＭＳ Ｐゴシック" charset="0"/>
              </a:rPr>
              <a:t>Pertama</a:t>
            </a:r>
            <a:r>
              <a:rPr lang="en-US" sz="4000" b="1" dirty="0">
                <a:effectLst>
                  <a:glow rad="152400">
                    <a:schemeClr val="tx1"/>
                  </a:glow>
                </a:effectLst>
                <a:latin typeface="Arial" charset="0"/>
                <a:ea typeface="ＭＳ Ｐゴシック" charset="0"/>
              </a:rPr>
              <a:t>) </a:t>
            </a:r>
            <a:r>
              <a:rPr lang="en-US" sz="4000" b="1" dirty="0" err="1">
                <a:effectLst>
                  <a:glow rad="152400">
                    <a:schemeClr val="tx1"/>
                  </a:glow>
                </a:effectLst>
                <a:latin typeface="Arial" charset="0"/>
                <a:ea typeface="ＭＳ Ｐゴシック" charset="0"/>
              </a:rPr>
              <a:t>seluruh</a:t>
            </a:r>
            <a:r>
              <a:rPr lang="en-US" sz="4000" b="1" dirty="0">
                <a:effectLst>
                  <a:glow rad="152400">
                    <a:schemeClr val="tx1"/>
                  </a:glow>
                </a:effectLst>
                <a:latin typeface="Arial" charset="0"/>
                <a:ea typeface="ＭＳ Ｐゴシック" charset="0"/>
              </a:rPr>
              <a:t> </a:t>
            </a:r>
            <a:r>
              <a:rPr lang="en-US" sz="4000" b="1" dirty="0" err="1">
                <a:effectLst>
                  <a:glow rad="152400">
                    <a:schemeClr val="tx1"/>
                  </a:glow>
                </a:effectLst>
                <a:latin typeface="Arial" charset="0"/>
                <a:ea typeface="ＭＳ Ｐゴシック" charset="0"/>
              </a:rPr>
              <a:t>ciptaan</a:t>
            </a:r>
            <a:r>
              <a:rPr lang="ru-RU" sz="4000" b="1" dirty="0">
                <a:effectLst>
                  <a:glow rad="152400">
                    <a:schemeClr val="tx1"/>
                  </a:glow>
                </a:effectLst>
                <a:latin typeface="Arial" charset="0"/>
                <a:ea typeface="ＭＳ Ｐゴシック" charset="0"/>
              </a:rPr>
              <a:t>"</a:t>
            </a:r>
            <a:r>
              <a:rPr lang="en-US" sz="4000" b="1" dirty="0">
                <a:effectLst>
                  <a:glow rad="152400">
                    <a:schemeClr val="tx1"/>
                  </a:glow>
                </a:effectLst>
                <a:latin typeface="Arial" charset="0"/>
                <a:ea typeface="ＭＳ Ｐゴシック" charset="0"/>
              </a:rPr>
              <a:t> (cf. 21:6)</a:t>
            </a:r>
          </a:p>
        </p:txBody>
      </p:sp>
    </p:spTree>
    <p:extLst>
      <p:ext uri="{BB962C8B-B14F-4D97-AF65-F5344CB8AC3E}">
        <p14:creationId xmlns:p14="http://schemas.microsoft.com/office/powerpoint/2010/main" val="409605847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238238" y="29453"/>
            <a:ext cx="6905765" cy="6905765"/>
          </a:xfrm>
          <a:prstGeom prst="rect">
            <a:avLst/>
          </a:prstGeom>
        </p:spPr>
      </p:pic>
      <p:sp>
        <p:nvSpPr>
          <p:cNvPr id="4" name="Rectangle 2"/>
          <p:cNvSpPr txBox="1">
            <a:spLocks noChangeArrowheads="1"/>
          </p:cNvSpPr>
          <p:nvPr/>
        </p:nvSpPr>
        <p:spPr bwMode="auto">
          <a:xfrm>
            <a:off x="0" y="3"/>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4000" b="1" i="1" dirty="0" err="1">
                <a:solidFill>
                  <a:srgbClr val="FFFFFF"/>
                </a:solidFill>
                <a:effectLst>
                  <a:glow rad="165100">
                    <a:srgbClr val="000000"/>
                  </a:glow>
                </a:effectLst>
                <a:latin typeface="Arial" charset="0"/>
                <a:ea typeface="ＭＳ Ｐゴシック" charset="0"/>
              </a:rPr>
              <a:t>Langkah</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pertama</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untuk</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menyembuhkan</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apatis</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rohani</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adalah</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melihat</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perbedaan</a:t>
            </a:r>
            <a:r>
              <a:rPr lang="en-US" sz="4000" b="1" i="1" dirty="0">
                <a:solidFill>
                  <a:srgbClr val="FFFFFF"/>
                </a:solidFill>
                <a:effectLst>
                  <a:glow rad="165100">
                    <a:srgbClr val="000000"/>
                  </a:glow>
                </a:effectLst>
                <a:latin typeface="Arial" charset="0"/>
                <a:ea typeface="ＭＳ Ｐゴシック" charset="0"/>
              </a:rPr>
              <a:t> di </a:t>
            </a:r>
            <a:r>
              <a:rPr lang="en-US" sz="4000" b="1" i="1" dirty="0" err="1">
                <a:solidFill>
                  <a:srgbClr val="FFFFFF"/>
                </a:solidFill>
                <a:effectLst>
                  <a:glow rad="165100">
                    <a:srgbClr val="000000"/>
                  </a:glow>
                </a:effectLst>
                <a:latin typeface="Arial" charset="0"/>
                <a:ea typeface="ＭＳ Ｐゴシック" charset="0"/>
              </a:rPr>
              <a:t>dalam</a:t>
            </a:r>
            <a:r>
              <a:rPr lang="en-US" sz="4000" b="1" i="1" dirty="0">
                <a:solidFill>
                  <a:srgbClr val="FFFFFF"/>
                </a:solidFill>
                <a:effectLst>
                  <a:glow rad="165100">
                    <a:srgbClr val="000000"/>
                  </a:glow>
                </a:effectLst>
                <a:latin typeface="Arial" charset="0"/>
                <a:ea typeface="ＭＳ Ｐゴシック" charset="0"/>
              </a:rPr>
              <a:t>…</a:t>
            </a:r>
          </a:p>
        </p:txBody>
      </p:sp>
      <p:sp>
        <p:nvSpPr>
          <p:cNvPr id="5" name="Rectangle 2"/>
          <p:cNvSpPr txBox="1">
            <a:spLocks noChangeArrowheads="1"/>
          </p:cNvSpPr>
          <p:nvPr/>
        </p:nvSpPr>
        <p:spPr bwMode="auto">
          <a:xfrm>
            <a:off x="1" y="5877273"/>
            <a:ext cx="4831379"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4000" b="1" i="1" dirty="0">
                <a:solidFill>
                  <a:srgbClr val="FFFFFF"/>
                </a:solidFill>
                <a:effectLst>
                  <a:glow rad="165100">
                    <a:srgbClr val="000000"/>
                  </a:glow>
                </a:effectLst>
                <a:latin typeface="Arial" charset="0"/>
                <a:ea typeface="ＭＳ Ｐゴシック" charset="0"/>
              </a:rPr>
              <a:t>Why 3:14</a:t>
            </a:r>
          </a:p>
        </p:txBody>
      </p:sp>
      <p:sp>
        <p:nvSpPr>
          <p:cNvPr id="8" name="Title 7"/>
          <p:cNvSpPr>
            <a:spLocks noGrp="1"/>
          </p:cNvSpPr>
          <p:nvPr>
            <p:ph type="ctrTitle"/>
          </p:nvPr>
        </p:nvSpPr>
        <p:spPr>
          <a:xfrm>
            <a:off x="0" y="2868679"/>
            <a:ext cx="9144000" cy="1470025"/>
          </a:xfrm>
        </p:spPr>
        <p:txBody>
          <a:bodyPr/>
          <a:lstStyle/>
          <a:p>
            <a:r>
              <a:rPr lang="en-US" b="1" dirty="0">
                <a:solidFill>
                  <a:srgbClr val="FFFF00"/>
                </a:solidFill>
                <a:effectLst>
                  <a:glow rad="165100">
                    <a:schemeClr val="tx1"/>
                  </a:glow>
                </a:effectLst>
                <a:latin typeface="Arial" charset="0"/>
                <a:ea typeface="ＭＳ Ｐゴシック" charset="0"/>
              </a:rPr>
              <a:t>I.  </a:t>
            </a:r>
            <a:r>
              <a:rPr lang="en-US" b="1" dirty="0" err="1">
                <a:solidFill>
                  <a:srgbClr val="FFFF00"/>
                </a:solidFill>
                <a:effectLst>
                  <a:glow rad="165100">
                    <a:schemeClr val="tx1"/>
                  </a:glow>
                </a:effectLst>
                <a:latin typeface="Arial" charset="0"/>
                <a:ea typeface="ＭＳ Ｐゴシック" charset="0"/>
              </a:rPr>
              <a:t>Menjalin</a:t>
            </a:r>
            <a:r>
              <a:rPr lang="en-US" b="1" dirty="0">
                <a:solidFill>
                  <a:srgbClr val="FFFF00"/>
                </a:solidFill>
                <a:effectLst>
                  <a:glow rad="165100">
                    <a:schemeClr val="tx1"/>
                  </a:glow>
                </a:effectLst>
                <a:latin typeface="Arial" charset="0"/>
                <a:ea typeface="ＭＳ Ｐゴシック" charset="0"/>
              </a:rPr>
              <a:t> </a:t>
            </a:r>
            <a:r>
              <a:rPr lang="en-US" b="1" dirty="0" err="1">
                <a:solidFill>
                  <a:srgbClr val="FFFF00"/>
                </a:solidFill>
                <a:effectLst>
                  <a:glow rad="165100">
                    <a:schemeClr val="tx1"/>
                  </a:glow>
                </a:effectLst>
                <a:latin typeface="Arial" charset="0"/>
                <a:ea typeface="ＭＳ Ｐゴシック" charset="0"/>
              </a:rPr>
              <a:t>hubungan</a:t>
            </a:r>
            <a:r>
              <a:rPr lang="en-US" b="1" dirty="0">
                <a:effectLst>
                  <a:glow rad="165100">
                    <a:schemeClr val="tx1"/>
                  </a:glow>
                </a:effectLst>
                <a:latin typeface="Arial" charset="0"/>
                <a:ea typeface="ＭＳ Ｐゴシック" charset="0"/>
              </a:rPr>
              <a:t>: </a:t>
            </a:r>
            <a:r>
              <a:rPr lang="en-US" b="1" dirty="0" err="1">
                <a:effectLst>
                  <a:glow rad="165100">
                    <a:schemeClr val="tx1"/>
                  </a:glow>
                </a:effectLst>
                <a:latin typeface="Arial" charset="0"/>
                <a:ea typeface="ＭＳ Ｐゴシック" charset="0"/>
              </a:rPr>
              <a:t>Keangkuhan</a:t>
            </a:r>
            <a:r>
              <a:rPr lang="en-US" b="1" dirty="0">
                <a:effectLst>
                  <a:glow rad="165100">
                    <a:schemeClr val="tx1"/>
                  </a:glow>
                </a:effectLst>
                <a:latin typeface="Arial" charset="0"/>
                <a:ea typeface="ＭＳ Ｐゴシック" charset="0"/>
              </a:rPr>
              <a:t> </a:t>
            </a:r>
            <a:r>
              <a:rPr lang="en-US" b="1" dirty="0" err="1">
                <a:effectLst>
                  <a:glow rad="165100">
                    <a:schemeClr val="tx1"/>
                  </a:glow>
                </a:effectLst>
                <a:latin typeface="Arial" charset="0"/>
                <a:ea typeface="ＭＳ Ｐゴシック" charset="0"/>
              </a:rPr>
              <a:t>kita</a:t>
            </a:r>
            <a:r>
              <a:rPr lang="en-US" b="1" dirty="0">
                <a:effectLst>
                  <a:glow rad="165100">
                    <a:schemeClr val="tx1"/>
                  </a:glow>
                </a:effectLst>
                <a:latin typeface="Arial" charset="0"/>
                <a:ea typeface="ＭＳ Ｐゴシック" charset="0"/>
              </a:rPr>
              <a:t> </a:t>
            </a:r>
            <a:r>
              <a:rPr lang="en-US" b="1" dirty="0" err="1">
                <a:effectLst>
                  <a:glow rad="165100">
                    <a:schemeClr val="tx1"/>
                  </a:glow>
                </a:effectLst>
                <a:latin typeface="Arial" charset="0"/>
                <a:ea typeface="ＭＳ Ｐゴシック" charset="0"/>
              </a:rPr>
              <a:t>tunduk</a:t>
            </a:r>
            <a:r>
              <a:rPr lang="en-US" b="1" dirty="0">
                <a:effectLst>
                  <a:glow rad="165100">
                    <a:schemeClr val="tx1"/>
                  </a:glow>
                </a:effectLst>
                <a:latin typeface="Arial" charset="0"/>
                <a:ea typeface="ＭＳ Ｐゴシック" charset="0"/>
              </a:rPr>
              <a:t> </a:t>
            </a:r>
            <a:r>
              <a:rPr lang="en-US" b="1" dirty="0" err="1">
                <a:effectLst>
                  <a:glow rad="165100">
                    <a:schemeClr val="tx1"/>
                  </a:glow>
                </a:effectLst>
                <a:latin typeface="Arial" charset="0"/>
                <a:ea typeface="ＭＳ Ｐゴシック" charset="0"/>
              </a:rPr>
              <a:t>oleh</a:t>
            </a:r>
            <a:r>
              <a:rPr lang="en-US" b="1" dirty="0">
                <a:effectLst>
                  <a:glow rad="165100">
                    <a:schemeClr val="tx1"/>
                  </a:glow>
                </a:effectLst>
                <a:latin typeface="Arial" charset="0"/>
                <a:ea typeface="ＭＳ Ｐゴシック" charset="0"/>
              </a:rPr>
              <a:t> </a:t>
            </a:r>
            <a:r>
              <a:rPr lang="en-US" b="1" dirty="0" err="1">
                <a:solidFill>
                  <a:srgbClr val="FFFF00"/>
                </a:solidFill>
                <a:effectLst>
                  <a:glow rad="165100">
                    <a:schemeClr val="tx1"/>
                  </a:glow>
                </a:effectLst>
                <a:latin typeface="Arial" charset="0"/>
                <a:ea typeface="ＭＳ Ｐゴシック" charset="0"/>
              </a:rPr>
              <a:t>kuasa</a:t>
            </a:r>
            <a:r>
              <a:rPr lang="en-US" b="1" dirty="0">
                <a:solidFill>
                  <a:srgbClr val="FFFF00"/>
                </a:solidFill>
                <a:effectLst>
                  <a:glow rad="165100">
                    <a:schemeClr val="tx1"/>
                  </a:glow>
                </a:effectLst>
                <a:latin typeface="Arial" charset="0"/>
                <a:ea typeface="ＭＳ Ｐゴシック" charset="0"/>
              </a:rPr>
              <a:t> </a:t>
            </a:r>
            <a:r>
              <a:rPr lang="en-SG" b="1" dirty="0" err="1">
                <a:effectLst>
                  <a:glow rad="165100">
                    <a:schemeClr val="tx1"/>
                  </a:glow>
                </a:effectLst>
                <a:latin typeface="Arial" charset="0"/>
                <a:ea typeface="ＭＳ Ｐゴシック" charset="0"/>
              </a:rPr>
              <a:t>Kristus</a:t>
            </a:r>
            <a:r>
              <a:rPr lang="en-US" b="1" dirty="0">
                <a:solidFill>
                  <a:srgbClr val="FFFF00"/>
                </a:solidFill>
                <a:effectLst>
                  <a:glow rad="165100">
                    <a:schemeClr val="tx1"/>
                  </a:glow>
                </a:effectLst>
                <a:latin typeface="Arial" charset="0"/>
                <a:ea typeface="ＭＳ Ｐゴシック" charset="0"/>
              </a:rPr>
              <a:t> </a:t>
            </a:r>
            <a:r>
              <a:rPr lang="en-US" b="1" dirty="0">
                <a:effectLst>
                  <a:glow rad="165100">
                    <a:schemeClr val="tx1"/>
                  </a:glow>
                </a:effectLst>
                <a:latin typeface="Arial" charset="0"/>
                <a:ea typeface="ＭＳ Ｐゴシック" charset="0"/>
              </a:rPr>
              <a:t>yang </a:t>
            </a:r>
            <a:r>
              <a:rPr lang="en-US" b="1" dirty="0" err="1">
                <a:effectLst>
                  <a:glow rad="165100">
                    <a:schemeClr val="tx1"/>
                  </a:glow>
                </a:effectLst>
                <a:latin typeface="Arial" charset="0"/>
                <a:ea typeface="ＭＳ Ｐゴシック" charset="0"/>
              </a:rPr>
              <a:t>sesungguhnya</a:t>
            </a:r>
            <a:br>
              <a:rPr lang="en-US" b="1" dirty="0">
                <a:solidFill>
                  <a:srgbClr val="FFFF00"/>
                </a:solidFill>
                <a:effectLst>
                  <a:glow rad="165100">
                    <a:schemeClr val="tx1"/>
                  </a:glow>
                </a:effectLst>
                <a:latin typeface="Arial" charset="0"/>
                <a:ea typeface="ＭＳ Ｐゴシック" charset="0"/>
              </a:rPr>
            </a:br>
            <a:endParaRPr lang="en-US" dirty="0">
              <a:effectLst>
                <a:glow rad="165100">
                  <a:schemeClr val="tx1"/>
                </a:glow>
              </a:effectLst>
            </a:endParaRPr>
          </a:p>
        </p:txBody>
      </p:sp>
    </p:spTree>
    <p:extLst>
      <p:ext uri="{BB962C8B-B14F-4D97-AF65-F5344CB8AC3E}">
        <p14:creationId xmlns:p14="http://schemas.microsoft.com/office/powerpoint/2010/main" val="13951999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0547" y="0"/>
            <a:ext cx="10181167" cy="6858000"/>
          </a:xfrm>
          <a:prstGeom prst="rect">
            <a:avLst/>
          </a:prstGeom>
        </p:spPr>
      </p:pic>
      <p:sp>
        <p:nvSpPr>
          <p:cNvPr id="4" name="Rectangle 2"/>
          <p:cNvSpPr txBox="1">
            <a:spLocks noChangeArrowheads="1"/>
          </p:cNvSpPr>
          <p:nvPr/>
        </p:nvSpPr>
        <p:spPr bwMode="auto">
          <a:xfrm>
            <a:off x="-100547" y="1392824"/>
            <a:ext cx="10181167"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4000" b="1" i="1" dirty="0" err="1">
                <a:solidFill>
                  <a:srgbClr val="FFFFFF"/>
                </a:solidFill>
                <a:effectLst>
                  <a:glow rad="165100">
                    <a:srgbClr val="000000"/>
                  </a:glow>
                </a:effectLst>
                <a:latin typeface="Arial" charset="0"/>
                <a:ea typeface="ＭＳ Ｐゴシック" charset="0"/>
              </a:rPr>
              <a:t>Langkah</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kedua</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untuk</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menyembuhkan</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apatis</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rohani</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adalah</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adalah</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mengindahkan</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milik</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Kristus</a:t>
            </a:r>
            <a:r>
              <a:rPr lang="en-US" sz="4000" b="1" i="1" dirty="0">
                <a:solidFill>
                  <a:srgbClr val="FFFFFF"/>
                </a:solidFill>
                <a:effectLst>
                  <a:glow rad="165100">
                    <a:srgbClr val="000000"/>
                  </a:glow>
                </a:effectLst>
                <a:latin typeface="Arial" charset="0"/>
                <a:ea typeface="ＭＳ Ｐゴシック" charset="0"/>
              </a:rPr>
              <a:t>…</a:t>
            </a:r>
          </a:p>
        </p:txBody>
      </p:sp>
      <p:sp>
        <p:nvSpPr>
          <p:cNvPr id="5" name="Rectangle 2"/>
          <p:cNvSpPr txBox="1">
            <a:spLocks noChangeArrowheads="1"/>
          </p:cNvSpPr>
          <p:nvPr/>
        </p:nvSpPr>
        <p:spPr bwMode="auto">
          <a:xfrm>
            <a:off x="1" y="5877273"/>
            <a:ext cx="4831379"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4000" b="1" i="1" dirty="0">
                <a:solidFill>
                  <a:srgbClr val="FFFFFF"/>
                </a:solidFill>
                <a:effectLst>
                  <a:glow rad="165100">
                    <a:srgbClr val="000000"/>
                  </a:glow>
                </a:effectLst>
                <a:latin typeface="Arial" charset="0"/>
                <a:ea typeface="ＭＳ Ｐゴシック" charset="0"/>
              </a:rPr>
              <a:t>Why 3:15-16</a:t>
            </a:r>
          </a:p>
        </p:txBody>
      </p:sp>
      <p:sp>
        <p:nvSpPr>
          <p:cNvPr id="8" name="Title 7"/>
          <p:cNvSpPr>
            <a:spLocks noGrp="1"/>
          </p:cNvSpPr>
          <p:nvPr>
            <p:ph type="ctrTitle"/>
          </p:nvPr>
        </p:nvSpPr>
        <p:spPr>
          <a:xfrm>
            <a:off x="0" y="3902147"/>
            <a:ext cx="9144000" cy="1470025"/>
          </a:xfrm>
        </p:spPr>
        <p:txBody>
          <a:bodyPr/>
          <a:lstStyle/>
          <a:p>
            <a:r>
              <a:rPr lang="en-US" b="1" dirty="0">
                <a:solidFill>
                  <a:srgbClr val="FFFF00"/>
                </a:solidFill>
                <a:effectLst>
                  <a:glow rad="165100">
                    <a:schemeClr val="tx1"/>
                  </a:glow>
                </a:effectLst>
                <a:latin typeface="Arial" charset="0"/>
                <a:ea typeface="ＭＳ Ｐゴシック" charset="0"/>
              </a:rPr>
              <a:t>II. </a:t>
            </a:r>
            <a:r>
              <a:rPr lang="en-US" b="1" dirty="0" err="1">
                <a:solidFill>
                  <a:srgbClr val="FFFF00"/>
                </a:solidFill>
                <a:effectLst>
                  <a:glow rad="165100">
                    <a:schemeClr val="tx1"/>
                  </a:glow>
                </a:effectLst>
                <a:latin typeface="Arial" charset="0"/>
                <a:ea typeface="ＭＳ Ｐゴシック" charset="0"/>
              </a:rPr>
              <a:t>Menegur</a:t>
            </a:r>
            <a:r>
              <a:rPr lang="en-US" b="1" dirty="0">
                <a:solidFill>
                  <a:srgbClr val="FFFF00"/>
                </a:solidFill>
                <a:effectLst>
                  <a:glow rad="165100">
                    <a:schemeClr val="tx1"/>
                  </a:glow>
                </a:effectLst>
                <a:latin typeface="Arial" charset="0"/>
                <a:ea typeface="ＭＳ Ｐゴシック" charset="0"/>
              </a:rPr>
              <a:t>: </a:t>
            </a:r>
            <a:r>
              <a:rPr lang="en-US" b="1" dirty="0" err="1">
                <a:effectLst>
                  <a:glow rad="165100">
                    <a:schemeClr val="tx1"/>
                  </a:glow>
                </a:effectLst>
                <a:latin typeface="Arial" charset="0"/>
                <a:ea typeface="ＭＳ Ｐゴシック" charset="0"/>
              </a:rPr>
              <a:t>Kristus</a:t>
            </a:r>
            <a:r>
              <a:rPr lang="en-US" b="1" dirty="0">
                <a:effectLst>
                  <a:glow rad="165100">
                    <a:schemeClr val="tx1"/>
                  </a:glow>
                </a:effectLst>
                <a:latin typeface="Arial" charset="0"/>
                <a:ea typeface="ＭＳ Ｐゴシック" charset="0"/>
              </a:rPr>
              <a:t> </a:t>
            </a:r>
            <a:r>
              <a:rPr lang="en-US" b="1" dirty="0" err="1">
                <a:effectLst>
                  <a:glow rad="165100">
                    <a:schemeClr val="tx1"/>
                  </a:glow>
                </a:effectLst>
                <a:latin typeface="Arial" charset="0"/>
                <a:ea typeface="ＭＳ Ｐゴシック" charset="0"/>
              </a:rPr>
              <a:t>merespon</a:t>
            </a:r>
            <a:r>
              <a:rPr lang="en-US" b="1" dirty="0">
                <a:effectLst>
                  <a:glow rad="165100">
                    <a:schemeClr val="tx1"/>
                  </a:glow>
                </a:effectLst>
                <a:latin typeface="Arial" charset="0"/>
                <a:ea typeface="ＭＳ Ｐゴシック" charset="0"/>
              </a:rPr>
              <a:t> </a:t>
            </a:r>
            <a:r>
              <a:rPr lang="en-US" b="1" dirty="0" err="1">
                <a:effectLst>
                  <a:glow rad="165100">
                    <a:schemeClr val="tx1"/>
                  </a:glow>
                </a:effectLst>
                <a:latin typeface="Arial" charset="0"/>
                <a:ea typeface="ＭＳ Ｐゴシック" charset="0"/>
              </a:rPr>
              <a:t>apatisme</a:t>
            </a:r>
            <a:r>
              <a:rPr lang="en-US" b="1" dirty="0">
                <a:effectLst>
                  <a:glow rad="165100">
                    <a:schemeClr val="tx1"/>
                  </a:glow>
                </a:effectLst>
                <a:latin typeface="Arial" charset="0"/>
                <a:ea typeface="ＭＳ Ｐゴシック" charset="0"/>
              </a:rPr>
              <a:t> </a:t>
            </a:r>
            <a:r>
              <a:rPr lang="en-US" b="1" dirty="0" err="1">
                <a:effectLst>
                  <a:glow rad="165100">
                    <a:schemeClr val="tx1"/>
                  </a:glow>
                </a:effectLst>
                <a:latin typeface="Arial" charset="0"/>
                <a:ea typeface="ＭＳ Ｐゴシック" charset="0"/>
              </a:rPr>
              <a:t>dengan</a:t>
            </a:r>
            <a:r>
              <a:rPr lang="en-US" b="1" dirty="0">
                <a:solidFill>
                  <a:srgbClr val="FFFF00"/>
                </a:solidFill>
                <a:effectLst>
                  <a:glow rad="165100">
                    <a:schemeClr val="tx1"/>
                  </a:glow>
                </a:effectLst>
                <a:latin typeface="Arial" charset="0"/>
                <a:ea typeface="ＭＳ Ｐゴシック" charset="0"/>
              </a:rPr>
              <a:t> </a:t>
            </a:r>
            <a:r>
              <a:rPr lang="en-US" b="1" dirty="0" err="1">
                <a:solidFill>
                  <a:srgbClr val="FFFF00"/>
                </a:solidFill>
                <a:effectLst>
                  <a:glow rad="165100">
                    <a:schemeClr val="tx1"/>
                  </a:glow>
                </a:effectLst>
                <a:latin typeface="Arial" charset="0"/>
                <a:ea typeface="ＭＳ Ｐゴシック" charset="0"/>
              </a:rPr>
              <a:t>disiplin</a:t>
            </a:r>
            <a:r>
              <a:rPr lang="en-US" b="1" dirty="0">
                <a:solidFill>
                  <a:srgbClr val="FFFF00"/>
                </a:solidFill>
                <a:effectLst>
                  <a:glow rad="165100">
                    <a:schemeClr val="tx1"/>
                  </a:glow>
                </a:effectLst>
                <a:latin typeface="Arial" charset="0"/>
                <a:ea typeface="ＭＳ Ｐゴシック" charset="0"/>
              </a:rPr>
              <a:t> </a:t>
            </a:r>
            <a:br>
              <a:rPr lang="en-US" b="1" dirty="0">
                <a:solidFill>
                  <a:srgbClr val="FFFF00"/>
                </a:solidFill>
                <a:effectLst>
                  <a:glow rad="165100">
                    <a:schemeClr val="tx1"/>
                  </a:glow>
                </a:effectLst>
                <a:latin typeface="Arial" charset="0"/>
                <a:ea typeface="ＭＳ Ｐゴシック" charset="0"/>
              </a:rPr>
            </a:br>
            <a:endParaRPr lang="en-US" dirty="0">
              <a:effectLst>
                <a:glow rad="165100">
                  <a:schemeClr val="tx1"/>
                </a:glow>
              </a:effectLst>
            </a:endParaRPr>
          </a:p>
        </p:txBody>
      </p:sp>
    </p:spTree>
    <p:extLst>
      <p:ext uri="{BB962C8B-B14F-4D97-AF65-F5344CB8AC3E}">
        <p14:creationId xmlns:p14="http://schemas.microsoft.com/office/powerpoint/2010/main" val="3960778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857248"/>
            <a:ext cx="914400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508001" y="331575"/>
            <a:ext cx="8128000" cy="5410200"/>
          </a:xfrm>
          <a:prstGeom prst="rect">
            <a:avLst/>
          </a:prstGeom>
        </p:spPr>
      </p:pic>
      <p:sp>
        <p:nvSpPr>
          <p:cNvPr id="7" name="Rectangle 2"/>
          <p:cNvSpPr txBox="1">
            <a:spLocks noChangeArrowheads="1"/>
          </p:cNvSpPr>
          <p:nvPr/>
        </p:nvSpPr>
        <p:spPr bwMode="auto">
          <a:xfrm>
            <a:off x="33321" y="408353"/>
            <a:ext cx="9144000" cy="169538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5400" b="1" dirty="0">
                <a:solidFill>
                  <a:srgbClr val="000000"/>
                </a:solidFill>
                <a:latin typeface="Arial" charset="0"/>
                <a:ea typeface="ＭＳ Ｐゴシック" charset="0"/>
              </a:rPr>
              <a:t>Gereja di Sardis</a:t>
            </a:r>
            <a:br>
              <a:rPr lang="en-US" b="1" dirty="0">
                <a:solidFill>
                  <a:srgbClr val="000000"/>
                </a:solidFill>
                <a:latin typeface="Arial" charset="0"/>
                <a:ea typeface="ＭＳ Ｐゴシック" charset="0"/>
              </a:rPr>
            </a:br>
            <a:r>
              <a:rPr lang="en-US" b="1" dirty="0">
                <a:solidFill>
                  <a:srgbClr val="000000"/>
                </a:solidFill>
                <a:latin typeface="Arial" charset="0"/>
                <a:ea typeface="ＭＳ Ｐゴシック" charset="0"/>
              </a:rPr>
              <a:t>(Wahyu 3:1-6)</a:t>
            </a:r>
          </a:p>
        </p:txBody>
      </p:sp>
      <p:sp>
        <p:nvSpPr>
          <p:cNvPr id="111618" name="Rectangle 2"/>
          <p:cNvSpPr>
            <a:spLocks noGrp="1" noChangeArrowheads="1"/>
          </p:cNvSpPr>
          <p:nvPr>
            <p:ph type="ctrTitle"/>
          </p:nvPr>
        </p:nvSpPr>
        <p:spPr>
          <a:xfrm>
            <a:off x="0" y="5661400"/>
            <a:ext cx="9144000" cy="857247"/>
          </a:xfrm>
          <a:noFill/>
        </p:spPr>
        <p:txBody>
          <a:bodyPr/>
          <a:lstStyle/>
          <a:p>
            <a:r>
              <a:rPr lang="en-US" b="1" dirty="0">
                <a:latin typeface="Arial" charset="0"/>
                <a:ea typeface="ＭＳ Ｐゴシック" charset="0"/>
              </a:rPr>
              <a:t>Terkemuka Namun Mati</a:t>
            </a:r>
          </a:p>
        </p:txBody>
      </p:sp>
    </p:spTree>
    <p:extLst>
      <p:ext uri="{BB962C8B-B14F-4D97-AF65-F5344CB8AC3E}">
        <p14:creationId xmlns:p14="http://schemas.microsoft.com/office/powerpoint/2010/main" val="2143025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886"/>
            <a:ext cx="9144000" cy="6854881"/>
          </a:xfrm>
          <a:prstGeom prst="rect">
            <a:avLst/>
          </a:prstGeom>
        </p:spPr>
      </p:pic>
      <p:sp>
        <p:nvSpPr>
          <p:cNvPr id="111618" name="Rectangle 2"/>
          <p:cNvSpPr>
            <a:spLocks noGrp="1" noChangeArrowheads="1"/>
          </p:cNvSpPr>
          <p:nvPr>
            <p:ph type="ctrTitle"/>
          </p:nvPr>
        </p:nvSpPr>
        <p:spPr>
          <a:xfrm>
            <a:off x="-343435" y="115909"/>
            <a:ext cx="9856631" cy="980728"/>
          </a:xfrm>
          <a:noFill/>
        </p:spPr>
        <p:txBody>
          <a:bodyPr/>
          <a:lstStyle/>
          <a:p>
            <a:r>
              <a:rPr lang="en-US" b="1" dirty="0">
                <a:latin typeface="Arial" charset="0"/>
                <a:ea typeface="ＭＳ Ｐゴシック" charset="0"/>
              </a:rPr>
              <a:t>I. </a:t>
            </a:r>
            <a:r>
              <a:rPr lang="en-US" b="1" dirty="0" err="1">
                <a:latin typeface="Arial" charset="0"/>
                <a:ea typeface="ＭＳ Ｐゴシック" charset="0"/>
              </a:rPr>
              <a:t>Yesus</a:t>
            </a:r>
            <a:r>
              <a:rPr lang="en-US" b="1" dirty="0">
                <a:latin typeface="Arial" charset="0"/>
                <a:ea typeface="ＭＳ Ｐゴシック" charset="0"/>
              </a:rPr>
              <a:t> </a:t>
            </a:r>
            <a:r>
              <a:rPr lang="en-US" b="1" dirty="0" err="1">
                <a:latin typeface="Arial" charset="0"/>
                <a:ea typeface="ＭＳ Ｐゴシック" charset="0"/>
              </a:rPr>
              <a:t>mengetahui</a:t>
            </a:r>
            <a:r>
              <a:rPr lang="en-US" b="1" dirty="0">
                <a:latin typeface="Arial" charset="0"/>
                <a:ea typeface="ＭＳ Ｐゴシック" charset="0"/>
              </a:rPr>
              <a:t> yang </a:t>
            </a:r>
            <a:r>
              <a:rPr lang="en-US" b="1" dirty="0" err="1">
                <a:solidFill>
                  <a:srgbClr val="FFFF00"/>
                </a:solidFill>
                <a:latin typeface="Arial" charset="0"/>
                <a:ea typeface="ＭＳ Ｐゴシック" charset="0"/>
              </a:rPr>
              <a:t>baik</a:t>
            </a:r>
            <a:r>
              <a:rPr lang="en-US" b="1" dirty="0">
                <a:latin typeface="Arial" charset="0"/>
                <a:ea typeface="ＭＳ Ｐゴシック" charset="0"/>
              </a:rPr>
              <a:t>.</a:t>
            </a:r>
          </a:p>
        </p:txBody>
      </p:sp>
    </p:spTree>
    <p:extLst>
      <p:ext uri="{BB962C8B-B14F-4D97-AF65-F5344CB8AC3E}">
        <p14:creationId xmlns:p14="http://schemas.microsoft.com/office/powerpoint/2010/main" val="410382201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492308"/>
            <a:ext cx="9144000" cy="1291640"/>
          </a:xfrm>
          <a:solidFill>
            <a:schemeClr val="tx1"/>
          </a:solidFill>
        </p:spPr>
        <p:txBody>
          <a:bodyPr/>
          <a:lstStyle/>
          <a:p>
            <a:r>
              <a:rPr lang="en-US" b="1" dirty="0" err="1">
                <a:latin typeface="Arial" charset="0"/>
                <a:ea typeface="ＭＳ Ｐゴシック" charset="0"/>
              </a:rPr>
              <a:t>Kenyataan</a:t>
            </a:r>
            <a:r>
              <a:rPr lang="en-US" b="1" dirty="0">
                <a:latin typeface="Arial" charset="0"/>
                <a:ea typeface="ＭＳ Ｐゴシック" charset="0"/>
              </a:rPr>
              <a:t>: Kita </a:t>
            </a:r>
            <a:r>
              <a:rPr lang="en-US" b="1" dirty="0" err="1">
                <a:latin typeface="Arial" charset="0"/>
                <a:ea typeface="ＭＳ Ｐゴシック" charset="0"/>
              </a:rPr>
              <a:t>bisa</a:t>
            </a:r>
            <a:r>
              <a:rPr lang="en-US" b="1" dirty="0">
                <a:latin typeface="Arial" charset="0"/>
                <a:ea typeface="ＭＳ Ｐゴシック" charset="0"/>
              </a:rPr>
              <a:t> </a:t>
            </a:r>
            <a:r>
              <a:rPr lang="en-US" b="1" dirty="0" err="1">
                <a:latin typeface="Arial" charset="0"/>
                <a:ea typeface="ＭＳ Ｐゴシック" charset="0"/>
              </a:rPr>
              <a:t>saja</a:t>
            </a:r>
            <a:r>
              <a:rPr lang="en-US" b="1" dirty="0">
                <a:latin typeface="Arial" charset="0"/>
                <a:ea typeface="ＭＳ Ｐゴシック" charset="0"/>
              </a:rPr>
              <a:t> </a:t>
            </a:r>
            <a:r>
              <a:rPr lang="en-US" b="1" dirty="0" err="1">
                <a:latin typeface="Arial" charset="0"/>
                <a:ea typeface="ＭＳ Ｐゴシック" charset="0"/>
              </a:rPr>
              <a:t>aktif</a:t>
            </a:r>
            <a:r>
              <a:rPr lang="en-US" b="1" dirty="0">
                <a:latin typeface="Arial" charset="0"/>
                <a:ea typeface="ＭＳ Ｐゴシック" charset="0"/>
              </a:rPr>
              <a:t> </a:t>
            </a:r>
            <a:r>
              <a:rPr lang="en-US" b="1" dirty="0" err="1">
                <a:latin typeface="Arial" charset="0"/>
                <a:ea typeface="ＭＳ Ｐゴシック" charset="0"/>
              </a:rPr>
              <a:t>tapi</a:t>
            </a:r>
            <a:r>
              <a:rPr lang="en-US" b="1" dirty="0">
                <a:latin typeface="Arial" charset="0"/>
                <a:ea typeface="ＭＳ Ｐゴシック" charset="0"/>
              </a:rPr>
              <a:t> </a:t>
            </a:r>
            <a:r>
              <a:rPr lang="en-US" b="1" dirty="0" err="1">
                <a:latin typeface="Arial" charset="0"/>
                <a:ea typeface="ＭＳ Ｐゴシック" charset="0"/>
              </a:rPr>
              <a:t>perlu</a:t>
            </a:r>
            <a:r>
              <a:rPr lang="en-US" b="1" dirty="0">
                <a:latin typeface="Arial" charset="0"/>
                <a:ea typeface="ＭＳ Ｐゴシック" charset="0"/>
              </a:rPr>
              <a:t> </a:t>
            </a:r>
            <a:r>
              <a:rPr lang="en-US" b="1" dirty="0" err="1">
                <a:latin typeface="Arial" charset="0"/>
                <a:ea typeface="ＭＳ Ｐゴシック" charset="0"/>
              </a:rPr>
              <a:t>kompromi</a:t>
            </a:r>
            <a:r>
              <a:rPr lang="en-US" b="1" dirty="0">
                <a:latin typeface="Arial" charset="0"/>
                <a:ea typeface="ＭＳ Ｐゴシック" charset="0"/>
              </a:rPr>
              <a:t> (3:15-16a). </a:t>
            </a:r>
          </a:p>
        </p:txBody>
      </p:sp>
      <p:pic>
        <p:nvPicPr>
          <p:cNvPr id="2" name="Picture 1"/>
          <p:cNvPicPr>
            <a:picLocks noChangeAspect="1"/>
          </p:cNvPicPr>
          <p:nvPr/>
        </p:nvPicPr>
        <p:blipFill>
          <a:blip r:embed="rId3"/>
          <a:stretch>
            <a:fillRect/>
          </a:stretch>
        </p:blipFill>
        <p:spPr>
          <a:xfrm>
            <a:off x="1599469" y="364832"/>
            <a:ext cx="5775560" cy="4999739"/>
          </a:xfrm>
          <a:prstGeom prst="rect">
            <a:avLst/>
          </a:prstGeom>
        </p:spPr>
      </p:pic>
    </p:spTree>
    <p:extLst>
      <p:ext uri="{BB962C8B-B14F-4D97-AF65-F5344CB8AC3E}">
        <p14:creationId xmlns:p14="http://schemas.microsoft.com/office/powerpoint/2010/main" val="167809325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348260"/>
              <a:ext cx="2448495" cy="2307383"/>
            </a:xfrm>
            <a:prstGeom prst="rect">
              <a:avLst/>
            </a:prstGeom>
            <a:noFill/>
            <a:ln>
              <a:noFill/>
            </a:ln>
          </p:spPr>
          <p:txBody>
            <a:bodyPr>
              <a:spAutoFit/>
            </a:bodyPr>
            <a:lstStyle/>
            <a:p>
              <a:pPr algn="ct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Kristus</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Amin,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saksi</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yang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setia</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dan</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benar</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penguasa</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ciptaan</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Tuhan</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grpSp>
        <p:nvGrpSpPr>
          <p:cNvPr id="7" name="Group 6"/>
          <p:cNvGrpSpPr>
            <a:grpSpLocks/>
          </p:cNvGrpSpPr>
          <p:nvPr/>
        </p:nvGrpSpPr>
        <p:grpSpPr bwMode="auto">
          <a:xfrm>
            <a:off x="2986087" y="2349500"/>
            <a:ext cx="2811463" cy="2663825"/>
            <a:chOff x="2983932" y="2348880"/>
            <a:chExt cx="2963986" cy="2664296"/>
          </a:xfrm>
        </p:grpSpPr>
        <p:sp>
          <p:nvSpPr>
            <p:cNvPr id="8028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331"/>
              <a:ext cx="2963986" cy="1200541"/>
            </a:xfrm>
            <a:prstGeom prst="rect">
              <a:avLst/>
            </a:prstGeom>
            <a:noFill/>
          </p:spPr>
          <p:txBody>
            <a:bodyPr>
              <a:spAutoFit/>
            </a:bodyPr>
            <a:lstStyle/>
            <a:p>
              <a:pPr algn="ctr" fontAlgn="base">
                <a:spcBef>
                  <a:spcPct val="0"/>
                </a:spcBef>
                <a:spcAft>
                  <a:spcPct val="0"/>
                </a:spcAft>
                <a:defRPr/>
              </a:pPr>
              <a:r>
                <a:rPr lang="en-US" sz="2400" b="1" dirty="0" err="1">
                  <a:solidFill>
                    <a:srgbClr val="FFFFFF"/>
                  </a:solidFill>
                  <a:effectLst>
                    <a:outerShdw blurRad="38100" dist="38100" dir="2700000" algn="tl">
                      <a:srgbClr val="808080"/>
                    </a:outerShdw>
                  </a:effectLst>
                  <a:latin typeface="Arial" charset="0"/>
                  <a:cs typeface="Arial" charset="0"/>
                </a:rPr>
                <a:t>Pujian</a:t>
              </a:r>
              <a:r>
                <a:rPr lang="en-US" sz="2400" b="1" dirty="0">
                  <a:solidFill>
                    <a:srgbClr val="FFFFFF"/>
                  </a:solidFill>
                  <a:effectLst>
                    <a:outerShdw blurRad="38100" dist="38100" dir="2700000" algn="tl">
                      <a:srgbClr val="808080"/>
                    </a:outerShdw>
                  </a:effectLst>
                  <a:latin typeface="Arial" charset="0"/>
                  <a:cs typeface="Arial" charset="0"/>
                </a:rPr>
                <a:t>:</a:t>
              </a:r>
            </a:p>
            <a:p>
              <a:pPr algn="ctr" fontAlgn="base">
                <a:spcBef>
                  <a:spcPct val="0"/>
                </a:spcBef>
                <a:spcAft>
                  <a:spcPct val="0"/>
                </a:spcAft>
                <a:defRPr/>
              </a:pPr>
              <a:endParaRPr lang="en-US" sz="2400" b="1" dirty="0">
                <a:solidFill>
                  <a:srgbClr val="FFFFFF"/>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r>
                <a:rPr lang="en-US" sz="2400" b="1" dirty="0" err="1">
                  <a:solidFill>
                    <a:srgbClr val="FFFFFF"/>
                  </a:solidFill>
                  <a:effectLst>
                    <a:outerShdw blurRad="38100" dist="38100" dir="2700000" algn="tl">
                      <a:srgbClr val="808080"/>
                    </a:outerShdw>
                  </a:effectLst>
                  <a:latin typeface="Arial" charset="0"/>
                  <a:cs typeface="Arial" charset="0"/>
                </a:rPr>
                <a:t>Tidak</a:t>
              </a:r>
              <a:r>
                <a:rPr lang="en-US" sz="2400" b="1" dirty="0">
                  <a:solidFill>
                    <a:srgbClr val="FFFFFF"/>
                  </a:solidFill>
                  <a:effectLst>
                    <a:outerShdw blurRad="38100" dist="38100" dir="2700000" algn="tl">
                      <a:srgbClr val="808080"/>
                    </a:outerShdw>
                  </a:effectLst>
                  <a:latin typeface="Arial" charset="0"/>
                  <a:cs typeface="Arial" charset="0"/>
                </a:rPr>
                <a:t> </a:t>
              </a:r>
              <a:r>
                <a:rPr lang="en-US" sz="2400" b="1" dirty="0" err="1">
                  <a:solidFill>
                    <a:srgbClr val="FFFFFF"/>
                  </a:solidFill>
                  <a:effectLst>
                    <a:outerShdw blurRad="38100" dist="38100" dir="2700000" algn="tl">
                      <a:srgbClr val="808080"/>
                    </a:outerShdw>
                  </a:effectLst>
                  <a:latin typeface="Arial" charset="0"/>
                  <a:cs typeface="Arial" charset="0"/>
                </a:rPr>
                <a:t>ada</a:t>
              </a:r>
              <a:r>
                <a:rPr lang="en-US" sz="2400" b="1" dirty="0">
                  <a:solidFill>
                    <a:srgbClr val="FFFFFF"/>
                  </a:solidFill>
                  <a:effectLst>
                    <a:outerShdw blurRad="38100" dist="38100" dir="2700000" algn="tl">
                      <a:srgbClr val="808080"/>
                    </a:outerShdw>
                  </a:effectLst>
                  <a:latin typeface="Arial" charset="0"/>
                  <a:cs typeface="Arial" charset="0"/>
                </a:rPr>
                <a:t>!</a:t>
              </a:r>
            </a:p>
          </p:txBody>
        </p:sp>
      </p:grpSp>
      <p:grpSp>
        <p:nvGrpSpPr>
          <p:cNvPr id="9" name="Group 8"/>
          <p:cNvGrpSpPr>
            <a:grpSpLocks/>
          </p:cNvGrpSpPr>
          <p:nvPr/>
        </p:nvGrpSpPr>
        <p:grpSpPr bwMode="auto">
          <a:xfrm>
            <a:off x="2582779" y="1917700"/>
            <a:ext cx="3671888" cy="3671888"/>
            <a:chOff x="5623084" y="2887632"/>
            <a:chExt cx="3744416" cy="3672408"/>
          </a:xfrm>
        </p:grpSpPr>
        <p:sp>
          <p:nvSpPr>
            <p:cNvPr id="802839" name="Oval 21"/>
            <p:cNvSpPr>
              <a:spLocks noChangeArrowheads="1"/>
            </p:cNvSpPr>
            <p:nvPr/>
          </p:nvSpPr>
          <p:spPr bwMode="auto">
            <a:xfrm>
              <a:off x="5623084" y="2887632"/>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6034358" y="2924616"/>
              <a:ext cx="3009454" cy="1939267"/>
            </a:xfrm>
            <a:prstGeom prst="rect">
              <a:avLst/>
            </a:prstGeom>
            <a:noFill/>
          </p:spPr>
          <p:txBody>
            <a:bodyPr>
              <a:spAutoFit/>
            </a:bodyPr>
            <a:lstStyle/>
            <a:p>
              <a:pPr algn="ctr" fontAlgn="base">
                <a:spcBef>
                  <a:spcPct val="0"/>
                </a:spcBef>
                <a:spcAft>
                  <a:spcPct val="0"/>
                </a:spcAft>
                <a:defRPr/>
              </a:pPr>
              <a:r>
                <a:rPr lang="en-US" sz="2400" b="1" dirty="0" err="1">
                  <a:solidFill>
                    <a:srgbClr val="FFFFFF"/>
                  </a:solidFill>
                  <a:effectLst>
                    <a:outerShdw blurRad="38100" dist="38100" dir="2700000" algn="tl">
                      <a:srgbClr val="808080"/>
                    </a:outerShdw>
                  </a:effectLst>
                  <a:latin typeface="Arial" charset="0"/>
                  <a:cs typeface="Arial" charset="0"/>
                </a:rPr>
                <a:t>Teguran</a:t>
              </a:r>
              <a:endParaRPr lang="en-US" sz="2400" b="1" dirty="0">
                <a:solidFill>
                  <a:srgbClr val="FFFFFF"/>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endParaRPr lang="en-US" sz="2400" b="1" dirty="0">
                <a:solidFill>
                  <a:srgbClr val="FFFFFF"/>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r>
                <a:rPr lang="en-US" sz="2400" b="1" dirty="0" err="1">
                  <a:solidFill>
                    <a:srgbClr val="FFFFFF"/>
                  </a:solidFill>
                  <a:effectLst>
                    <a:outerShdw blurRad="38100" dist="38100" dir="2700000" algn="tl">
                      <a:srgbClr val="808080"/>
                    </a:outerShdw>
                  </a:effectLst>
                  <a:latin typeface="Arial" charset="0"/>
                  <a:cs typeface="Arial" charset="0"/>
                </a:rPr>
                <a:t>Suam</a:t>
              </a:r>
              <a:r>
                <a:rPr lang="en-US" sz="2400" b="1" dirty="0">
                  <a:solidFill>
                    <a:srgbClr val="FFFFFF"/>
                  </a:solidFill>
                  <a:effectLst>
                    <a:outerShdw blurRad="38100" dist="38100" dir="2700000" algn="tl">
                      <a:srgbClr val="808080"/>
                    </a:outerShdw>
                  </a:effectLst>
                  <a:latin typeface="Arial" charset="0"/>
                  <a:cs typeface="Arial" charset="0"/>
                </a:rPr>
                <a:t> </a:t>
              </a:r>
              <a:r>
                <a:rPr lang="en-US" sz="2400" b="1" dirty="0" err="1">
                  <a:solidFill>
                    <a:srgbClr val="FFFFFF"/>
                  </a:solidFill>
                  <a:effectLst>
                    <a:outerShdw blurRad="38100" dist="38100" dir="2700000" algn="tl">
                      <a:srgbClr val="808080"/>
                    </a:outerShdw>
                  </a:effectLst>
                  <a:latin typeface="Arial" charset="0"/>
                  <a:cs typeface="Arial" charset="0"/>
                </a:rPr>
                <a:t>suam</a:t>
              </a:r>
              <a:r>
                <a:rPr lang="en-US" sz="2400" b="1" dirty="0">
                  <a:solidFill>
                    <a:srgbClr val="FFFFFF"/>
                  </a:solidFill>
                  <a:effectLst>
                    <a:outerShdw blurRad="38100" dist="38100" dir="2700000" algn="tl">
                      <a:srgbClr val="808080"/>
                    </a:outerShdw>
                  </a:effectLst>
                  <a:latin typeface="Arial" charset="0"/>
                  <a:cs typeface="Arial" charset="0"/>
                </a:rPr>
                <a:t> kuku, </a:t>
              </a:r>
              <a:r>
                <a:rPr lang="en-US" sz="2400" b="1" dirty="0" err="1">
                  <a:solidFill>
                    <a:srgbClr val="FFFFFF"/>
                  </a:solidFill>
                  <a:effectLst>
                    <a:outerShdw blurRad="38100" dist="38100" dir="2700000" algn="tl">
                      <a:srgbClr val="808080"/>
                    </a:outerShdw>
                  </a:effectLst>
                  <a:latin typeface="Arial" charset="0"/>
                  <a:cs typeface="Arial" charset="0"/>
                </a:rPr>
                <a:t>tidak</a:t>
              </a:r>
              <a:r>
                <a:rPr lang="en-US" sz="2400" b="1" dirty="0">
                  <a:solidFill>
                    <a:srgbClr val="FFFFFF"/>
                  </a:solidFill>
                  <a:effectLst>
                    <a:outerShdw blurRad="38100" dist="38100" dir="2700000" algn="tl">
                      <a:srgbClr val="808080"/>
                    </a:outerShdw>
                  </a:effectLst>
                  <a:latin typeface="Arial" charset="0"/>
                  <a:cs typeface="Arial" charset="0"/>
                </a:rPr>
                <a:t> </a:t>
              </a:r>
              <a:r>
                <a:rPr lang="en-US" sz="2400" b="1" dirty="0" err="1">
                  <a:solidFill>
                    <a:srgbClr val="FFFFFF"/>
                  </a:solidFill>
                  <a:effectLst>
                    <a:outerShdw blurRad="38100" dist="38100" dir="2700000" algn="tl">
                      <a:srgbClr val="808080"/>
                    </a:outerShdw>
                  </a:effectLst>
                  <a:latin typeface="Arial" charset="0"/>
                  <a:cs typeface="Arial" charset="0"/>
                </a:rPr>
                <a:t>dingin</a:t>
              </a:r>
              <a:r>
                <a:rPr lang="en-US" sz="2400" b="1" dirty="0">
                  <a:solidFill>
                    <a:srgbClr val="FFFFFF"/>
                  </a:solidFill>
                  <a:effectLst>
                    <a:outerShdw blurRad="38100" dist="38100" dir="2700000" algn="tl">
                      <a:srgbClr val="808080"/>
                    </a:outerShdw>
                  </a:effectLst>
                  <a:latin typeface="Arial" charset="0"/>
                  <a:cs typeface="Arial" charset="0"/>
                </a:rPr>
                <a:t>, </a:t>
              </a:r>
              <a:r>
                <a:rPr lang="en-US" sz="2400" b="1" dirty="0" err="1">
                  <a:solidFill>
                    <a:srgbClr val="FFFFFF"/>
                  </a:solidFill>
                  <a:effectLst>
                    <a:outerShdw blurRad="38100" dist="38100" dir="2700000" algn="tl">
                      <a:srgbClr val="808080"/>
                    </a:outerShdw>
                  </a:effectLst>
                  <a:latin typeface="Arial" charset="0"/>
                  <a:cs typeface="Arial" charset="0"/>
                </a:rPr>
                <a:t>tidak</a:t>
              </a:r>
              <a:r>
                <a:rPr lang="en-US" sz="2400" b="1" dirty="0">
                  <a:solidFill>
                    <a:srgbClr val="FFFFFF"/>
                  </a:solidFill>
                  <a:effectLst>
                    <a:outerShdw blurRad="38100" dist="38100" dir="2700000" algn="tl">
                      <a:srgbClr val="808080"/>
                    </a:outerShdw>
                  </a:effectLst>
                  <a:latin typeface="Arial" charset="0"/>
                  <a:cs typeface="Arial" charset="0"/>
                </a:rPr>
                <a:t> </a:t>
              </a:r>
              <a:r>
                <a:rPr lang="en-US" sz="2400" b="1" dirty="0" err="1">
                  <a:solidFill>
                    <a:srgbClr val="FFFFFF"/>
                  </a:solidFill>
                  <a:effectLst>
                    <a:outerShdw blurRad="38100" dist="38100" dir="2700000" algn="tl">
                      <a:srgbClr val="808080"/>
                    </a:outerShdw>
                  </a:effectLst>
                  <a:latin typeface="Arial" charset="0"/>
                  <a:cs typeface="Arial" charset="0"/>
                </a:rPr>
                <a:t>panas</a:t>
              </a:r>
              <a:r>
                <a:rPr lang="en-US" sz="2400" b="1" dirty="0">
                  <a:solidFill>
                    <a:srgbClr val="FFFFFF"/>
                  </a:solidFill>
                  <a:effectLst>
                    <a:outerShdw blurRad="38100" dist="38100" dir="2700000" algn="tl">
                      <a:srgbClr val="808080"/>
                    </a:outerShdw>
                  </a:effectLst>
                  <a:latin typeface="Arial" charset="0"/>
                  <a:cs typeface="Arial" charset="0"/>
                </a:rPr>
                <a:t>.</a:t>
              </a:r>
            </a:p>
          </p:txBody>
        </p:sp>
      </p:grpSp>
      <p:sp>
        <p:nvSpPr>
          <p:cNvPr id="802823" name="Title 1"/>
          <p:cNvSpPr>
            <a:spLocks noGrp="1"/>
          </p:cNvSpPr>
          <p:nvPr>
            <p:ph type="title"/>
          </p:nvPr>
        </p:nvSpPr>
        <p:spPr>
          <a:xfrm>
            <a:off x="-31750" y="-26988"/>
            <a:ext cx="9212263" cy="719138"/>
          </a:xfrm>
        </p:spPr>
        <p:txBody>
          <a:bodyPr>
            <a:normAutofit fontScale="90000"/>
          </a:bodyPr>
          <a:lstStyle/>
          <a:p>
            <a:r>
              <a:rPr lang="en-US" dirty="0">
                <a:latin typeface="Arial" charset="0"/>
                <a:ea typeface="ＭＳ Ｐゴシック" charset="0"/>
              </a:rPr>
              <a:t>Laodicea (Rev. 3:14-22)</a:t>
            </a:r>
          </a:p>
        </p:txBody>
      </p:sp>
      <p:sp>
        <p:nvSpPr>
          <p:cNvPr id="8" name="TextBox 7"/>
          <p:cNvSpPr txBox="1"/>
          <p:nvPr/>
        </p:nvSpPr>
        <p:spPr>
          <a:xfrm>
            <a:off x="107950" y="5013325"/>
            <a:ext cx="1885950"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Efesus</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algn="ct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Laodikia</a:t>
            </a:r>
          </a:p>
        </p:txBody>
      </p:sp>
      <p:sp>
        <p:nvSpPr>
          <p:cNvPr id="12" name="TextBox 11"/>
          <p:cNvSpPr txBox="1"/>
          <p:nvPr/>
        </p:nvSpPr>
        <p:spPr>
          <a:xfrm>
            <a:off x="6861175" y="5127625"/>
            <a:ext cx="2174875" cy="461963"/>
          </a:xfrm>
          <a:prstGeom prst="rect">
            <a:avLst/>
          </a:prstGeom>
          <a:noFill/>
        </p:spPr>
        <p:txBody>
          <a:bodyPr>
            <a:spAutoFit/>
          </a:bodyPr>
          <a:lstStyle/>
          <a:p>
            <a:pP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Filadelfia</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Tiatira</a:t>
            </a:r>
          </a:p>
        </p:txBody>
      </p:sp>
      <p:sp>
        <p:nvSpPr>
          <p:cNvPr id="18" name="TextBox 17"/>
          <p:cNvSpPr txBox="1"/>
          <p:nvPr/>
        </p:nvSpPr>
        <p:spPr>
          <a:xfrm>
            <a:off x="971550" y="908050"/>
            <a:ext cx="1887538" cy="461963"/>
          </a:xfrm>
          <a:prstGeom prst="rect">
            <a:avLst/>
          </a:prstGeom>
          <a:noFill/>
        </p:spPr>
        <p:txBody>
          <a:bodyPr>
            <a:spAutoFit/>
          </a:bodyPr>
          <a:lstStyle/>
          <a:p>
            <a:pPr algn="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Pergamus</a:t>
            </a:r>
          </a:p>
        </p:txBody>
      </p:sp>
      <p:sp>
        <p:nvSpPr>
          <p:cNvPr id="20" name="TextBox 19"/>
          <p:cNvSpPr txBox="1"/>
          <p:nvPr/>
        </p:nvSpPr>
        <p:spPr>
          <a:xfrm>
            <a:off x="0" y="2924175"/>
            <a:ext cx="1476375"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Smirna</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31"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10652913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2" descr="rev 3 laodicea hot col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2701"/>
            <a:ext cx="9144000" cy="684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512" y="290094"/>
            <a:ext cx="9070975" cy="1143000"/>
          </a:xfrm>
        </p:spPr>
        <p:txBody>
          <a:bodyPr/>
          <a:lstStyle/>
          <a:p>
            <a:pPr>
              <a:defRPr/>
            </a:pPr>
            <a:r>
              <a:rPr lang="en-US" sz="4000" b="1" dirty="0" err="1">
                <a:solidFill>
                  <a:schemeClr val="accent6">
                    <a:lumMod val="75000"/>
                  </a:schemeClr>
                </a:solidFill>
              </a:rPr>
              <a:t>Berlimpah</a:t>
            </a:r>
            <a:r>
              <a:rPr lang="en-US" sz="4000" b="1" dirty="0">
                <a:solidFill>
                  <a:schemeClr val="accent6">
                    <a:lumMod val="75000"/>
                  </a:schemeClr>
                </a:solidFill>
              </a:rPr>
              <a:t> Namun Suam Kuku</a:t>
            </a:r>
            <a:br>
              <a:rPr lang="en-US" sz="4000" b="1" dirty="0">
                <a:solidFill>
                  <a:schemeClr val="accent6">
                    <a:lumMod val="75000"/>
                  </a:schemeClr>
                </a:solidFill>
              </a:rPr>
            </a:br>
            <a:r>
              <a:rPr lang="en-US" sz="4000" b="1" dirty="0">
                <a:solidFill>
                  <a:schemeClr val="accent6">
                    <a:lumMod val="75000"/>
                  </a:schemeClr>
                </a:solidFill>
              </a:rPr>
              <a:t>Laodikia</a:t>
            </a:r>
          </a:p>
        </p:txBody>
      </p:sp>
      <p:sp>
        <p:nvSpPr>
          <p:cNvPr id="198659" name="Title 1"/>
          <p:cNvSpPr txBox="1">
            <a:spLocks/>
          </p:cNvSpPr>
          <p:nvPr/>
        </p:nvSpPr>
        <p:spPr bwMode="auto">
          <a:xfrm>
            <a:off x="23817" y="5157791"/>
            <a:ext cx="9070975" cy="1628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0"/>
              </a:spcBef>
              <a:spcAft>
                <a:spcPct val="0"/>
              </a:spcAft>
            </a:pPr>
            <a:r>
              <a:rPr lang="ru-RU" altLang="ja-JP" sz="3200" b="1" dirty="0">
                <a:solidFill>
                  <a:srgbClr val="000000"/>
                </a:solidFill>
                <a:latin typeface="Arial" charset="0"/>
                <a:cs typeface="Arial" charset="0"/>
              </a:rPr>
              <a:t>"</a:t>
            </a:r>
            <a:r>
              <a:rPr lang="en-US" altLang="ja-JP" sz="3200" b="1" dirty="0" err="1">
                <a:solidFill>
                  <a:srgbClr val="000000"/>
                </a:solidFill>
                <a:latin typeface="Arial" charset="0"/>
                <a:cs typeface="Arial" charset="0"/>
              </a:rPr>
              <a:t>Aku</a:t>
            </a:r>
            <a:r>
              <a:rPr lang="en-US" altLang="ja-JP" sz="3200" b="1" dirty="0">
                <a:solidFill>
                  <a:srgbClr val="000000"/>
                </a:solidFill>
                <a:latin typeface="Arial" charset="0"/>
                <a:cs typeface="Arial" charset="0"/>
              </a:rPr>
              <a:t> </a:t>
            </a:r>
            <a:r>
              <a:rPr lang="en-US" altLang="ja-JP" sz="3200" b="1" dirty="0" err="1">
                <a:solidFill>
                  <a:srgbClr val="000000"/>
                </a:solidFill>
                <a:latin typeface="Arial" charset="0"/>
                <a:cs typeface="Arial" charset="0"/>
              </a:rPr>
              <a:t>tahu</a:t>
            </a:r>
            <a:r>
              <a:rPr lang="en-US" altLang="ja-JP" sz="3200" b="1" dirty="0">
                <a:solidFill>
                  <a:srgbClr val="000000"/>
                </a:solidFill>
                <a:latin typeface="Arial" charset="0"/>
                <a:cs typeface="Arial" charset="0"/>
              </a:rPr>
              <a:t> </a:t>
            </a:r>
            <a:r>
              <a:rPr lang="en-US" altLang="ja-JP" sz="3200" b="1" dirty="0" err="1">
                <a:solidFill>
                  <a:srgbClr val="000000"/>
                </a:solidFill>
                <a:latin typeface="Arial" charset="0"/>
                <a:cs typeface="Arial" charset="0"/>
              </a:rPr>
              <a:t>segala</a:t>
            </a:r>
            <a:r>
              <a:rPr lang="en-US" altLang="ja-JP" sz="3200" b="1" dirty="0">
                <a:solidFill>
                  <a:srgbClr val="000000"/>
                </a:solidFill>
                <a:latin typeface="Arial" charset="0"/>
                <a:cs typeface="Arial" charset="0"/>
              </a:rPr>
              <a:t> </a:t>
            </a:r>
            <a:r>
              <a:rPr lang="en-US" altLang="ja-JP" sz="3200" b="1" dirty="0" err="1">
                <a:solidFill>
                  <a:srgbClr val="000000"/>
                </a:solidFill>
                <a:latin typeface="Arial" charset="0"/>
                <a:cs typeface="Arial" charset="0"/>
              </a:rPr>
              <a:t>pekerjaanmu</a:t>
            </a:r>
            <a:r>
              <a:rPr lang="en-US" altLang="ja-JP" sz="3200" b="1" dirty="0">
                <a:solidFill>
                  <a:srgbClr val="000000"/>
                </a:solidFill>
                <a:latin typeface="Arial" charset="0"/>
                <a:cs typeface="Arial" charset="0"/>
              </a:rPr>
              <a:t>, </a:t>
            </a:r>
            <a:r>
              <a:rPr lang="en-US" altLang="ja-JP" sz="3200" b="1" dirty="0" err="1">
                <a:solidFill>
                  <a:srgbClr val="000000"/>
                </a:solidFill>
                <a:latin typeface="Arial" charset="0"/>
                <a:cs typeface="Arial" charset="0"/>
              </a:rPr>
              <a:t>engkau</a:t>
            </a:r>
            <a:r>
              <a:rPr lang="en-US" altLang="ja-JP" sz="3200" b="1" dirty="0">
                <a:solidFill>
                  <a:srgbClr val="000000"/>
                </a:solidFill>
                <a:latin typeface="Arial" charset="0"/>
                <a:cs typeface="Arial" charset="0"/>
              </a:rPr>
              <a:t> </a:t>
            </a:r>
            <a:r>
              <a:rPr lang="en-US" altLang="ja-JP" sz="3200" b="1" dirty="0" err="1">
                <a:solidFill>
                  <a:srgbClr val="000000"/>
                </a:solidFill>
                <a:latin typeface="Arial" charset="0"/>
                <a:cs typeface="Arial" charset="0"/>
              </a:rPr>
              <a:t>tidak</a:t>
            </a:r>
            <a:r>
              <a:rPr lang="en-US" altLang="ja-JP" sz="3200" b="1" dirty="0">
                <a:solidFill>
                  <a:srgbClr val="000000"/>
                </a:solidFill>
                <a:latin typeface="Arial" charset="0"/>
                <a:cs typeface="Arial" charset="0"/>
              </a:rPr>
              <a:t> </a:t>
            </a:r>
            <a:r>
              <a:rPr lang="en-US" altLang="ja-JP" sz="3200" b="1" dirty="0" err="1">
                <a:solidFill>
                  <a:srgbClr val="FF0000"/>
                </a:solidFill>
                <a:latin typeface="Arial" charset="0"/>
                <a:cs typeface="Arial" charset="0"/>
              </a:rPr>
              <a:t>panas</a:t>
            </a:r>
            <a:r>
              <a:rPr lang="en-US" altLang="ja-JP" sz="3200" b="1" dirty="0">
                <a:solidFill>
                  <a:srgbClr val="000000"/>
                </a:solidFill>
                <a:latin typeface="Arial" charset="0"/>
                <a:cs typeface="Arial" charset="0"/>
              </a:rPr>
              <a:t> </a:t>
            </a:r>
            <a:r>
              <a:rPr lang="en-US" altLang="ja-JP" sz="3200" b="1" dirty="0" err="1">
                <a:solidFill>
                  <a:srgbClr val="000000"/>
                </a:solidFill>
                <a:latin typeface="Arial" charset="0"/>
                <a:cs typeface="Arial" charset="0"/>
              </a:rPr>
              <a:t>atau</a:t>
            </a:r>
            <a:r>
              <a:rPr lang="en-US" altLang="ja-JP" sz="3200" b="1" dirty="0">
                <a:solidFill>
                  <a:srgbClr val="000000"/>
                </a:solidFill>
                <a:latin typeface="Arial" charset="0"/>
                <a:cs typeface="Arial" charset="0"/>
              </a:rPr>
              <a:t> </a:t>
            </a:r>
            <a:r>
              <a:rPr lang="en-US" altLang="ja-JP" sz="3200" b="1" dirty="0" err="1">
                <a:solidFill>
                  <a:srgbClr val="3333CC"/>
                </a:solidFill>
                <a:latin typeface="Arial" charset="0"/>
                <a:cs typeface="Arial" charset="0"/>
              </a:rPr>
              <a:t>dingin</a:t>
            </a:r>
            <a:r>
              <a:rPr lang="en-US" altLang="ja-JP" sz="3200" b="1" dirty="0">
                <a:solidFill>
                  <a:srgbClr val="000000"/>
                </a:solidFill>
                <a:latin typeface="Arial" charset="0"/>
                <a:cs typeface="Arial" charset="0"/>
              </a:rPr>
              <a:t>. </a:t>
            </a:r>
            <a:r>
              <a:rPr lang="en-US" altLang="ja-JP" sz="3200" b="1" dirty="0" err="1">
                <a:solidFill>
                  <a:srgbClr val="000000"/>
                </a:solidFill>
                <a:latin typeface="Arial" charset="0"/>
                <a:cs typeface="Arial" charset="0"/>
              </a:rPr>
              <a:t>Alangkah</a:t>
            </a:r>
            <a:r>
              <a:rPr lang="en-US" altLang="ja-JP" sz="3200" b="1" dirty="0">
                <a:solidFill>
                  <a:srgbClr val="000000"/>
                </a:solidFill>
                <a:latin typeface="Arial" charset="0"/>
                <a:cs typeface="Arial" charset="0"/>
              </a:rPr>
              <a:t> </a:t>
            </a:r>
            <a:r>
              <a:rPr lang="en-US" altLang="ja-JP" sz="3200" b="1" dirty="0" err="1">
                <a:solidFill>
                  <a:srgbClr val="000000"/>
                </a:solidFill>
                <a:latin typeface="Arial" charset="0"/>
                <a:cs typeface="Arial" charset="0"/>
              </a:rPr>
              <a:t>baiknya</a:t>
            </a:r>
            <a:r>
              <a:rPr lang="en-US" altLang="ja-JP" sz="3200" b="1" dirty="0">
                <a:solidFill>
                  <a:srgbClr val="000000"/>
                </a:solidFill>
                <a:latin typeface="Arial" charset="0"/>
                <a:cs typeface="Arial" charset="0"/>
              </a:rPr>
              <a:t> </a:t>
            </a:r>
            <a:r>
              <a:rPr lang="en-US" altLang="ja-JP" sz="3200" b="1" dirty="0" err="1">
                <a:solidFill>
                  <a:srgbClr val="000000"/>
                </a:solidFill>
                <a:latin typeface="Arial" charset="0"/>
                <a:cs typeface="Arial" charset="0"/>
              </a:rPr>
              <a:t>jika</a:t>
            </a:r>
            <a:r>
              <a:rPr lang="en-US" altLang="ja-JP" sz="3200" b="1" dirty="0">
                <a:solidFill>
                  <a:srgbClr val="000000"/>
                </a:solidFill>
                <a:latin typeface="Arial" charset="0"/>
                <a:cs typeface="Arial" charset="0"/>
              </a:rPr>
              <a:t> </a:t>
            </a:r>
            <a:r>
              <a:rPr lang="en-US" altLang="ja-JP" sz="3200" b="1" dirty="0" err="1">
                <a:solidFill>
                  <a:srgbClr val="000000"/>
                </a:solidFill>
                <a:latin typeface="Arial" charset="0"/>
                <a:cs typeface="Arial" charset="0"/>
              </a:rPr>
              <a:t>engkau</a:t>
            </a:r>
            <a:r>
              <a:rPr lang="en-US" altLang="ja-JP" sz="3200" b="1" dirty="0">
                <a:solidFill>
                  <a:srgbClr val="000000"/>
                </a:solidFill>
                <a:latin typeface="Arial" charset="0"/>
                <a:cs typeface="Arial" charset="0"/>
              </a:rPr>
              <a:t> </a:t>
            </a:r>
            <a:r>
              <a:rPr lang="en-US" altLang="ja-JP" sz="3200" b="1" dirty="0" err="1">
                <a:solidFill>
                  <a:srgbClr val="000000"/>
                </a:solidFill>
                <a:latin typeface="Arial" charset="0"/>
                <a:cs typeface="Arial" charset="0"/>
              </a:rPr>
              <a:t>dingin</a:t>
            </a:r>
            <a:r>
              <a:rPr lang="en-US" altLang="ja-JP" sz="3200" b="1" dirty="0">
                <a:solidFill>
                  <a:srgbClr val="000000"/>
                </a:solidFill>
                <a:latin typeface="Arial" charset="0"/>
                <a:cs typeface="Arial" charset="0"/>
              </a:rPr>
              <a:t> </a:t>
            </a:r>
            <a:r>
              <a:rPr lang="en-US" altLang="ja-JP" sz="3200" b="1" dirty="0" err="1">
                <a:solidFill>
                  <a:srgbClr val="000000"/>
                </a:solidFill>
                <a:latin typeface="Arial" charset="0"/>
                <a:cs typeface="Arial" charset="0"/>
              </a:rPr>
              <a:t>atau</a:t>
            </a:r>
            <a:r>
              <a:rPr lang="en-US" altLang="ja-JP" sz="3200" b="1" dirty="0">
                <a:solidFill>
                  <a:srgbClr val="000000"/>
                </a:solidFill>
                <a:latin typeface="Arial" charset="0"/>
                <a:cs typeface="Arial" charset="0"/>
              </a:rPr>
              <a:t> </a:t>
            </a:r>
            <a:r>
              <a:rPr lang="en-US" altLang="ja-JP" sz="3200" b="1" dirty="0" err="1">
                <a:solidFill>
                  <a:srgbClr val="000000"/>
                </a:solidFill>
                <a:latin typeface="Arial" charset="0"/>
                <a:cs typeface="Arial" charset="0"/>
              </a:rPr>
              <a:t>panas</a:t>
            </a:r>
            <a:r>
              <a:rPr lang="en-US" altLang="ja-JP" sz="3200" b="1" dirty="0">
                <a:solidFill>
                  <a:srgbClr val="000000"/>
                </a:solidFill>
                <a:latin typeface="Arial" charset="0"/>
                <a:cs typeface="Arial" charset="0"/>
              </a:rPr>
              <a:t>!</a:t>
            </a:r>
            <a:r>
              <a:rPr lang="ru-RU" altLang="ja-JP" sz="3200" b="1" dirty="0">
                <a:solidFill>
                  <a:srgbClr val="000000"/>
                </a:solidFill>
                <a:latin typeface="Arial" charset="0"/>
                <a:cs typeface="Arial" charset="0"/>
              </a:rPr>
              <a:t>"</a:t>
            </a:r>
            <a:r>
              <a:rPr lang="en-US" altLang="ja-JP" sz="3200" b="1" dirty="0">
                <a:solidFill>
                  <a:srgbClr val="000000"/>
                </a:solidFill>
                <a:latin typeface="Arial" charset="0"/>
                <a:cs typeface="Arial" charset="0"/>
              </a:rPr>
              <a:t> (3:15 TB)</a:t>
            </a:r>
            <a:endParaRPr lang="en-US" sz="3200" b="1" dirty="0">
              <a:solidFill>
                <a:srgbClr val="000000"/>
              </a:solidFill>
              <a:latin typeface="Arial" charset="0"/>
              <a:cs typeface="Arial" charset="0"/>
            </a:endParaRPr>
          </a:p>
        </p:txBody>
      </p:sp>
      <p:sp>
        <p:nvSpPr>
          <p:cNvPr id="6"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000000"/>
                </a:solidFill>
                <a:latin typeface="Arial"/>
                <a:cs typeface="Arial"/>
              </a:rPr>
              <a:t>363</a:t>
            </a:r>
          </a:p>
        </p:txBody>
      </p:sp>
    </p:spTree>
    <p:extLst>
      <p:ext uri="{BB962C8B-B14F-4D97-AF65-F5344CB8AC3E}">
        <p14:creationId xmlns:p14="http://schemas.microsoft.com/office/powerpoint/2010/main" val="140053783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2" descr="rev 3 laodicea hot col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2701"/>
            <a:ext cx="9144000" cy="684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512" y="290094"/>
            <a:ext cx="9070975" cy="1143000"/>
          </a:xfrm>
        </p:spPr>
        <p:txBody>
          <a:bodyPr/>
          <a:lstStyle/>
          <a:p>
            <a:pPr>
              <a:defRPr/>
            </a:pPr>
            <a:r>
              <a:rPr lang="en-US" sz="4000" b="1" dirty="0" err="1">
                <a:solidFill>
                  <a:schemeClr val="accent6">
                    <a:lumMod val="75000"/>
                  </a:schemeClr>
                </a:solidFill>
              </a:rPr>
              <a:t>Berlimpah</a:t>
            </a:r>
            <a:r>
              <a:rPr lang="en-US" sz="4000" b="1" dirty="0">
                <a:solidFill>
                  <a:schemeClr val="accent6">
                    <a:lumMod val="75000"/>
                  </a:schemeClr>
                </a:solidFill>
              </a:rPr>
              <a:t> Namun Suam Kuku</a:t>
            </a:r>
            <a:br>
              <a:rPr lang="en-US" sz="4000" b="1" dirty="0">
                <a:solidFill>
                  <a:schemeClr val="accent6">
                    <a:lumMod val="75000"/>
                  </a:schemeClr>
                </a:solidFill>
              </a:rPr>
            </a:br>
            <a:r>
              <a:rPr lang="en-US" sz="4000" b="1" dirty="0">
                <a:solidFill>
                  <a:schemeClr val="accent6">
                    <a:lumMod val="75000"/>
                  </a:schemeClr>
                </a:solidFill>
              </a:rPr>
              <a:t>Laodikia</a:t>
            </a:r>
          </a:p>
        </p:txBody>
      </p:sp>
      <p:sp>
        <p:nvSpPr>
          <p:cNvPr id="5" name="Title 1"/>
          <p:cNvSpPr txBox="1">
            <a:spLocks/>
          </p:cNvSpPr>
          <p:nvPr/>
        </p:nvSpPr>
        <p:spPr bwMode="auto">
          <a:xfrm>
            <a:off x="-94442" y="5157193"/>
            <a:ext cx="9330259" cy="16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srgbClr val="000000"/>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dirty="0"/>
              <a:t>"</a:t>
            </a:r>
            <a:r>
              <a:rPr lang="en-US" dirty="0" err="1"/>
              <a:t>Tetapi</a:t>
            </a:r>
            <a:r>
              <a:rPr lang="en-US" dirty="0"/>
              <a:t>… </a:t>
            </a:r>
            <a:r>
              <a:rPr lang="en-US" dirty="0" err="1"/>
              <a:t>kamu</a:t>
            </a:r>
            <a:r>
              <a:rPr lang="en-US" dirty="0"/>
              <a:t> </a:t>
            </a:r>
            <a:r>
              <a:rPr lang="en-US" dirty="0" err="1"/>
              <a:t>seperti</a:t>
            </a:r>
            <a:r>
              <a:rPr lang="en-US" dirty="0"/>
              <a:t> air </a:t>
            </a:r>
            <a:r>
              <a:rPr lang="en-US" dirty="0" err="1">
                <a:solidFill>
                  <a:srgbClr val="660066"/>
                </a:solidFill>
              </a:rPr>
              <a:t>suam</a:t>
            </a:r>
            <a:r>
              <a:rPr lang="en-US" dirty="0">
                <a:solidFill>
                  <a:srgbClr val="660066"/>
                </a:solidFill>
              </a:rPr>
              <a:t> kuku</a:t>
            </a:r>
            <a:r>
              <a:rPr lang="en-US" dirty="0"/>
              <a:t>, </a:t>
            </a:r>
            <a:r>
              <a:rPr lang="en-US" dirty="0" err="1"/>
              <a:t>tidak</a:t>
            </a:r>
            <a:r>
              <a:rPr lang="en-US" dirty="0"/>
              <a:t> </a:t>
            </a:r>
            <a:r>
              <a:rPr lang="en-US" dirty="0" err="1">
                <a:solidFill>
                  <a:srgbClr val="FF0000"/>
                </a:solidFill>
              </a:rPr>
              <a:t>panas</a:t>
            </a:r>
            <a:r>
              <a:rPr lang="en-US" dirty="0"/>
              <a:t> </a:t>
            </a:r>
            <a:r>
              <a:rPr lang="en-US" dirty="0" err="1"/>
              <a:t>ataupun</a:t>
            </a:r>
            <a:r>
              <a:rPr lang="en-US" dirty="0"/>
              <a:t> </a:t>
            </a:r>
            <a:r>
              <a:rPr lang="en-US" dirty="0" err="1">
                <a:solidFill>
                  <a:srgbClr val="0000FF"/>
                </a:solidFill>
              </a:rPr>
              <a:t>dingin</a:t>
            </a:r>
            <a:r>
              <a:rPr lang="en-US" dirty="0"/>
              <a:t>…</a:t>
            </a:r>
            <a:r>
              <a:rPr lang="ru-RU" dirty="0"/>
              <a:t>"</a:t>
            </a:r>
            <a:r>
              <a:rPr lang="en-US" dirty="0"/>
              <a:t> (3:16a TB)</a:t>
            </a:r>
          </a:p>
        </p:txBody>
      </p:sp>
      <p:sp>
        <p:nvSpPr>
          <p:cNvPr id="6"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000000"/>
                </a:solidFill>
                <a:latin typeface="Arial"/>
                <a:cs typeface="Arial"/>
              </a:rPr>
              <a:t>363</a:t>
            </a:r>
          </a:p>
        </p:txBody>
      </p:sp>
    </p:spTree>
    <p:extLst>
      <p:ext uri="{BB962C8B-B14F-4D97-AF65-F5344CB8AC3E}">
        <p14:creationId xmlns:p14="http://schemas.microsoft.com/office/powerpoint/2010/main" val="409268984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gradFill rotWithShape="1">
            <a:gsLst>
              <a:gs pos="0">
                <a:sysClr val="windowText" lastClr="000000"/>
              </a:gs>
              <a:gs pos="80000">
                <a:srgbClr val="4F81BD">
                  <a:shade val="93000"/>
                  <a:satMod val="130000"/>
                </a:srgbClr>
              </a:gs>
              <a:gs pos="100000">
                <a:sysClr val="windowText" lastClr="000000"/>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a:defRPr/>
            </a:pPr>
            <a:endParaRPr lang="en-US" kern="0">
              <a:solidFill>
                <a:sysClr val="window" lastClr="FFFFFF"/>
              </a:solidFill>
              <a:ea typeface="ＭＳ Ｐゴシック" charset="0"/>
              <a:cs typeface="ＭＳ Ｐゴシック" charset="0"/>
            </a:endParaRPr>
          </a:p>
        </p:txBody>
      </p:sp>
      <p:sp>
        <p:nvSpPr>
          <p:cNvPr id="2" name="Title 1"/>
          <p:cNvSpPr>
            <a:spLocks noGrp="1"/>
          </p:cNvSpPr>
          <p:nvPr>
            <p:ph type="title"/>
          </p:nvPr>
        </p:nvSpPr>
        <p:spPr>
          <a:xfrm>
            <a:off x="251520" y="44624"/>
            <a:ext cx="4536504" cy="1728192"/>
          </a:xfrm>
          <a:noFill/>
          <a:ln>
            <a:noFill/>
          </a:ln>
        </p:spPr>
        <p:txBody>
          <a:bodyPr vert="horz" wrap="square" lIns="91440" tIns="45720" rIns="91440" bIns="45720" numCol="1" anchor="ctr" anchorCtr="0" compatLnSpc="1">
            <a:prstTxWarp prst="textNoShape">
              <a:avLst/>
            </a:prstTxWarp>
          </a:bodyPr>
          <a:lstStyle/>
          <a:p>
            <a:pPr eaLnBrk="0" fontAlgn="base" hangingPunct="0">
              <a:spcAft>
                <a:spcPct val="0"/>
              </a:spcAft>
            </a:pPr>
            <a:r>
              <a:rPr lang="en-US" sz="3600" b="1" dirty="0" err="1">
                <a:solidFill>
                  <a:prstClr val="white"/>
                </a:solidFill>
                <a:effectLst>
                  <a:glow rad="177800">
                    <a:schemeClr val="tx1"/>
                  </a:glow>
                </a:effectLst>
                <a:ea typeface="ＭＳ Ｐゴシック" pitchFamily="-108" charset="-128"/>
              </a:rPr>
              <a:t>Sistem</a:t>
            </a:r>
            <a:r>
              <a:rPr lang="en-US" sz="3600" b="1" dirty="0">
                <a:solidFill>
                  <a:prstClr val="white"/>
                </a:solidFill>
                <a:effectLst>
                  <a:glow rad="177800">
                    <a:schemeClr val="tx1"/>
                  </a:glow>
                </a:effectLst>
                <a:ea typeface="ＭＳ Ｐゴシック" pitchFamily="-108" charset="-128"/>
              </a:rPr>
              <a:t> </a:t>
            </a:r>
            <a:r>
              <a:rPr lang="en-US" sz="3600" b="1" dirty="0" err="1">
                <a:solidFill>
                  <a:prstClr val="white"/>
                </a:solidFill>
                <a:effectLst>
                  <a:glow rad="177800">
                    <a:schemeClr val="tx1"/>
                  </a:glow>
                </a:effectLst>
                <a:ea typeface="ＭＳ Ｐゴシック" pitchFamily="-108" charset="-128"/>
              </a:rPr>
              <a:t>Kanal</a:t>
            </a:r>
            <a:r>
              <a:rPr lang="en-US" sz="3600" b="1" dirty="0">
                <a:solidFill>
                  <a:prstClr val="white"/>
                </a:solidFill>
                <a:effectLst>
                  <a:glow rad="177800">
                    <a:schemeClr val="tx1"/>
                  </a:glow>
                </a:effectLst>
                <a:ea typeface="ＭＳ Ｐゴシック" pitchFamily="-108" charset="-128"/>
              </a:rPr>
              <a:t> Laodikia</a:t>
            </a:r>
          </a:p>
        </p:txBody>
      </p:sp>
      <p:pic>
        <p:nvPicPr>
          <p:cNvPr id="3" name="Picture 2" descr="rev 3 laodicea sevenCitiesMa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778000"/>
            <a:ext cx="7884013" cy="6307210"/>
          </a:xfrm>
          <a:prstGeom prst="rect">
            <a:avLst/>
          </a:prstGeom>
        </p:spPr>
      </p:pic>
      <p:pic>
        <p:nvPicPr>
          <p:cNvPr id="4" name="Picture 3" descr="rev 3 laodicea aqueduct.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68552" y="-171400"/>
            <a:ext cx="4211960" cy="4330607"/>
          </a:xfrm>
          <a:prstGeom prst="rect">
            <a:avLst/>
          </a:prstGeom>
        </p:spPr>
      </p:pic>
      <p:sp>
        <p:nvSpPr>
          <p:cNvPr id="7" name="Text Box 1041"/>
          <p:cNvSpPr txBox="1">
            <a:spLocks noChangeArrowheads="1"/>
          </p:cNvSpPr>
          <p:nvPr/>
        </p:nvSpPr>
        <p:spPr bwMode="auto">
          <a:xfrm>
            <a:off x="8388424" y="274267"/>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2801870954"/>
      </p:ext>
    </p:extLst>
  </p:cSld>
  <p:clrMapOvr>
    <a:overrideClrMapping bg1="lt1" tx1="dk1" bg2="lt2" tx2="dk2" accent1="accent1" accent2="accent2" accent3="accent3" accent4="accent4" accent5="accent5" accent6="accent6" hlink="hlink" folHlink="folHlink"/>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 y="1"/>
            <a:ext cx="9266480" cy="5596955"/>
          </a:xfrm>
          <a:prstGeom prst="rect">
            <a:avLst/>
          </a:prstGeom>
        </p:spPr>
      </p:pic>
      <p:sp>
        <p:nvSpPr>
          <p:cNvPr id="14" name="Text Box 1028"/>
          <p:cNvSpPr txBox="1">
            <a:spLocks noChangeArrowheads="1"/>
          </p:cNvSpPr>
          <p:nvPr/>
        </p:nvSpPr>
        <p:spPr bwMode="auto">
          <a:xfrm rot="20802301">
            <a:off x="-2521" y="859733"/>
            <a:ext cx="2580637" cy="458409"/>
          </a:xfrm>
          <a:prstGeom prst="rect">
            <a:avLst/>
          </a:prstGeom>
          <a:solidFill>
            <a:schemeClr val="accent2"/>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178">
              <a:defRPr/>
            </a:pPr>
            <a:r>
              <a:rPr lang="en-US" sz="2800" b="1" dirty="0">
                <a:solidFill>
                  <a:srgbClr val="E5E5FF"/>
                </a:solidFill>
                <a:effectLst>
                  <a:outerShdw blurRad="38100" dist="38100" dir="2700000" algn="tl">
                    <a:srgbClr val="000000"/>
                  </a:outerShdw>
                </a:effectLst>
                <a:latin typeface="Arial" charset="0"/>
                <a:cs typeface="Arial" charset="0"/>
              </a:rPr>
              <a:t>Sui. Meander</a:t>
            </a:r>
          </a:p>
        </p:txBody>
      </p:sp>
      <p:sp>
        <p:nvSpPr>
          <p:cNvPr id="15" name="Text Box 1028"/>
          <p:cNvSpPr txBox="1">
            <a:spLocks noChangeArrowheads="1"/>
          </p:cNvSpPr>
          <p:nvPr/>
        </p:nvSpPr>
        <p:spPr bwMode="auto">
          <a:xfrm rot="1978667">
            <a:off x="3395584" y="2646010"/>
            <a:ext cx="2392351" cy="458409"/>
          </a:xfrm>
          <a:prstGeom prst="rect">
            <a:avLst/>
          </a:prstGeom>
          <a:solidFill>
            <a:schemeClr val="accent2"/>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178">
              <a:defRPr/>
            </a:pPr>
            <a:r>
              <a:rPr lang="en-US" sz="2800" b="1" dirty="0">
                <a:solidFill>
                  <a:srgbClr val="E5E5FF"/>
                </a:solidFill>
                <a:effectLst>
                  <a:outerShdw blurRad="38100" dist="38100" dir="2700000" algn="tl">
                    <a:srgbClr val="000000"/>
                  </a:outerShdw>
                </a:effectLst>
                <a:latin typeface="Arial" charset="0"/>
                <a:cs typeface="Arial" charset="0"/>
              </a:rPr>
              <a:t>Sui. </a:t>
            </a:r>
            <a:r>
              <a:rPr lang="en-US" sz="2800" b="1" dirty="0" err="1">
                <a:solidFill>
                  <a:srgbClr val="E5E5FF"/>
                </a:solidFill>
                <a:effectLst>
                  <a:outerShdw blurRad="38100" dist="38100" dir="2700000" algn="tl">
                    <a:srgbClr val="000000"/>
                  </a:outerShdw>
                </a:effectLst>
                <a:latin typeface="Arial" charset="0"/>
                <a:cs typeface="Arial" charset="0"/>
              </a:rPr>
              <a:t>Lycus</a:t>
            </a:r>
            <a:endParaRPr lang="en-US" sz="2800" b="1" dirty="0">
              <a:solidFill>
                <a:srgbClr val="E5E5FF"/>
              </a:solidFill>
              <a:effectLst>
                <a:outerShdw blurRad="38100" dist="38100" dir="2700000" algn="tl">
                  <a:srgbClr val="000000"/>
                </a:outerShdw>
              </a:effectLst>
              <a:latin typeface="Arial" charset="0"/>
              <a:cs typeface="Arial" charset="0"/>
            </a:endParaRPr>
          </a:p>
        </p:txBody>
      </p:sp>
      <p:sp>
        <p:nvSpPr>
          <p:cNvPr id="610308" name="Text Box 1028"/>
          <p:cNvSpPr txBox="1">
            <a:spLocks noChangeArrowheads="1"/>
          </p:cNvSpPr>
          <p:nvPr/>
        </p:nvSpPr>
        <p:spPr bwMode="auto">
          <a:xfrm>
            <a:off x="1" y="5466035"/>
            <a:ext cx="9144000"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178">
              <a:defRPr/>
            </a:pPr>
            <a:r>
              <a:rPr lang="en-US" sz="4000" b="1" i="1" dirty="0">
                <a:solidFill>
                  <a:srgbClr val="E5E5FF"/>
                </a:solidFill>
                <a:effectLst>
                  <a:outerShdw blurRad="38100" dist="38100" dir="2700000" algn="tl">
                    <a:srgbClr val="000000"/>
                  </a:outerShdw>
                </a:effectLst>
                <a:latin typeface="Arial" charset="0"/>
                <a:cs typeface="Arial" charset="0"/>
              </a:rPr>
              <a:t>Laodikia </a:t>
            </a:r>
            <a:r>
              <a:rPr lang="en-US" sz="4000" b="1" i="1" dirty="0" err="1">
                <a:solidFill>
                  <a:srgbClr val="E5E5FF"/>
                </a:solidFill>
                <a:effectLst>
                  <a:outerShdw blurRad="38100" dist="38100" dir="2700000" algn="tl">
                    <a:srgbClr val="000000"/>
                  </a:outerShdw>
                </a:effectLst>
                <a:latin typeface="Arial" charset="0"/>
                <a:cs typeface="Arial" charset="0"/>
              </a:rPr>
              <a:t>memiliki</a:t>
            </a:r>
            <a:r>
              <a:rPr lang="en-US" sz="4000" b="1" i="1" dirty="0">
                <a:solidFill>
                  <a:srgbClr val="E5E5FF"/>
                </a:solidFill>
                <a:effectLst>
                  <a:outerShdw blurRad="38100" dist="38100" dir="2700000" algn="tl">
                    <a:srgbClr val="000000"/>
                  </a:outerShdw>
                </a:effectLst>
                <a:latin typeface="Arial" charset="0"/>
                <a:cs typeface="Arial" charset="0"/>
              </a:rPr>
              <a:t> uang </a:t>
            </a:r>
            <a:r>
              <a:rPr lang="en-US" sz="4000" b="1" i="1" dirty="0" err="1">
                <a:solidFill>
                  <a:srgbClr val="E5E5FF"/>
                </a:solidFill>
                <a:effectLst>
                  <a:outerShdw blurRad="38100" dist="38100" dir="2700000" algn="tl">
                    <a:srgbClr val="000000"/>
                  </a:outerShdw>
                </a:effectLst>
                <a:latin typeface="Arial" charset="0"/>
                <a:cs typeface="Arial" charset="0"/>
              </a:rPr>
              <a:t>tetapi</a:t>
            </a:r>
            <a:r>
              <a:rPr lang="en-US" sz="4000" b="1" i="1" dirty="0">
                <a:solidFill>
                  <a:srgbClr val="E5E5FF"/>
                </a:solidFill>
                <a:effectLst>
                  <a:outerShdw blurRad="38100" dist="38100" dir="2700000" algn="tl">
                    <a:srgbClr val="000000"/>
                  </a:outerShdw>
                </a:effectLst>
                <a:latin typeface="Arial" charset="0"/>
                <a:cs typeface="Arial" charset="0"/>
              </a:rPr>
              <a:t> tidak </a:t>
            </a:r>
            <a:r>
              <a:rPr lang="en-US" sz="4000" b="1" i="1" dirty="0" err="1">
                <a:solidFill>
                  <a:srgbClr val="E5E5FF"/>
                </a:solidFill>
                <a:effectLst>
                  <a:outerShdw blurRad="38100" dist="38100" dir="2700000" algn="tl">
                    <a:srgbClr val="000000"/>
                  </a:outerShdw>
                </a:effectLst>
                <a:latin typeface="Arial" charset="0"/>
                <a:cs typeface="Arial" charset="0"/>
              </a:rPr>
              <a:t>memiliki</a:t>
            </a:r>
            <a:r>
              <a:rPr lang="en-US" sz="4000" b="1" i="1" dirty="0">
                <a:solidFill>
                  <a:srgbClr val="E5E5FF"/>
                </a:solidFill>
                <a:effectLst>
                  <a:outerShdw blurRad="38100" dist="38100" dir="2700000" algn="tl">
                    <a:srgbClr val="000000"/>
                  </a:outerShdw>
                </a:effectLst>
                <a:latin typeface="Arial" charset="0"/>
                <a:cs typeface="Arial" charset="0"/>
              </a:rPr>
              <a:t> air</a:t>
            </a:r>
          </a:p>
        </p:txBody>
      </p:sp>
      <p:sp>
        <p:nvSpPr>
          <p:cNvPr id="86019" name="Rectangle 1029"/>
          <p:cNvSpPr>
            <a:spLocks noGrp="1" noChangeArrowheads="1"/>
          </p:cNvSpPr>
          <p:nvPr>
            <p:ph type="ctrTitle"/>
          </p:nvPr>
        </p:nvSpPr>
        <p:spPr>
          <a:xfrm>
            <a:off x="3054990" y="2"/>
            <a:ext cx="6211493" cy="958532"/>
          </a:xfrm>
          <a:solidFill>
            <a:schemeClr val="tx1"/>
          </a:solidFill>
          <a:effectLst>
            <a:outerShdw blurRad="50800" dist="38100" dir="2700000">
              <a:srgbClr val="000000">
                <a:alpha val="43000"/>
              </a:srgbClr>
            </a:outerShdw>
          </a:effectLst>
        </p:spPr>
        <p:txBody>
          <a:bodyPr/>
          <a:lstStyle/>
          <a:p>
            <a:pPr eaLnBrk="1" hangingPunct="1">
              <a:defRPr/>
            </a:pPr>
            <a:r>
              <a:rPr lang="en-US" b="1" dirty="0" err="1">
                <a:solidFill>
                  <a:schemeClr val="bg1"/>
                </a:solidFill>
                <a:latin typeface="Arial" charset="0"/>
                <a:ea typeface="ＭＳ Ｐゴシック" charset="0"/>
                <a:cs typeface="Arial Rounded MT Bold" charset="0"/>
              </a:rPr>
              <a:t>Lembah</a:t>
            </a:r>
            <a:r>
              <a:rPr lang="en-US" b="1" dirty="0">
                <a:solidFill>
                  <a:schemeClr val="bg1"/>
                </a:solidFill>
                <a:latin typeface="Arial" charset="0"/>
                <a:ea typeface="ＭＳ Ｐゴシック" charset="0"/>
                <a:cs typeface="Arial Rounded MT Bold" charset="0"/>
              </a:rPr>
              <a:t> Sungai </a:t>
            </a:r>
            <a:r>
              <a:rPr lang="en-US" b="1" dirty="0" err="1">
                <a:solidFill>
                  <a:schemeClr val="bg1"/>
                </a:solidFill>
                <a:latin typeface="Arial" charset="0"/>
                <a:ea typeface="ＭＳ Ｐゴシック" charset="0"/>
                <a:cs typeface="Arial Rounded MT Bold" charset="0"/>
              </a:rPr>
              <a:t>Lycus</a:t>
            </a:r>
            <a:r>
              <a:rPr lang="en-US" b="1" dirty="0">
                <a:solidFill>
                  <a:schemeClr val="bg1"/>
                </a:solidFill>
                <a:latin typeface="Arial" charset="0"/>
                <a:ea typeface="ＭＳ Ｐゴシック" charset="0"/>
                <a:cs typeface="Arial Rounded MT Bold" charset="0"/>
              </a:rPr>
              <a:t> </a:t>
            </a:r>
            <a:endParaRPr lang="en-US" sz="2000" b="1" dirty="0">
              <a:solidFill>
                <a:schemeClr val="bg1"/>
              </a:solidFill>
              <a:latin typeface="Arial Rounded MT Bold" charset="0"/>
              <a:ea typeface="ＭＳ Ｐゴシック" charset="0"/>
              <a:cs typeface="Arial Rounded MT Bold" charset="0"/>
            </a:endParaRPr>
          </a:p>
        </p:txBody>
      </p:sp>
      <p:sp>
        <p:nvSpPr>
          <p:cNvPr id="7" name="Text Box 1028"/>
          <p:cNvSpPr txBox="1">
            <a:spLocks noChangeArrowheads="1"/>
          </p:cNvSpPr>
          <p:nvPr/>
        </p:nvSpPr>
        <p:spPr bwMode="auto">
          <a:xfrm>
            <a:off x="5311014" y="3556898"/>
            <a:ext cx="2985715"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178">
              <a:defRPr/>
            </a:pPr>
            <a:r>
              <a:rPr lang="en-US" sz="2800" b="1" dirty="0" err="1">
                <a:solidFill>
                  <a:srgbClr val="E5E5FF"/>
                </a:solidFill>
                <a:effectLst>
                  <a:outerShdw blurRad="38100" dist="38100" dir="2700000" algn="tl">
                    <a:srgbClr val="000000"/>
                  </a:outerShdw>
                </a:effectLst>
                <a:latin typeface="Arial" charset="0"/>
                <a:cs typeface="Arial" charset="0"/>
              </a:rPr>
              <a:t>Kolose</a:t>
            </a:r>
            <a:endParaRPr lang="en-US" sz="2800" b="1" dirty="0">
              <a:solidFill>
                <a:srgbClr val="E5E5FF"/>
              </a:solidFill>
              <a:effectLst>
                <a:outerShdw blurRad="38100" dist="38100" dir="2700000" algn="tl">
                  <a:srgbClr val="000000"/>
                </a:outerShdw>
              </a:effectLst>
              <a:latin typeface="Arial" charset="0"/>
              <a:cs typeface="Arial" charset="0"/>
            </a:endParaRPr>
          </a:p>
        </p:txBody>
      </p:sp>
      <p:sp>
        <p:nvSpPr>
          <p:cNvPr id="8" name="Text Box 1028"/>
          <p:cNvSpPr txBox="1">
            <a:spLocks noChangeArrowheads="1"/>
          </p:cNvSpPr>
          <p:nvPr/>
        </p:nvSpPr>
        <p:spPr bwMode="auto">
          <a:xfrm>
            <a:off x="1046012" y="2980226"/>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178">
              <a:defRPr/>
            </a:pPr>
            <a:r>
              <a:rPr lang="en-US" sz="2800" b="1" dirty="0">
                <a:solidFill>
                  <a:srgbClr val="E5E5FF"/>
                </a:solidFill>
                <a:effectLst>
                  <a:outerShdw blurRad="38100" dist="38100" dir="2700000" algn="tl">
                    <a:srgbClr val="000000"/>
                  </a:outerShdw>
                </a:effectLst>
                <a:latin typeface="Arial" charset="0"/>
                <a:cs typeface="Arial" charset="0"/>
              </a:rPr>
              <a:t>Laodikia</a:t>
            </a:r>
          </a:p>
        </p:txBody>
      </p:sp>
      <p:sp>
        <p:nvSpPr>
          <p:cNvPr id="9" name="Text Box 1028"/>
          <p:cNvSpPr txBox="1">
            <a:spLocks noChangeArrowheads="1"/>
          </p:cNvSpPr>
          <p:nvPr/>
        </p:nvSpPr>
        <p:spPr bwMode="auto">
          <a:xfrm>
            <a:off x="3693669" y="1964658"/>
            <a:ext cx="2815991" cy="446388"/>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178">
              <a:defRPr/>
            </a:pPr>
            <a:r>
              <a:rPr lang="en-US" sz="2800" b="1" dirty="0">
                <a:solidFill>
                  <a:srgbClr val="E5E5FF"/>
                </a:solidFill>
                <a:effectLst>
                  <a:outerShdw blurRad="38100" dist="38100" dir="2700000" algn="tl">
                    <a:srgbClr val="000000"/>
                  </a:outerShdw>
                </a:effectLst>
                <a:latin typeface="Arial" charset="0"/>
                <a:cs typeface="Arial" charset="0"/>
              </a:rPr>
              <a:t>Mata air </a:t>
            </a:r>
            <a:r>
              <a:rPr lang="en-US" sz="2800" b="1" dirty="0" err="1">
                <a:solidFill>
                  <a:srgbClr val="E5E5FF"/>
                </a:solidFill>
                <a:effectLst>
                  <a:outerShdw blurRad="38100" dist="38100" dir="2700000" algn="tl">
                    <a:srgbClr val="000000"/>
                  </a:outerShdw>
                </a:effectLst>
                <a:latin typeface="Arial" charset="0"/>
                <a:cs typeface="Arial" charset="0"/>
              </a:rPr>
              <a:t>panas</a:t>
            </a:r>
            <a:endParaRPr lang="en-US" sz="2800" b="1" dirty="0">
              <a:solidFill>
                <a:srgbClr val="E5E5FF"/>
              </a:solidFill>
              <a:effectLst>
                <a:outerShdw blurRad="38100" dist="38100" dir="2700000" algn="tl">
                  <a:srgbClr val="000000"/>
                </a:outerShdw>
              </a:effectLst>
              <a:latin typeface="Arial" charset="0"/>
              <a:cs typeface="Arial" charset="0"/>
            </a:endParaRPr>
          </a:p>
        </p:txBody>
      </p:sp>
      <p:sp>
        <p:nvSpPr>
          <p:cNvPr id="10" name="Text Box 1028"/>
          <p:cNvSpPr txBox="1">
            <a:spLocks noChangeArrowheads="1"/>
          </p:cNvSpPr>
          <p:nvPr/>
        </p:nvSpPr>
        <p:spPr bwMode="auto">
          <a:xfrm>
            <a:off x="5311014" y="4001501"/>
            <a:ext cx="2985715"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178">
              <a:defRPr/>
            </a:pPr>
            <a:r>
              <a:rPr lang="en-US" sz="2800" b="1" dirty="0">
                <a:solidFill>
                  <a:srgbClr val="E5E5FF"/>
                </a:solidFill>
                <a:effectLst>
                  <a:outerShdw blurRad="38100" dist="38100" dir="2700000" algn="tl">
                    <a:srgbClr val="000000"/>
                  </a:outerShdw>
                </a:effectLst>
                <a:latin typeface="Arial" charset="0"/>
                <a:cs typeface="Arial" charset="0"/>
              </a:rPr>
              <a:t>Mata air </a:t>
            </a:r>
            <a:r>
              <a:rPr lang="en-US" sz="2800" b="1" dirty="0" err="1">
                <a:solidFill>
                  <a:srgbClr val="E5E5FF"/>
                </a:solidFill>
                <a:effectLst>
                  <a:outerShdw blurRad="38100" dist="38100" dir="2700000" algn="tl">
                    <a:srgbClr val="000000"/>
                  </a:outerShdw>
                </a:effectLst>
                <a:latin typeface="Arial" charset="0"/>
                <a:cs typeface="Arial" charset="0"/>
              </a:rPr>
              <a:t>dingin</a:t>
            </a:r>
            <a:endParaRPr lang="en-US" sz="2800" b="1" dirty="0">
              <a:solidFill>
                <a:srgbClr val="E5E5FF"/>
              </a:solidFill>
              <a:effectLst>
                <a:outerShdw blurRad="38100" dist="38100" dir="2700000" algn="tl">
                  <a:srgbClr val="000000"/>
                </a:outerShdw>
              </a:effectLst>
              <a:latin typeface="Arial" charset="0"/>
              <a:cs typeface="Arial" charset="0"/>
            </a:endParaRPr>
          </a:p>
        </p:txBody>
      </p:sp>
      <p:sp>
        <p:nvSpPr>
          <p:cNvPr id="11" name="Text Box 1028"/>
          <p:cNvSpPr txBox="1">
            <a:spLocks noChangeArrowheads="1"/>
          </p:cNvSpPr>
          <p:nvPr/>
        </p:nvSpPr>
        <p:spPr bwMode="auto">
          <a:xfrm>
            <a:off x="1046012" y="3424829"/>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178">
              <a:defRPr/>
            </a:pPr>
            <a:r>
              <a:rPr lang="en-US" sz="2800" b="1" dirty="0" err="1">
                <a:solidFill>
                  <a:srgbClr val="E5E5FF"/>
                </a:solidFill>
                <a:effectLst>
                  <a:outerShdw blurRad="38100" dist="38100" dir="2700000" algn="tl">
                    <a:srgbClr val="000000"/>
                  </a:outerShdw>
                </a:effectLst>
                <a:latin typeface="Arial" charset="0"/>
                <a:cs typeface="Arial" charset="0"/>
              </a:rPr>
              <a:t>Suam</a:t>
            </a:r>
            <a:r>
              <a:rPr lang="en-US" sz="2800" b="1" dirty="0">
                <a:solidFill>
                  <a:srgbClr val="E5E5FF"/>
                </a:solidFill>
                <a:effectLst>
                  <a:outerShdw blurRad="38100" dist="38100" dir="2700000" algn="tl">
                    <a:srgbClr val="000000"/>
                  </a:outerShdw>
                </a:effectLst>
                <a:latin typeface="Arial" charset="0"/>
                <a:cs typeface="Arial" charset="0"/>
              </a:rPr>
              <a:t> kuku</a:t>
            </a:r>
          </a:p>
        </p:txBody>
      </p:sp>
      <p:cxnSp>
        <p:nvCxnSpPr>
          <p:cNvPr id="4" name="Straight Arrow Connector 3"/>
          <p:cNvCxnSpPr/>
          <p:nvPr/>
        </p:nvCxnSpPr>
        <p:spPr bwMode="auto">
          <a:xfrm flipH="1">
            <a:off x="3452169" y="1737241"/>
            <a:ext cx="255304" cy="1106745"/>
          </a:xfrm>
          <a:prstGeom prst="straightConnector1">
            <a:avLst/>
          </a:prstGeom>
          <a:solidFill>
            <a:schemeClr val="accent1"/>
          </a:solidFill>
          <a:ln w="76200"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Arrow Connector 12"/>
          <p:cNvCxnSpPr/>
          <p:nvPr/>
        </p:nvCxnSpPr>
        <p:spPr bwMode="auto">
          <a:xfrm flipH="1" flipV="1">
            <a:off x="3438363" y="3092488"/>
            <a:ext cx="2000759" cy="593647"/>
          </a:xfrm>
          <a:prstGeom prst="straightConnector1">
            <a:avLst/>
          </a:prstGeom>
          <a:solidFill>
            <a:schemeClr val="accent1"/>
          </a:solidFill>
          <a:ln w="76200" cap="flat" cmpd="sng" algn="ctr">
            <a:solidFill>
              <a:srgbClr val="0000FF"/>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6" name="Text Box 1028"/>
          <p:cNvSpPr txBox="1">
            <a:spLocks noChangeArrowheads="1"/>
          </p:cNvSpPr>
          <p:nvPr/>
        </p:nvSpPr>
        <p:spPr bwMode="auto">
          <a:xfrm>
            <a:off x="3693669" y="1520055"/>
            <a:ext cx="2815991" cy="446388"/>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178">
              <a:defRPr/>
            </a:pPr>
            <a:r>
              <a:rPr lang="en-US" sz="2800" b="1" dirty="0">
                <a:solidFill>
                  <a:srgbClr val="E5E5FF"/>
                </a:solidFill>
                <a:effectLst>
                  <a:outerShdw blurRad="38100" dist="38100" dir="2700000" algn="tl">
                    <a:srgbClr val="000000"/>
                  </a:outerShdw>
                </a:effectLst>
                <a:latin typeface="Arial" charset="0"/>
                <a:cs typeface="Arial" charset="0"/>
              </a:rPr>
              <a:t>Hierapolis</a:t>
            </a:r>
          </a:p>
        </p:txBody>
      </p:sp>
    </p:spTree>
    <p:extLst>
      <p:ext uri="{BB962C8B-B14F-4D97-AF65-F5344CB8AC3E}">
        <p14:creationId xmlns:p14="http://schemas.microsoft.com/office/powerpoint/2010/main" val="12125990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0"/>
                            </p:stCondLst>
                            <p:childTnLst>
                              <p:par>
                                <p:cTn id="16" presetID="22" presetClass="entr" presetSubtype="2"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righ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24744"/>
            <a:ext cx="9144000" cy="980728"/>
          </a:xfrm>
          <a:solidFill>
            <a:schemeClr val="tx1"/>
          </a:solidFill>
        </p:spPr>
        <p:txBody>
          <a:bodyPr/>
          <a:lstStyle/>
          <a:p>
            <a:r>
              <a:rPr lang="en-US" sz="4000" b="1" dirty="0" err="1">
                <a:effectLst>
                  <a:glow rad="152400">
                    <a:schemeClr val="tx1"/>
                  </a:glow>
                </a:effectLst>
                <a:latin typeface="Arial" charset="0"/>
                <a:ea typeface="ＭＳ Ｐゴシック" charset="0"/>
              </a:rPr>
              <a:t>Lebih</a:t>
            </a:r>
            <a:r>
              <a:rPr lang="en-US" sz="4000" b="1" dirty="0">
                <a:effectLst>
                  <a:glow rad="152400">
                    <a:schemeClr val="tx1"/>
                  </a:glow>
                </a:effectLst>
                <a:latin typeface="Arial" charset="0"/>
                <a:ea typeface="ＭＳ Ｐゴシック" charset="0"/>
              </a:rPr>
              <a:t> </a:t>
            </a:r>
            <a:r>
              <a:rPr lang="en-US" sz="4000" b="1" dirty="0" err="1">
                <a:effectLst>
                  <a:glow rad="152400">
                    <a:schemeClr val="tx1"/>
                  </a:glow>
                </a:effectLst>
                <a:latin typeface="Arial" charset="0"/>
                <a:ea typeface="ＭＳ Ｐゴシック" charset="0"/>
              </a:rPr>
              <a:t>suka</a:t>
            </a:r>
            <a:r>
              <a:rPr lang="en-US" sz="4000" b="1" dirty="0">
                <a:effectLst>
                  <a:glow rad="152400">
                    <a:schemeClr val="tx1"/>
                  </a:glow>
                </a:effectLst>
                <a:latin typeface="Arial" charset="0"/>
                <a:ea typeface="ＭＳ Ｐゴシック" charset="0"/>
              </a:rPr>
              <a:t> </a:t>
            </a:r>
            <a:r>
              <a:rPr lang="en-US" sz="4000" b="1" dirty="0" err="1">
                <a:effectLst>
                  <a:glow rad="152400">
                    <a:schemeClr val="tx1"/>
                  </a:glow>
                </a:effectLst>
                <a:latin typeface="Arial" charset="0"/>
                <a:ea typeface="ＭＳ Ｐゴシック" charset="0"/>
              </a:rPr>
              <a:t>satu</a:t>
            </a:r>
            <a:r>
              <a:rPr lang="en-US" sz="4000" b="1" dirty="0">
                <a:effectLst>
                  <a:glow rad="152400">
                    <a:schemeClr val="tx1"/>
                  </a:glow>
                </a:effectLst>
                <a:latin typeface="Arial" charset="0"/>
                <a:ea typeface="ＭＳ Ｐゴシック" charset="0"/>
              </a:rPr>
              <a:t> </a:t>
            </a:r>
            <a:r>
              <a:rPr lang="en-US" sz="4000" b="1" dirty="0" err="1">
                <a:effectLst>
                  <a:glow rad="152400">
                    <a:schemeClr val="tx1"/>
                  </a:glow>
                </a:effectLst>
                <a:latin typeface="Arial" charset="0"/>
                <a:ea typeface="ＭＳ Ｐゴシック" charset="0"/>
              </a:rPr>
              <a:t>atau</a:t>
            </a:r>
            <a:r>
              <a:rPr lang="en-US" sz="4000" b="1" dirty="0">
                <a:effectLst>
                  <a:glow rad="152400">
                    <a:schemeClr val="tx1"/>
                  </a:glow>
                </a:effectLst>
                <a:latin typeface="Arial" charset="0"/>
                <a:ea typeface="ＭＳ Ｐゴシック" charset="0"/>
              </a:rPr>
              <a:t> yang </a:t>
            </a:r>
            <a:r>
              <a:rPr lang="en-US" sz="4000" b="1" dirty="0" err="1">
                <a:effectLst>
                  <a:glow rad="152400">
                    <a:schemeClr val="tx1"/>
                  </a:glow>
                </a:effectLst>
                <a:latin typeface="Arial" charset="0"/>
                <a:ea typeface="ＭＳ Ｐゴシック" charset="0"/>
              </a:rPr>
              <a:t>lainnya</a:t>
            </a:r>
            <a:r>
              <a:rPr lang="en-US" sz="4000" b="1" dirty="0">
                <a:effectLst>
                  <a:glow rad="152400">
                    <a:schemeClr val="tx1"/>
                  </a:glow>
                </a:effectLst>
                <a:latin typeface="Arial" charset="0"/>
                <a:ea typeface="ＭＳ Ｐゴシック" charset="0"/>
              </a:rPr>
              <a:t>?</a:t>
            </a:r>
          </a:p>
        </p:txBody>
      </p:sp>
      <p:sp>
        <p:nvSpPr>
          <p:cNvPr id="7" name="Rectangle 2"/>
          <p:cNvSpPr txBox="1">
            <a:spLocks noChangeArrowheads="1"/>
          </p:cNvSpPr>
          <p:nvPr/>
        </p:nvSpPr>
        <p:spPr bwMode="auto">
          <a:xfrm>
            <a:off x="33321" y="20922"/>
            <a:ext cx="9144000" cy="127049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5400" b="1" dirty="0" err="1">
                <a:solidFill>
                  <a:srgbClr val="FFFFFF"/>
                </a:solidFill>
                <a:effectLst>
                  <a:glow rad="152400">
                    <a:srgbClr val="000000"/>
                  </a:glow>
                </a:effectLst>
                <a:latin typeface="Arial" charset="0"/>
                <a:ea typeface="ＭＳ Ｐゴシック" charset="0"/>
              </a:rPr>
              <a:t>Minuman</a:t>
            </a:r>
            <a:r>
              <a:rPr lang="en-US" sz="5400" b="1" dirty="0">
                <a:solidFill>
                  <a:srgbClr val="FFFFFF"/>
                </a:solidFill>
                <a:effectLst>
                  <a:glow rad="152400">
                    <a:srgbClr val="000000"/>
                  </a:glow>
                </a:effectLst>
                <a:latin typeface="Arial" charset="0"/>
                <a:ea typeface="ＭＳ Ｐゴシック" charset="0"/>
              </a:rPr>
              <a:t> </a:t>
            </a:r>
            <a:r>
              <a:rPr lang="en-US" sz="5400" b="1" dirty="0" err="1">
                <a:solidFill>
                  <a:srgbClr val="FFFFFF"/>
                </a:solidFill>
                <a:effectLst>
                  <a:glow rad="152400">
                    <a:srgbClr val="000000"/>
                  </a:glow>
                </a:effectLst>
                <a:latin typeface="Arial" charset="0"/>
                <a:ea typeface="ＭＳ Ｐゴシック" charset="0"/>
              </a:rPr>
              <a:t>Panas</a:t>
            </a:r>
            <a:r>
              <a:rPr lang="en-US" sz="5400" b="1" dirty="0">
                <a:solidFill>
                  <a:srgbClr val="FFFFFF"/>
                </a:solidFill>
                <a:effectLst>
                  <a:glow rad="152400">
                    <a:srgbClr val="000000"/>
                  </a:glow>
                </a:effectLst>
                <a:latin typeface="Arial" charset="0"/>
                <a:ea typeface="ＭＳ Ｐゴシック" charset="0"/>
              </a:rPr>
              <a:t> &amp; </a:t>
            </a:r>
            <a:r>
              <a:rPr lang="en-US" sz="5400" b="1" dirty="0" err="1">
                <a:solidFill>
                  <a:srgbClr val="FFFFFF"/>
                </a:solidFill>
                <a:effectLst>
                  <a:glow rad="152400">
                    <a:srgbClr val="000000"/>
                  </a:glow>
                </a:effectLst>
                <a:latin typeface="Arial" charset="0"/>
                <a:ea typeface="ＭＳ Ｐゴシック" charset="0"/>
              </a:rPr>
              <a:t>Dingin</a:t>
            </a:r>
            <a:endParaRPr lang="en-US" sz="5400" b="1" dirty="0">
              <a:solidFill>
                <a:srgbClr val="FFFFFF"/>
              </a:solidFill>
              <a:effectLst>
                <a:glow rad="152400">
                  <a:srgbClr val="000000"/>
                </a:glow>
              </a:effectLst>
              <a:latin typeface="Arial" charset="0"/>
              <a:ea typeface="ＭＳ Ｐゴシック" charset="0"/>
            </a:endParaRPr>
          </a:p>
        </p:txBody>
      </p:sp>
      <p:pic>
        <p:nvPicPr>
          <p:cNvPr id="3" name="Picture 2"/>
          <p:cNvPicPr>
            <a:picLocks noChangeAspect="1"/>
          </p:cNvPicPr>
          <p:nvPr/>
        </p:nvPicPr>
        <p:blipFill>
          <a:blip r:embed="rId3"/>
          <a:stretch>
            <a:fillRect/>
          </a:stretch>
        </p:blipFill>
        <p:spPr>
          <a:xfrm>
            <a:off x="1460502" y="1206502"/>
            <a:ext cx="6223000" cy="4445000"/>
          </a:xfrm>
          <a:prstGeom prst="rect">
            <a:avLst/>
          </a:prstGeom>
        </p:spPr>
      </p:pic>
    </p:spTree>
    <p:extLst>
      <p:ext uri="{BB962C8B-B14F-4D97-AF65-F5344CB8AC3E}">
        <p14:creationId xmlns:p14="http://schemas.microsoft.com/office/powerpoint/2010/main" val="388341215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140243" y="4636926"/>
            <a:ext cx="3459471" cy="1446897"/>
          </a:xfrm>
          <a:noFill/>
        </p:spPr>
        <p:txBody>
          <a:bodyPr anchor="t"/>
          <a:lstStyle/>
          <a:p>
            <a:r>
              <a:rPr lang="en-US" sz="3600" b="1" dirty="0" err="1">
                <a:effectLst>
                  <a:glow rad="152400">
                    <a:schemeClr val="tx1"/>
                  </a:glow>
                </a:effectLst>
                <a:latin typeface="Arial" charset="0"/>
                <a:ea typeface="ＭＳ Ｐゴシック" charset="0"/>
              </a:rPr>
              <a:t>Bersemangat</a:t>
            </a:r>
            <a:r>
              <a:rPr lang="en-US" sz="3600" b="1" dirty="0">
                <a:effectLst>
                  <a:glow rad="152400">
                    <a:schemeClr val="tx1"/>
                  </a:glow>
                </a:effectLst>
                <a:latin typeface="Arial" charset="0"/>
                <a:ea typeface="ＭＳ Ｐゴシック" charset="0"/>
              </a:rPr>
              <a:t> </a:t>
            </a:r>
            <a:r>
              <a:rPr lang="en-US" sz="3600" b="1" dirty="0" err="1">
                <a:effectLst>
                  <a:glow rad="152400">
                    <a:schemeClr val="tx1"/>
                  </a:glow>
                </a:effectLst>
                <a:latin typeface="Arial" charset="0"/>
                <a:ea typeface="ＭＳ Ｐゴシック" charset="0"/>
              </a:rPr>
              <a:t>untuk</a:t>
            </a:r>
            <a:r>
              <a:rPr lang="en-US" sz="3600" b="1" dirty="0">
                <a:effectLst>
                  <a:glow rad="152400">
                    <a:schemeClr val="tx1"/>
                  </a:glow>
                </a:effectLst>
                <a:latin typeface="Arial" charset="0"/>
                <a:ea typeface="ＭＳ Ｐゴシック" charset="0"/>
              </a:rPr>
              <a:t> </a:t>
            </a:r>
            <a:r>
              <a:rPr lang="en-US" sz="3600" b="1" dirty="0" err="1">
                <a:effectLst>
                  <a:glow rad="152400">
                    <a:schemeClr val="tx1"/>
                  </a:glow>
                </a:effectLst>
                <a:latin typeface="Arial" charset="0"/>
                <a:ea typeface="ＭＳ Ｐゴシック" charset="0"/>
              </a:rPr>
              <a:t>Kristus</a:t>
            </a:r>
            <a:r>
              <a:rPr lang="en-US" sz="3600" b="1" dirty="0">
                <a:effectLst>
                  <a:glow rad="152400">
                    <a:schemeClr val="tx1"/>
                  </a:glow>
                </a:effectLst>
                <a:latin typeface="Arial" charset="0"/>
                <a:ea typeface="ＭＳ Ｐゴシック" charset="0"/>
              </a:rPr>
              <a:t>!</a:t>
            </a:r>
          </a:p>
        </p:txBody>
      </p:sp>
      <p:sp>
        <p:nvSpPr>
          <p:cNvPr id="7" name="Rectangle 2"/>
          <p:cNvSpPr txBox="1">
            <a:spLocks noChangeArrowheads="1"/>
          </p:cNvSpPr>
          <p:nvPr/>
        </p:nvSpPr>
        <p:spPr bwMode="auto">
          <a:xfrm>
            <a:off x="33321" y="20922"/>
            <a:ext cx="9144000" cy="127049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5400" b="1" dirty="0" err="1">
                <a:solidFill>
                  <a:srgbClr val="FFFFFF"/>
                </a:solidFill>
                <a:effectLst>
                  <a:glow rad="152400">
                    <a:srgbClr val="000000"/>
                  </a:glow>
                </a:effectLst>
                <a:latin typeface="Arial" charset="0"/>
                <a:ea typeface="ＭＳ Ｐゴシック" charset="0"/>
              </a:rPr>
              <a:t>Semangat</a:t>
            </a:r>
            <a:r>
              <a:rPr lang="en-US" sz="5400" b="1" dirty="0">
                <a:solidFill>
                  <a:srgbClr val="FFFFFF"/>
                </a:solidFill>
                <a:effectLst>
                  <a:glow rad="152400">
                    <a:srgbClr val="000000"/>
                  </a:glow>
                </a:effectLst>
                <a:latin typeface="Arial" charset="0"/>
                <a:ea typeface="ＭＳ Ｐゴシック" charset="0"/>
              </a:rPr>
              <a:t> </a:t>
            </a:r>
            <a:r>
              <a:rPr lang="en-US" sz="5400" b="1" dirty="0" err="1">
                <a:solidFill>
                  <a:srgbClr val="FFFFFF"/>
                </a:solidFill>
                <a:effectLst>
                  <a:glow rad="152400">
                    <a:srgbClr val="000000"/>
                  </a:glow>
                </a:effectLst>
                <a:latin typeface="Arial" charset="0"/>
                <a:ea typeface="ＭＳ Ｐゴシック" charset="0"/>
              </a:rPr>
              <a:t>Rohani</a:t>
            </a:r>
            <a:endParaRPr lang="en-US" sz="5400" b="1" dirty="0">
              <a:solidFill>
                <a:srgbClr val="FFFFFF"/>
              </a:solidFill>
              <a:effectLst>
                <a:glow rad="152400">
                  <a:srgbClr val="000000"/>
                </a:glow>
              </a:effectLst>
              <a:latin typeface="Arial" charset="0"/>
              <a:ea typeface="ＭＳ Ｐゴシック" charset="0"/>
            </a:endParaRPr>
          </a:p>
        </p:txBody>
      </p:sp>
      <p:grpSp>
        <p:nvGrpSpPr>
          <p:cNvPr id="4" name="Group 3"/>
          <p:cNvGrpSpPr/>
          <p:nvPr/>
        </p:nvGrpSpPr>
        <p:grpSpPr>
          <a:xfrm>
            <a:off x="-153892" y="1385016"/>
            <a:ext cx="3150833" cy="3120832"/>
            <a:chOff x="-153895" y="1385015"/>
            <a:chExt cx="3150833" cy="3120832"/>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895" y="1385015"/>
              <a:ext cx="3150833" cy="3120832"/>
            </a:xfrm>
            <a:prstGeom prst="rect">
              <a:avLst/>
            </a:prstGeom>
          </p:spPr>
        </p:pic>
        <p:sp>
          <p:nvSpPr>
            <p:cNvPr id="11" name="Oval 10"/>
            <p:cNvSpPr>
              <a:spLocks noChangeAspect="1"/>
            </p:cNvSpPr>
            <p:nvPr/>
          </p:nvSpPr>
          <p:spPr bwMode="auto">
            <a:xfrm>
              <a:off x="123377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5" name="Title 1"/>
            <p:cNvSpPr txBox="1">
              <a:spLocks/>
            </p:cNvSpPr>
            <p:nvPr/>
          </p:nvSpPr>
          <p:spPr bwMode="auto">
            <a:xfrm>
              <a:off x="599403" y="2716887"/>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1800" b="1" dirty="0">
                  <a:solidFill>
                    <a:srgbClr val="FF0000"/>
                  </a:solidFill>
                </a:rPr>
                <a:t>HOT</a:t>
              </a:r>
            </a:p>
          </p:txBody>
        </p:sp>
      </p:grpSp>
      <p:grpSp>
        <p:nvGrpSpPr>
          <p:cNvPr id="18" name="Group 17"/>
          <p:cNvGrpSpPr/>
          <p:nvPr/>
        </p:nvGrpSpPr>
        <p:grpSpPr>
          <a:xfrm>
            <a:off x="6163210" y="1385016"/>
            <a:ext cx="2983107" cy="3120832"/>
            <a:chOff x="6163210" y="1385015"/>
            <a:chExt cx="2983106" cy="3120832"/>
          </a:xfrm>
        </p:grpSpPr>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63210" y="1385015"/>
              <a:ext cx="2983106" cy="3120832"/>
            </a:xfrm>
            <a:prstGeom prst="rect">
              <a:avLst/>
            </a:prstGeom>
          </p:spPr>
        </p:pic>
        <p:sp>
          <p:nvSpPr>
            <p:cNvPr id="14" name="Oval 13"/>
            <p:cNvSpPr>
              <a:spLocks noChangeAspect="1"/>
            </p:cNvSpPr>
            <p:nvPr/>
          </p:nvSpPr>
          <p:spPr bwMode="auto">
            <a:xfrm>
              <a:off x="732972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 name="Title 1"/>
            <p:cNvSpPr txBox="1">
              <a:spLocks/>
            </p:cNvSpPr>
            <p:nvPr/>
          </p:nvSpPr>
          <p:spPr bwMode="auto">
            <a:xfrm>
              <a:off x="6686526" y="2716887"/>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1800" b="1" dirty="0">
                  <a:solidFill>
                    <a:srgbClr val="0000FF"/>
                  </a:solidFill>
                </a:rPr>
                <a:t>COLD</a:t>
              </a:r>
            </a:p>
          </p:txBody>
        </p:sp>
      </p:grpSp>
      <p:grpSp>
        <p:nvGrpSpPr>
          <p:cNvPr id="5" name="Group 4"/>
          <p:cNvGrpSpPr/>
          <p:nvPr/>
        </p:nvGrpSpPr>
        <p:grpSpPr>
          <a:xfrm>
            <a:off x="3070214" y="1385016"/>
            <a:ext cx="3007069" cy="3120832"/>
            <a:chOff x="3070210" y="1385015"/>
            <a:chExt cx="3007069" cy="3120832"/>
          </a:xfrm>
        </p:grpSpPr>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70210" y="1385015"/>
              <a:ext cx="3007069" cy="3120832"/>
            </a:xfrm>
            <a:prstGeom prst="rect">
              <a:avLst/>
            </a:prstGeom>
          </p:spPr>
        </p:pic>
        <p:sp>
          <p:nvSpPr>
            <p:cNvPr id="13" name="Oval 12"/>
            <p:cNvSpPr>
              <a:spLocks noChangeAspect="1"/>
            </p:cNvSpPr>
            <p:nvPr/>
          </p:nvSpPr>
          <p:spPr bwMode="auto">
            <a:xfrm>
              <a:off x="4300746" y="2749484"/>
              <a:ext cx="626853"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7" name="Title 1"/>
            <p:cNvSpPr txBox="1">
              <a:spLocks/>
            </p:cNvSpPr>
            <p:nvPr/>
          </p:nvSpPr>
          <p:spPr bwMode="auto">
            <a:xfrm>
              <a:off x="3691442" y="2721336"/>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1400" b="1" dirty="0">
                  <a:solidFill>
                    <a:srgbClr val="660066"/>
                  </a:solidFill>
                </a:rPr>
                <a:t>LUKE</a:t>
              </a:r>
              <a:br>
                <a:rPr lang="en-US" sz="1400" b="1" dirty="0">
                  <a:solidFill>
                    <a:srgbClr val="660066"/>
                  </a:solidFill>
                </a:rPr>
              </a:br>
              <a:r>
                <a:rPr lang="en-US" sz="1400" b="1" dirty="0">
                  <a:solidFill>
                    <a:srgbClr val="660066"/>
                  </a:solidFill>
                </a:rPr>
                <a:t>WARM</a:t>
              </a:r>
            </a:p>
          </p:txBody>
        </p:sp>
      </p:grpSp>
      <p:sp>
        <p:nvSpPr>
          <p:cNvPr id="19" name="Rectangle 2"/>
          <p:cNvSpPr txBox="1">
            <a:spLocks noChangeArrowheads="1"/>
          </p:cNvSpPr>
          <p:nvPr/>
        </p:nvSpPr>
        <p:spPr bwMode="auto">
          <a:xfrm>
            <a:off x="6047463" y="4627541"/>
            <a:ext cx="3070211" cy="14468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3600" b="1" dirty="0" err="1">
                <a:solidFill>
                  <a:srgbClr val="FFFFFF"/>
                </a:solidFill>
                <a:effectLst>
                  <a:glow rad="152400">
                    <a:srgbClr val="000000"/>
                  </a:glow>
                </a:effectLst>
                <a:latin typeface="Arial" charset="0"/>
                <a:ea typeface="ＭＳ Ｐゴシック" charset="0"/>
              </a:rPr>
              <a:t>Menolak</a:t>
            </a:r>
            <a:r>
              <a:rPr lang="en-US" sz="3600" b="1" dirty="0">
                <a:solidFill>
                  <a:srgbClr val="FFFFFF"/>
                </a:solidFill>
                <a:effectLst>
                  <a:glow rad="152400">
                    <a:srgbClr val="000000"/>
                  </a:glow>
                </a:effectLst>
                <a:latin typeface="Arial" charset="0"/>
                <a:ea typeface="ＭＳ Ｐゴシック" charset="0"/>
              </a:rPr>
              <a:t> </a:t>
            </a:r>
            <a:r>
              <a:rPr lang="en-US" sz="3600" b="1" dirty="0" err="1">
                <a:solidFill>
                  <a:srgbClr val="FFFFFF"/>
                </a:solidFill>
                <a:effectLst>
                  <a:glow rad="152400">
                    <a:srgbClr val="000000"/>
                  </a:glow>
                </a:effectLst>
                <a:latin typeface="Arial" charset="0"/>
                <a:ea typeface="ＭＳ Ｐゴシック" charset="0"/>
              </a:rPr>
              <a:t>Kristus</a:t>
            </a:r>
            <a:endParaRPr lang="en-US" sz="3600" b="1" dirty="0">
              <a:solidFill>
                <a:srgbClr val="FFFFFF"/>
              </a:solidFill>
              <a:effectLst>
                <a:glow rad="152400">
                  <a:srgbClr val="000000"/>
                </a:glow>
              </a:effectLst>
              <a:latin typeface="Arial" charset="0"/>
              <a:ea typeface="ＭＳ Ｐゴシック" charset="0"/>
            </a:endParaRPr>
          </a:p>
        </p:txBody>
      </p:sp>
      <p:sp>
        <p:nvSpPr>
          <p:cNvPr id="20" name="Rectangle 2"/>
          <p:cNvSpPr txBox="1">
            <a:spLocks noChangeArrowheads="1"/>
          </p:cNvSpPr>
          <p:nvPr/>
        </p:nvSpPr>
        <p:spPr bwMode="auto">
          <a:xfrm>
            <a:off x="3092999" y="4627541"/>
            <a:ext cx="3070211" cy="14468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3600" b="1" dirty="0">
                <a:solidFill>
                  <a:srgbClr val="FFFFFF"/>
                </a:solidFill>
                <a:effectLst>
                  <a:glow rad="152400">
                    <a:srgbClr val="000000"/>
                  </a:glow>
                </a:effectLst>
                <a:latin typeface="Arial" charset="0"/>
                <a:ea typeface="ＭＳ Ｐゴシック" charset="0"/>
              </a:rPr>
              <a:t>Orang yang </a:t>
            </a:r>
            <a:r>
              <a:rPr lang="en-US" sz="3600" b="1" dirty="0" err="1">
                <a:solidFill>
                  <a:srgbClr val="FFFFFF"/>
                </a:solidFill>
                <a:effectLst>
                  <a:glow rad="152400">
                    <a:srgbClr val="000000"/>
                  </a:glow>
                </a:effectLst>
                <a:latin typeface="Arial" charset="0"/>
                <a:ea typeface="ＭＳ Ｐゴシック" charset="0"/>
              </a:rPr>
              <a:t>berpura-pura</a:t>
            </a:r>
            <a:endParaRPr lang="en-US" sz="3600" b="1" dirty="0">
              <a:solidFill>
                <a:srgbClr val="FFFFFF"/>
              </a:solidFill>
              <a:effectLst>
                <a:glow rad="152400">
                  <a:srgbClr val="000000"/>
                </a:glow>
              </a:effectLst>
              <a:latin typeface="Arial" charset="0"/>
              <a:ea typeface="ＭＳ Ｐゴシック" charset="0"/>
            </a:endParaRPr>
          </a:p>
        </p:txBody>
      </p:sp>
    </p:spTree>
    <p:extLst>
      <p:ext uri="{BB962C8B-B14F-4D97-AF65-F5344CB8AC3E}">
        <p14:creationId xmlns:p14="http://schemas.microsoft.com/office/powerpoint/2010/main" val="248682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1618"/>
                                        </p:tgtEl>
                                        <p:attrNameLst>
                                          <p:attrName>style.visibility</p:attrName>
                                        </p:attrNameLst>
                                      </p:cBhvr>
                                      <p:to>
                                        <p:strVal val="visible"/>
                                      </p:to>
                                    </p:set>
                                    <p:anim calcmode="lin" valueType="num">
                                      <p:cBhvr>
                                        <p:cTn id="14" dur="500" fill="hold"/>
                                        <p:tgtEl>
                                          <p:spTgt spid="111618"/>
                                        </p:tgtEl>
                                        <p:attrNameLst>
                                          <p:attrName>ppt_w</p:attrName>
                                        </p:attrNameLst>
                                      </p:cBhvr>
                                      <p:tavLst>
                                        <p:tav tm="0">
                                          <p:val>
                                            <p:fltVal val="0"/>
                                          </p:val>
                                        </p:tav>
                                        <p:tav tm="100000">
                                          <p:val>
                                            <p:strVal val="#ppt_w"/>
                                          </p:val>
                                        </p:tav>
                                      </p:tavLst>
                                    </p:anim>
                                    <p:anim calcmode="lin" valueType="num">
                                      <p:cBhvr>
                                        <p:cTn id="15" dur="500" fill="hold"/>
                                        <p:tgtEl>
                                          <p:spTgt spid="111618"/>
                                        </p:tgtEl>
                                        <p:attrNameLst>
                                          <p:attrName>ppt_h</p:attrName>
                                        </p:attrNameLst>
                                      </p:cBhvr>
                                      <p:tavLst>
                                        <p:tav tm="0">
                                          <p:val>
                                            <p:fltVal val="0"/>
                                          </p:val>
                                        </p:tav>
                                        <p:tav tm="100000">
                                          <p:val>
                                            <p:strVal val="#ppt_h"/>
                                          </p:val>
                                        </p:tav>
                                      </p:tavLst>
                                    </p:anim>
                                    <p:animEffect transition="in" filter="fade">
                                      <p:cBhvr>
                                        <p:cTn id="16" dur="500"/>
                                        <p:tgtEl>
                                          <p:spTgt spid="11161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1000" fill="hold"/>
                                        <p:tgtEl>
                                          <p:spTgt spid="18"/>
                                        </p:tgtEl>
                                        <p:attrNameLst>
                                          <p:attrName>ppt_w</p:attrName>
                                        </p:attrNameLst>
                                      </p:cBhvr>
                                      <p:tavLst>
                                        <p:tav tm="0">
                                          <p:val>
                                            <p:strVal val="#ppt_w*0.70"/>
                                          </p:val>
                                        </p:tav>
                                        <p:tav tm="100000">
                                          <p:val>
                                            <p:strVal val="#ppt_w"/>
                                          </p:val>
                                        </p:tav>
                                      </p:tavLst>
                                    </p:anim>
                                    <p:anim calcmode="lin" valueType="num">
                                      <p:cBhvr>
                                        <p:cTn id="22" dur="1000" fill="hold"/>
                                        <p:tgtEl>
                                          <p:spTgt spid="18"/>
                                        </p:tgtEl>
                                        <p:attrNameLst>
                                          <p:attrName>ppt_h</p:attrName>
                                        </p:attrNameLst>
                                      </p:cBhvr>
                                      <p:tavLst>
                                        <p:tav tm="0">
                                          <p:val>
                                            <p:strVal val="#ppt_h"/>
                                          </p:val>
                                        </p:tav>
                                        <p:tav tm="100000">
                                          <p:val>
                                            <p:strVal val="#ppt_h"/>
                                          </p:val>
                                        </p:tav>
                                      </p:tavLst>
                                    </p:anim>
                                    <p:animEffect transition="in" filter="fade">
                                      <p:cBhvr>
                                        <p:cTn id="23" dur="1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ppt_w</p:attrName>
                                        </p:attrNameLst>
                                      </p:cBhvr>
                                      <p:tavLst>
                                        <p:tav tm="0">
                                          <p:val>
                                            <p:strVal val="#ppt_w*0.70"/>
                                          </p:val>
                                        </p:tav>
                                        <p:tav tm="100000">
                                          <p:val>
                                            <p:strVal val="#ppt_w"/>
                                          </p:val>
                                        </p:tav>
                                      </p:tavLst>
                                    </p:anim>
                                    <p:anim calcmode="lin" valueType="num">
                                      <p:cBhvr>
                                        <p:cTn id="36" dur="1000" fill="hold"/>
                                        <p:tgtEl>
                                          <p:spTgt spid="5"/>
                                        </p:tgtEl>
                                        <p:attrNameLst>
                                          <p:attrName>ppt_h</p:attrName>
                                        </p:attrNameLst>
                                      </p:cBhvr>
                                      <p:tavLst>
                                        <p:tav tm="0">
                                          <p:val>
                                            <p:strVal val="#ppt_h"/>
                                          </p:val>
                                        </p:tav>
                                        <p:tav tm="100000">
                                          <p:val>
                                            <p:strVal val="#ppt_h"/>
                                          </p:val>
                                        </p:tav>
                                      </p:tavLst>
                                    </p:anim>
                                    <p:animEffect transition="in" filter="fade">
                                      <p:cBhvr>
                                        <p:cTn id="37" dur="10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Effect transition="in" filter="fade">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19" grpId="0"/>
      <p:bldP spid="20" grpId="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33321" y="1"/>
            <a:ext cx="9144000" cy="1970586"/>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ru-RU" sz="4000" b="1" dirty="0">
                <a:solidFill>
                  <a:srgbClr val="FFFFFF"/>
                </a:solidFill>
                <a:effectLst>
                  <a:glow rad="152400">
                    <a:srgbClr val="000000"/>
                  </a:glow>
                </a:effectLst>
                <a:latin typeface="Arial" charset="0"/>
                <a:ea typeface="ＭＳ Ｐゴシック" charset="0"/>
              </a:rPr>
              <a:t>"</a:t>
            </a:r>
            <a:r>
              <a:rPr lang="en-US" sz="4000" b="1" dirty="0" err="1">
                <a:solidFill>
                  <a:srgbClr val="FFFFFF"/>
                </a:solidFill>
              </a:rPr>
              <a:t>Aku</a:t>
            </a:r>
            <a:r>
              <a:rPr lang="en-US" sz="4000" b="1" dirty="0">
                <a:solidFill>
                  <a:srgbClr val="FFFFFF"/>
                </a:solidFill>
              </a:rPr>
              <a:t> </a:t>
            </a:r>
            <a:r>
              <a:rPr lang="en-US" sz="4000" b="1" dirty="0" err="1">
                <a:solidFill>
                  <a:srgbClr val="FFFFFF"/>
                </a:solidFill>
              </a:rPr>
              <a:t>berharap</a:t>
            </a:r>
            <a:r>
              <a:rPr lang="en-US" sz="4000" b="1" dirty="0">
                <a:solidFill>
                  <a:srgbClr val="FFFFFF"/>
                </a:solidFill>
              </a:rPr>
              <a:t> </a:t>
            </a:r>
            <a:r>
              <a:rPr lang="en-US" sz="4000" b="1" dirty="0" err="1">
                <a:solidFill>
                  <a:srgbClr val="FFFFFF"/>
                </a:solidFill>
              </a:rPr>
              <a:t>kamu</a:t>
            </a:r>
            <a:r>
              <a:rPr lang="en-US" sz="4000" b="1" dirty="0">
                <a:solidFill>
                  <a:srgbClr val="FFFFFF"/>
                </a:solidFill>
              </a:rPr>
              <a:t> </a:t>
            </a:r>
            <a:r>
              <a:rPr lang="en-US" sz="4000" b="1" dirty="0" err="1">
                <a:solidFill>
                  <a:srgbClr val="FFFFFF"/>
                </a:solidFill>
              </a:rPr>
              <a:t>menjadi</a:t>
            </a:r>
            <a:r>
              <a:rPr lang="en-US" sz="4000" b="1" dirty="0">
                <a:solidFill>
                  <a:srgbClr val="FFFFFF"/>
                </a:solidFill>
              </a:rPr>
              <a:t> </a:t>
            </a:r>
            <a:r>
              <a:rPr lang="en-US" sz="4000" b="1" dirty="0" err="1">
                <a:solidFill>
                  <a:srgbClr val="FFFFFF"/>
                </a:solidFill>
              </a:rPr>
              <a:t>dingin</a:t>
            </a:r>
            <a:r>
              <a:rPr lang="en-US" sz="4000" b="1" dirty="0">
                <a:solidFill>
                  <a:srgbClr val="FFFFFF"/>
                </a:solidFill>
              </a:rPr>
              <a:t> </a:t>
            </a:r>
            <a:r>
              <a:rPr lang="en-US" sz="4000" b="1" dirty="0" err="1">
                <a:solidFill>
                  <a:srgbClr val="FFFFFF"/>
                </a:solidFill>
              </a:rPr>
              <a:t>atau</a:t>
            </a:r>
            <a:r>
              <a:rPr lang="en-US" sz="4000" b="1" dirty="0">
                <a:solidFill>
                  <a:srgbClr val="FFFFFF"/>
                </a:solidFill>
              </a:rPr>
              <a:t> </a:t>
            </a:r>
            <a:r>
              <a:rPr lang="en-US" sz="4000" b="1" dirty="0" err="1">
                <a:solidFill>
                  <a:srgbClr val="FFFFFF"/>
                </a:solidFill>
              </a:rPr>
              <a:t>panas</a:t>
            </a:r>
            <a:r>
              <a:rPr lang="ru-RU" sz="4000" b="1" dirty="0">
                <a:solidFill>
                  <a:srgbClr val="FFFFFF"/>
                </a:solidFill>
              </a:rPr>
              <a:t>"</a:t>
            </a:r>
            <a:r>
              <a:rPr lang="en-US" sz="4000" b="1" dirty="0">
                <a:solidFill>
                  <a:srgbClr val="FFFFFF"/>
                </a:solidFill>
              </a:rPr>
              <a:t> (3:15b).  </a:t>
            </a:r>
            <a:r>
              <a:rPr lang="en-US" sz="4000" b="1" dirty="0" err="1">
                <a:solidFill>
                  <a:srgbClr val="FFFFFF"/>
                </a:solidFill>
              </a:rPr>
              <a:t>Benarkah</a:t>
            </a:r>
            <a:r>
              <a:rPr lang="en-US" sz="4000" b="1" dirty="0">
                <a:solidFill>
                  <a:srgbClr val="FFFFFF"/>
                </a:solidFill>
              </a:rPr>
              <a:t>?  </a:t>
            </a:r>
            <a:r>
              <a:rPr lang="en-US" sz="4000" b="1" dirty="0" err="1">
                <a:solidFill>
                  <a:srgbClr val="FFFFFF"/>
                </a:solidFill>
              </a:rPr>
              <a:t>Mengapa</a:t>
            </a:r>
            <a:r>
              <a:rPr lang="en-US" sz="4000" b="1" dirty="0">
                <a:solidFill>
                  <a:srgbClr val="FFFFFF"/>
                </a:solidFill>
              </a:rPr>
              <a:t>?</a:t>
            </a:r>
            <a:endParaRPr lang="en-US" sz="4000" b="1" dirty="0">
              <a:solidFill>
                <a:srgbClr val="FFFFFF"/>
              </a:solidFill>
              <a:effectLst>
                <a:glow rad="152400">
                  <a:srgbClr val="000000"/>
                </a:glow>
              </a:effectLst>
              <a:latin typeface="Arial" charset="0"/>
              <a:ea typeface="ＭＳ Ｐゴシック" charset="0"/>
            </a:endParaRPr>
          </a:p>
        </p:txBody>
      </p:sp>
      <p:grpSp>
        <p:nvGrpSpPr>
          <p:cNvPr id="4" name="Group 3"/>
          <p:cNvGrpSpPr/>
          <p:nvPr/>
        </p:nvGrpSpPr>
        <p:grpSpPr>
          <a:xfrm>
            <a:off x="-153895" y="2064182"/>
            <a:ext cx="3150833" cy="3120832"/>
            <a:chOff x="-153895" y="1385015"/>
            <a:chExt cx="3150833" cy="3120832"/>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895" y="1385015"/>
              <a:ext cx="3150833" cy="3120832"/>
            </a:xfrm>
            <a:prstGeom prst="rect">
              <a:avLst/>
            </a:prstGeom>
          </p:spPr>
        </p:pic>
        <p:sp>
          <p:nvSpPr>
            <p:cNvPr id="11" name="Oval 10"/>
            <p:cNvSpPr>
              <a:spLocks noChangeAspect="1"/>
            </p:cNvSpPr>
            <p:nvPr/>
          </p:nvSpPr>
          <p:spPr bwMode="auto">
            <a:xfrm>
              <a:off x="123377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5" name="Title 1"/>
            <p:cNvSpPr txBox="1">
              <a:spLocks/>
            </p:cNvSpPr>
            <p:nvPr/>
          </p:nvSpPr>
          <p:spPr bwMode="auto">
            <a:xfrm>
              <a:off x="599403" y="2716887"/>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a:solidFill>
                    <a:srgbClr val="FF0000"/>
                  </a:solidFill>
                </a:rPr>
                <a:t>HOT</a:t>
              </a:r>
            </a:p>
          </p:txBody>
        </p:sp>
      </p:grpSp>
      <p:grpSp>
        <p:nvGrpSpPr>
          <p:cNvPr id="18" name="Group 17"/>
          <p:cNvGrpSpPr/>
          <p:nvPr/>
        </p:nvGrpSpPr>
        <p:grpSpPr>
          <a:xfrm>
            <a:off x="6163210" y="2064182"/>
            <a:ext cx="2983106" cy="3120832"/>
            <a:chOff x="6163210" y="1385015"/>
            <a:chExt cx="2983106" cy="3120832"/>
          </a:xfrm>
        </p:grpSpPr>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63210" y="1385015"/>
              <a:ext cx="2983106" cy="3120832"/>
            </a:xfrm>
            <a:prstGeom prst="rect">
              <a:avLst/>
            </a:prstGeom>
          </p:spPr>
        </p:pic>
        <p:sp>
          <p:nvSpPr>
            <p:cNvPr id="14" name="Oval 13"/>
            <p:cNvSpPr>
              <a:spLocks noChangeAspect="1"/>
            </p:cNvSpPr>
            <p:nvPr/>
          </p:nvSpPr>
          <p:spPr bwMode="auto">
            <a:xfrm>
              <a:off x="732972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 name="Title 1"/>
            <p:cNvSpPr txBox="1">
              <a:spLocks/>
            </p:cNvSpPr>
            <p:nvPr/>
          </p:nvSpPr>
          <p:spPr bwMode="auto">
            <a:xfrm>
              <a:off x="6686526" y="2716887"/>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a:solidFill>
                    <a:srgbClr val="0000FF"/>
                  </a:solidFill>
                </a:rPr>
                <a:t>COLD</a:t>
              </a:r>
            </a:p>
          </p:txBody>
        </p:sp>
      </p:grpSp>
      <p:grpSp>
        <p:nvGrpSpPr>
          <p:cNvPr id="5" name="Group 4"/>
          <p:cNvGrpSpPr/>
          <p:nvPr/>
        </p:nvGrpSpPr>
        <p:grpSpPr>
          <a:xfrm>
            <a:off x="3070210" y="2064182"/>
            <a:ext cx="3007069" cy="3120832"/>
            <a:chOff x="3070210" y="1385015"/>
            <a:chExt cx="3007069" cy="3120832"/>
          </a:xfrm>
        </p:grpSpPr>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70210" y="1385015"/>
              <a:ext cx="3007069" cy="3120832"/>
            </a:xfrm>
            <a:prstGeom prst="rect">
              <a:avLst/>
            </a:prstGeom>
          </p:spPr>
        </p:pic>
        <p:sp>
          <p:nvSpPr>
            <p:cNvPr id="13" name="Oval 12"/>
            <p:cNvSpPr>
              <a:spLocks noChangeAspect="1"/>
            </p:cNvSpPr>
            <p:nvPr/>
          </p:nvSpPr>
          <p:spPr bwMode="auto">
            <a:xfrm>
              <a:off x="4300746" y="2749484"/>
              <a:ext cx="626853"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7" name="Title 1"/>
            <p:cNvSpPr txBox="1">
              <a:spLocks/>
            </p:cNvSpPr>
            <p:nvPr/>
          </p:nvSpPr>
          <p:spPr bwMode="auto">
            <a:xfrm>
              <a:off x="3691442" y="2721336"/>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400" b="1" dirty="0">
                  <a:solidFill>
                    <a:srgbClr val="660066"/>
                  </a:solidFill>
                </a:rPr>
                <a:t>LUKE</a:t>
              </a:r>
              <a:br>
                <a:rPr lang="en-US" sz="1400" b="1" dirty="0">
                  <a:solidFill>
                    <a:srgbClr val="660066"/>
                  </a:solidFill>
                </a:rPr>
              </a:br>
              <a:r>
                <a:rPr lang="en-US" sz="1400" b="1" dirty="0">
                  <a:solidFill>
                    <a:srgbClr val="660066"/>
                  </a:solidFill>
                </a:rPr>
                <a:t>WARM</a:t>
              </a:r>
            </a:p>
          </p:txBody>
        </p:sp>
      </p:grpSp>
      <p:sp>
        <p:nvSpPr>
          <p:cNvPr id="2" name="Freeform 1"/>
          <p:cNvSpPr/>
          <p:nvPr/>
        </p:nvSpPr>
        <p:spPr>
          <a:xfrm>
            <a:off x="3325091" y="1869229"/>
            <a:ext cx="2725718" cy="4437634"/>
          </a:xfrm>
          <a:custGeom>
            <a:avLst/>
            <a:gdLst>
              <a:gd name="connsiteX0" fmla="*/ 0 w 2725718"/>
              <a:gd name="connsiteY0" fmla="*/ 0 h 4437634"/>
              <a:gd name="connsiteX1" fmla="*/ 114166 w 2725718"/>
              <a:gd name="connsiteY1" fmla="*/ 142689 h 4437634"/>
              <a:gd name="connsiteX2" fmla="*/ 214062 w 2725718"/>
              <a:gd name="connsiteY2" fmla="*/ 271109 h 4437634"/>
              <a:gd name="connsiteX3" fmla="*/ 256874 w 2725718"/>
              <a:gd name="connsiteY3" fmla="*/ 342454 h 4437634"/>
              <a:gd name="connsiteX4" fmla="*/ 313957 w 2725718"/>
              <a:gd name="connsiteY4" fmla="*/ 399529 h 4437634"/>
              <a:gd name="connsiteX5" fmla="*/ 371040 w 2725718"/>
              <a:gd name="connsiteY5" fmla="*/ 485143 h 4437634"/>
              <a:gd name="connsiteX6" fmla="*/ 399582 w 2725718"/>
              <a:gd name="connsiteY6" fmla="*/ 542219 h 4437634"/>
              <a:gd name="connsiteX7" fmla="*/ 499477 w 2725718"/>
              <a:gd name="connsiteY7" fmla="*/ 642101 h 4437634"/>
              <a:gd name="connsiteX8" fmla="*/ 528019 w 2725718"/>
              <a:gd name="connsiteY8" fmla="*/ 684908 h 4437634"/>
              <a:gd name="connsiteX9" fmla="*/ 570831 w 2725718"/>
              <a:gd name="connsiteY9" fmla="*/ 727715 h 4437634"/>
              <a:gd name="connsiteX10" fmla="*/ 627914 w 2725718"/>
              <a:gd name="connsiteY10" fmla="*/ 813328 h 4437634"/>
              <a:gd name="connsiteX11" fmla="*/ 642185 w 2725718"/>
              <a:gd name="connsiteY11" fmla="*/ 870404 h 4437634"/>
              <a:gd name="connsiteX12" fmla="*/ 670726 w 2725718"/>
              <a:gd name="connsiteY12" fmla="*/ 1227127 h 4437634"/>
              <a:gd name="connsiteX13" fmla="*/ 684997 w 2725718"/>
              <a:gd name="connsiteY13" fmla="*/ 1655194 h 4437634"/>
              <a:gd name="connsiteX14" fmla="*/ 756351 w 2725718"/>
              <a:gd name="connsiteY14" fmla="*/ 1797884 h 4437634"/>
              <a:gd name="connsiteX15" fmla="*/ 841976 w 2725718"/>
              <a:gd name="connsiteY15" fmla="*/ 1940573 h 4437634"/>
              <a:gd name="connsiteX16" fmla="*/ 956142 w 2725718"/>
              <a:gd name="connsiteY16" fmla="*/ 2054724 h 4437634"/>
              <a:gd name="connsiteX17" fmla="*/ 984683 w 2725718"/>
              <a:gd name="connsiteY17" fmla="*/ 2140338 h 4437634"/>
              <a:gd name="connsiteX18" fmla="*/ 1041767 w 2725718"/>
              <a:gd name="connsiteY18" fmla="*/ 2254489 h 4437634"/>
              <a:gd name="connsiteX19" fmla="*/ 1056037 w 2725718"/>
              <a:gd name="connsiteY19" fmla="*/ 2325834 h 4437634"/>
              <a:gd name="connsiteX20" fmla="*/ 1113120 w 2725718"/>
              <a:gd name="connsiteY20" fmla="*/ 2454254 h 4437634"/>
              <a:gd name="connsiteX21" fmla="*/ 1155933 w 2725718"/>
              <a:gd name="connsiteY21" fmla="*/ 2511330 h 4437634"/>
              <a:gd name="connsiteX22" fmla="*/ 1184474 w 2725718"/>
              <a:gd name="connsiteY22" fmla="*/ 2568405 h 4437634"/>
              <a:gd name="connsiteX23" fmla="*/ 1213016 w 2725718"/>
              <a:gd name="connsiteY23" fmla="*/ 2611212 h 4437634"/>
              <a:gd name="connsiteX24" fmla="*/ 1227287 w 2725718"/>
              <a:gd name="connsiteY24" fmla="*/ 2654019 h 4437634"/>
              <a:gd name="connsiteX25" fmla="*/ 1270099 w 2725718"/>
              <a:gd name="connsiteY25" fmla="*/ 2711095 h 4437634"/>
              <a:gd name="connsiteX26" fmla="*/ 1298641 w 2725718"/>
              <a:gd name="connsiteY26" fmla="*/ 2768170 h 4437634"/>
              <a:gd name="connsiteX27" fmla="*/ 1327182 w 2725718"/>
              <a:gd name="connsiteY27" fmla="*/ 2810977 h 4437634"/>
              <a:gd name="connsiteX28" fmla="*/ 1341453 w 2725718"/>
              <a:gd name="connsiteY28" fmla="*/ 2853784 h 4437634"/>
              <a:gd name="connsiteX29" fmla="*/ 1427078 w 2725718"/>
              <a:gd name="connsiteY29" fmla="*/ 2996473 h 4437634"/>
              <a:gd name="connsiteX30" fmla="*/ 1455619 w 2725718"/>
              <a:gd name="connsiteY30" fmla="*/ 3039280 h 4437634"/>
              <a:gd name="connsiteX31" fmla="*/ 1498431 w 2725718"/>
              <a:gd name="connsiteY31" fmla="*/ 3124893 h 4437634"/>
              <a:gd name="connsiteX32" fmla="*/ 1569785 w 2725718"/>
              <a:gd name="connsiteY32" fmla="*/ 3196238 h 4437634"/>
              <a:gd name="connsiteX33" fmla="*/ 1641139 w 2725718"/>
              <a:gd name="connsiteY33" fmla="*/ 3267582 h 4437634"/>
              <a:gd name="connsiteX34" fmla="*/ 1683952 w 2725718"/>
              <a:gd name="connsiteY34" fmla="*/ 3324658 h 4437634"/>
              <a:gd name="connsiteX35" fmla="*/ 1741035 w 2725718"/>
              <a:gd name="connsiteY35" fmla="*/ 3353196 h 4437634"/>
              <a:gd name="connsiteX36" fmla="*/ 1769576 w 2725718"/>
              <a:gd name="connsiteY36" fmla="*/ 3410272 h 4437634"/>
              <a:gd name="connsiteX37" fmla="*/ 1826659 w 2725718"/>
              <a:gd name="connsiteY37" fmla="*/ 3467347 h 4437634"/>
              <a:gd name="connsiteX38" fmla="*/ 1855201 w 2725718"/>
              <a:gd name="connsiteY38" fmla="*/ 3538692 h 4437634"/>
              <a:gd name="connsiteX39" fmla="*/ 1940826 w 2725718"/>
              <a:gd name="connsiteY39" fmla="*/ 3695650 h 4437634"/>
              <a:gd name="connsiteX40" fmla="*/ 1997909 w 2725718"/>
              <a:gd name="connsiteY40" fmla="*/ 3824070 h 4437634"/>
              <a:gd name="connsiteX41" fmla="*/ 2012179 w 2725718"/>
              <a:gd name="connsiteY41" fmla="*/ 3881146 h 4437634"/>
              <a:gd name="connsiteX42" fmla="*/ 2026450 w 2725718"/>
              <a:gd name="connsiteY42" fmla="*/ 4038104 h 4437634"/>
              <a:gd name="connsiteX43" fmla="*/ 2040721 w 2725718"/>
              <a:gd name="connsiteY43" fmla="*/ 4095180 h 4437634"/>
              <a:gd name="connsiteX44" fmla="*/ 2112075 w 2725718"/>
              <a:gd name="connsiteY44" fmla="*/ 4237869 h 4437634"/>
              <a:gd name="connsiteX45" fmla="*/ 2197699 w 2725718"/>
              <a:gd name="connsiteY45" fmla="*/ 4280676 h 4437634"/>
              <a:gd name="connsiteX46" fmla="*/ 2269053 w 2725718"/>
              <a:gd name="connsiteY46" fmla="*/ 4437634 h 4437634"/>
              <a:gd name="connsiteX47" fmla="*/ 2725718 w 2725718"/>
              <a:gd name="connsiteY47" fmla="*/ 4009566 h 443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725718" h="4437634">
                <a:moveTo>
                  <a:pt x="0" y="0"/>
                </a:moveTo>
                <a:cubicBezTo>
                  <a:pt x="231998" y="270627"/>
                  <a:pt x="8420" y="1713"/>
                  <a:pt x="114166" y="142689"/>
                </a:cubicBezTo>
                <a:cubicBezTo>
                  <a:pt x="146708" y="186073"/>
                  <a:pt x="186157" y="224606"/>
                  <a:pt x="214062" y="271109"/>
                </a:cubicBezTo>
                <a:cubicBezTo>
                  <a:pt x="228333" y="294891"/>
                  <a:pt x="239845" y="320563"/>
                  <a:pt x="256874" y="342454"/>
                </a:cubicBezTo>
                <a:cubicBezTo>
                  <a:pt x="273395" y="363692"/>
                  <a:pt x="297147" y="378519"/>
                  <a:pt x="313957" y="399529"/>
                </a:cubicBezTo>
                <a:cubicBezTo>
                  <a:pt x="335386" y="426311"/>
                  <a:pt x="355699" y="454465"/>
                  <a:pt x="371040" y="485143"/>
                </a:cubicBezTo>
                <a:cubicBezTo>
                  <a:pt x="380554" y="504168"/>
                  <a:pt x="386111" y="525757"/>
                  <a:pt x="399582" y="542219"/>
                </a:cubicBezTo>
                <a:cubicBezTo>
                  <a:pt x="429402" y="578661"/>
                  <a:pt x="473355" y="602923"/>
                  <a:pt x="499477" y="642101"/>
                </a:cubicBezTo>
                <a:cubicBezTo>
                  <a:pt x="508991" y="656370"/>
                  <a:pt x="517039" y="671734"/>
                  <a:pt x="528019" y="684908"/>
                </a:cubicBezTo>
                <a:cubicBezTo>
                  <a:pt x="540939" y="700410"/>
                  <a:pt x="558440" y="711786"/>
                  <a:pt x="570831" y="727715"/>
                </a:cubicBezTo>
                <a:cubicBezTo>
                  <a:pt x="591890" y="754788"/>
                  <a:pt x="627914" y="813328"/>
                  <a:pt x="627914" y="813328"/>
                </a:cubicBezTo>
                <a:cubicBezTo>
                  <a:pt x="632671" y="832353"/>
                  <a:pt x="640167" y="850897"/>
                  <a:pt x="642185" y="870404"/>
                </a:cubicBezTo>
                <a:cubicBezTo>
                  <a:pt x="654461" y="989058"/>
                  <a:pt x="670726" y="1227127"/>
                  <a:pt x="670726" y="1227127"/>
                </a:cubicBezTo>
                <a:cubicBezTo>
                  <a:pt x="675483" y="1369816"/>
                  <a:pt x="673139" y="1512919"/>
                  <a:pt x="684997" y="1655194"/>
                </a:cubicBezTo>
                <a:cubicBezTo>
                  <a:pt x="691826" y="1737124"/>
                  <a:pt x="718601" y="1737493"/>
                  <a:pt x="756351" y="1797884"/>
                </a:cubicBezTo>
                <a:cubicBezTo>
                  <a:pt x="784794" y="1843386"/>
                  <a:pt x="797990" y="1905389"/>
                  <a:pt x="841976" y="1940573"/>
                </a:cubicBezTo>
                <a:cubicBezTo>
                  <a:pt x="931902" y="2012505"/>
                  <a:pt x="895054" y="1973284"/>
                  <a:pt x="956142" y="2054724"/>
                </a:cubicBezTo>
                <a:cubicBezTo>
                  <a:pt x="965656" y="2083262"/>
                  <a:pt x="971228" y="2113433"/>
                  <a:pt x="984683" y="2140338"/>
                </a:cubicBezTo>
                <a:lnTo>
                  <a:pt x="1041767" y="2254489"/>
                </a:lnTo>
                <a:cubicBezTo>
                  <a:pt x="1046524" y="2278271"/>
                  <a:pt x="1049067" y="2302604"/>
                  <a:pt x="1056037" y="2325834"/>
                </a:cubicBezTo>
                <a:cubicBezTo>
                  <a:pt x="1063842" y="2351849"/>
                  <a:pt x="1096906" y="2428315"/>
                  <a:pt x="1113120" y="2454254"/>
                </a:cubicBezTo>
                <a:cubicBezTo>
                  <a:pt x="1125726" y="2474421"/>
                  <a:pt x="1143327" y="2491163"/>
                  <a:pt x="1155933" y="2511330"/>
                </a:cubicBezTo>
                <a:cubicBezTo>
                  <a:pt x="1167208" y="2529367"/>
                  <a:pt x="1173920" y="2549937"/>
                  <a:pt x="1184474" y="2568405"/>
                </a:cubicBezTo>
                <a:cubicBezTo>
                  <a:pt x="1192984" y="2583295"/>
                  <a:pt x="1205345" y="2595873"/>
                  <a:pt x="1213016" y="2611212"/>
                </a:cubicBezTo>
                <a:cubicBezTo>
                  <a:pt x="1219743" y="2624665"/>
                  <a:pt x="1219824" y="2640960"/>
                  <a:pt x="1227287" y="2654019"/>
                </a:cubicBezTo>
                <a:cubicBezTo>
                  <a:pt x="1239088" y="2674668"/>
                  <a:pt x="1257493" y="2690928"/>
                  <a:pt x="1270099" y="2711095"/>
                </a:cubicBezTo>
                <a:cubicBezTo>
                  <a:pt x="1281374" y="2729132"/>
                  <a:pt x="1288086" y="2749702"/>
                  <a:pt x="1298641" y="2768170"/>
                </a:cubicBezTo>
                <a:cubicBezTo>
                  <a:pt x="1307151" y="2783060"/>
                  <a:pt x="1319512" y="2795638"/>
                  <a:pt x="1327182" y="2810977"/>
                </a:cubicBezTo>
                <a:cubicBezTo>
                  <a:pt x="1333909" y="2824430"/>
                  <a:pt x="1334321" y="2840541"/>
                  <a:pt x="1341453" y="2853784"/>
                </a:cubicBezTo>
                <a:cubicBezTo>
                  <a:pt x="1367754" y="2902622"/>
                  <a:pt x="1398004" y="2949234"/>
                  <a:pt x="1427078" y="2996473"/>
                </a:cubicBezTo>
                <a:cubicBezTo>
                  <a:pt x="1436067" y="3011078"/>
                  <a:pt x="1447949" y="3023941"/>
                  <a:pt x="1455619" y="3039280"/>
                </a:cubicBezTo>
                <a:cubicBezTo>
                  <a:pt x="1469890" y="3067818"/>
                  <a:pt x="1479663" y="3099090"/>
                  <a:pt x="1498431" y="3124893"/>
                </a:cubicBezTo>
                <a:cubicBezTo>
                  <a:pt x="1518216" y="3152093"/>
                  <a:pt x="1547635" y="3170927"/>
                  <a:pt x="1569785" y="3196238"/>
                </a:cubicBezTo>
                <a:cubicBezTo>
                  <a:pt x="1636381" y="3272338"/>
                  <a:pt x="1555516" y="3210509"/>
                  <a:pt x="1641139" y="3267582"/>
                </a:cubicBezTo>
                <a:cubicBezTo>
                  <a:pt x="1655410" y="3286607"/>
                  <a:pt x="1665894" y="3309181"/>
                  <a:pt x="1683952" y="3324658"/>
                </a:cubicBezTo>
                <a:cubicBezTo>
                  <a:pt x="1700105" y="3338501"/>
                  <a:pt x="1725992" y="3338155"/>
                  <a:pt x="1741035" y="3353196"/>
                </a:cubicBezTo>
                <a:cubicBezTo>
                  <a:pt x="1756077" y="3368236"/>
                  <a:pt x="1756812" y="3393256"/>
                  <a:pt x="1769576" y="3410272"/>
                </a:cubicBezTo>
                <a:cubicBezTo>
                  <a:pt x="1785722" y="3431797"/>
                  <a:pt x="1807631" y="3448322"/>
                  <a:pt x="1826659" y="3467347"/>
                </a:cubicBezTo>
                <a:cubicBezTo>
                  <a:pt x="1836173" y="3491129"/>
                  <a:pt x="1843745" y="3515783"/>
                  <a:pt x="1855201" y="3538692"/>
                </a:cubicBezTo>
                <a:cubicBezTo>
                  <a:pt x="1965139" y="3758540"/>
                  <a:pt x="1827272" y="3445863"/>
                  <a:pt x="1940826" y="3695650"/>
                </a:cubicBezTo>
                <a:cubicBezTo>
                  <a:pt x="2031929" y="3896050"/>
                  <a:pt x="1912517" y="3653313"/>
                  <a:pt x="1997909" y="3824070"/>
                </a:cubicBezTo>
                <a:cubicBezTo>
                  <a:pt x="2002666" y="3843095"/>
                  <a:pt x="2009587" y="3861707"/>
                  <a:pt x="2012179" y="3881146"/>
                </a:cubicBezTo>
                <a:cubicBezTo>
                  <a:pt x="2019123" y="3933220"/>
                  <a:pt x="2019506" y="3986030"/>
                  <a:pt x="2026450" y="4038104"/>
                </a:cubicBezTo>
                <a:cubicBezTo>
                  <a:pt x="2029042" y="4057543"/>
                  <a:pt x="2035085" y="4076396"/>
                  <a:pt x="2040721" y="4095180"/>
                </a:cubicBezTo>
                <a:cubicBezTo>
                  <a:pt x="2060635" y="4161552"/>
                  <a:pt x="2063979" y="4189779"/>
                  <a:pt x="2112075" y="4237869"/>
                </a:cubicBezTo>
                <a:cubicBezTo>
                  <a:pt x="2139740" y="4265530"/>
                  <a:pt x="2162880" y="4269071"/>
                  <a:pt x="2197699" y="4280676"/>
                </a:cubicBezTo>
                <a:cubicBezTo>
                  <a:pt x="2268237" y="4386468"/>
                  <a:pt x="2248056" y="4332656"/>
                  <a:pt x="2269053" y="4437634"/>
                </a:cubicBezTo>
                <a:lnTo>
                  <a:pt x="2725718" y="4009566"/>
                </a:lnTo>
              </a:path>
            </a:pathLst>
          </a:custGeom>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25" name="Rectangle 2"/>
          <p:cNvSpPr txBox="1">
            <a:spLocks noChangeArrowheads="1"/>
          </p:cNvSpPr>
          <p:nvPr/>
        </p:nvSpPr>
        <p:spPr bwMode="auto">
          <a:xfrm>
            <a:off x="-153892" y="5265086"/>
            <a:ext cx="3459471" cy="14468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8" algn="ctr" rtl="0" eaLnBrk="0" fontAlgn="base" hangingPunct="0">
              <a:spcBef>
                <a:spcPct val="0"/>
              </a:spcBef>
              <a:spcAft>
                <a:spcPct val="0"/>
              </a:spcAft>
              <a:defRPr sz="4400">
                <a:solidFill>
                  <a:schemeClr val="tx2"/>
                </a:solidFill>
                <a:latin typeface="Times New Roman" pitchFamily="-112" charset="0"/>
              </a:defRPr>
            </a:lvl6pPr>
            <a:lvl7pPr marL="914354" algn="ctr" rtl="0" eaLnBrk="0" fontAlgn="base" hangingPunct="0">
              <a:spcBef>
                <a:spcPct val="0"/>
              </a:spcBef>
              <a:spcAft>
                <a:spcPct val="0"/>
              </a:spcAft>
              <a:defRPr sz="4400">
                <a:solidFill>
                  <a:schemeClr val="tx2"/>
                </a:solidFill>
                <a:latin typeface="Times New Roman" pitchFamily="-112" charset="0"/>
              </a:defRPr>
            </a:lvl7pPr>
            <a:lvl8pPr marL="1371532" algn="ctr" rtl="0" eaLnBrk="0" fontAlgn="base" hangingPunct="0">
              <a:spcBef>
                <a:spcPct val="0"/>
              </a:spcBef>
              <a:spcAft>
                <a:spcPct val="0"/>
              </a:spcAft>
              <a:defRPr sz="4400">
                <a:solidFill>
                  <a:schemeClr val="tx2"/>
                </a:solidFill>
                <a:latin typeface="Times New Roman" pitchFamily="-112" charset="0"/>
              </a:defRPr>
            </a:lvl8pPr>
            <a:lvl9pPr marL="1828709" algn="ctr" rtl="0" eaLnBrk="0" fontAlgn="base" hangingPunct="0">
              <a:spcBef>
                <a:spcPct val="0"/>
              </a:spcBef>
              <a:spcAft>
                <a:spcPct val="0"/>
              </a:spcAft>
              <a:defRPr sz="4400">
                <a:solidFill>
                  <a:schemeClr val="tx2"/>
                </a:solidFill>
                <a:latin typeface="Times New Roman" pitchFamily="-112" charset="0"/>
              </a:defRPr>
            </a:lvl9pPr>
          </a:lstStyle>
          <a:p>
            <a:r>
              <a:rPr lang="en-US" sz="3600" b="1" kern="0">
                <a:effectLst>
                  <a:glow rad="152400">
                    <a:schemeClr val="tx1"/>
                  </a:glow>
                </a:effectLst>
                <a:latin typeface="Arial" charset="0"/>
                <a:ea typeface="ＭＳ Ｐゴシック" charset="0"/>
              </a:rPr>
              <a:t>Bersemangat untuk Kristus!</a:t>
            </a:r>
            <a:endParaRPr lang="en-US" sz="3600" b="1" kern="0" dirty="0">
              <a:effectLst>
                <a:glow rad="152400">
                  <a:schemeClr val="tx1"/>
                </a:glow>
              </a:effectLst>
              <a:latin typeface="Arial" charset="0"/>
              <a:ea typeface="ＭＳ Ｐゴシック" charset="0"/>
            </a:endParaRPr>
          </a:p>
        </p:txBody>
      </p:sp>
      <p:sp>
        <p:nvSpPr>
          <p:cNvPr id="26" name="Rectangle 2"/>
          <p:cNvSpPr txBox="1">
            <a:spLocks noChangeArrowheads="1"/>
          </p:cNvSpPr>
          <p:nvPr/>
        </p:nvSpPr>
        <p:spPr bwMode="auto">
          <a:xfrm>
            <a:off x="6047463" y="5132871"/>
            <a:ext cx="3070211" cy="14468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3600" b="1" dirty="0" err="1">
                <a:solidFill>
                  <a:srgbClr val="FFFFFF"/>
                </a:solidFill>
                <a:effectLst>
                  <a:glow rad="152400">
                    <a:srgbClr val="000000"/>
                  </a:glow>
                </a:effectLst>
                <a:latin typeface="Arial" charset="0"/>
                <a:ea typeface="ＭＳ Ｐゴシック" charset="0"/>
              </a:rPr>
              <a:t>Menolak</a:t>
            </a:r>
            <a:r>
              <a:rPr lang="en-US" sz="3600" b="1" dirty="0">
                <a:solidFill>
                  <a:srgbClr val="FFFFFF"/>
                </a:solidFill>
                <a:effectLst>
                  <a:glow rad="152400">
                    <a:srgbClr val="000000"/>
                  </a:glow>
                </a:effectLst>
                <a:latin typeface="Arial" charset="0"/>
                <a:ea typeface="ＭＳ Ｐゴシック" charset="0"/>
              </a:rPr>
              <a:t> </a:t>
            </a:r>
            <a:r>
              <a:rPr lang="en-US" sz="3600" b="1" dirty="0" err="1">
                <a:solidFill>
                  <a:srgbClr val="FFFFFF"/>
                </a:solidFill>
                <a:effectLst>
                  <a:glow rad="152400">
                    <a:srgbClr val="000000"/>
                  </a:glow>
                </a:effectLst>
                <a:latin typeface="Arial" charset="0"/>
                <a:ea typeface="ＭＳ Ｐゴシック" charset="0"/>
              </a:rPr>
              <a:t>Kristus</a:t>
            </a:r>
            <a:endParaRPr lang="en-US" sz="3600" b="1" dirty="0">
              <a:solidFill>
                <a:srgbClr val="FFFFFF"/>
              </a:solidFill>
              <a:effectLst>
                <a:glow rad="152400">
                  <a:srgbClr val="000000"/>
                </a:glow>
              </a:effectLst>
              <a:latin typeface="Arial" charset="0"/>
              <a:ea typeface="ＭＳ Ｐゴシック" charset="0"/>
            </a:endParaRPr>
          </a:p>
        </p:txBody>
      </p:sp>
      <p:sp>
        <p:nvSpPr>
          <p:cNvPr id="27" name="Rectangle 2"/>
          <p:cNvSpPr txBox="1">
            <a:spLocks noChangeArrowheads="1"/>
          </p:cNvSpPr>
          <p:nvPr/>
        </p:nvSpPr>
        <p:spPr bwMode="auto">
          <a:xfrm>
            <a:off x="3092999" y="5132871"/>
            <a:ext cx="3070211" cy="14468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3600" b="1" dirty="0">
                <a:solidFill>
                  <a:srgbClr val="FFFFFF"/>
                </a:solidFill>
                <a:effectLst>
                  <a:glow rad="152400">
                    <a:srgbClr val="000000"/>
                  </a:glow>
                </a:effectLst>
                <a:latin typeface="Arial" charset="0"/>
                <a:ea typeface="ＭＳ Ｐゴシック" charset="0"/>
              </a:rPr>
              <a:t>Orang yang </a:t>
            </a:r>
            <a:r>
              <a:rPr lang="en-US" sz="3600" b="1" dirty="0" err="1">
                <a:solidFill>
                  <a:srgbClr val="FFFFFF"/>
                </a:solidFill>
                <a:effectLst>
                  <a:glow rad="152400">
                    <a:srgbClr val="000000"/>
                  </a:glow>
                </a:effectLst>
                <a:latin typeface="Arial" charset="0"/>
                <a:ea typeface="ＭＳ Ｐゴシック" charset="0"/>
              </a:rPr>
              <a:t>berpura-pura</a:t>
            </a:r>
            <a:endParaRPr lang="en-US" sz="3600" b="1" dirty="0">
              <a:solidFill>
                <a:srgbClr val="FFFFFF"/>
              </a:solidFill>
              <a:effectLst>
                <a:glow rad="152400">
                  <a:srgbClr val="000000"/>
                </a:glow>
              </a:effectLst>
              <a:latin typeface="Arial" charset="0"/>
              <a:ea typeface="ＭＳ Ｐゴシック" charset="0"/>
            </a:endParaRPr>
          </a:p>
        </p:txBody>
      </p:sp>
      <p:sp>
        <p:nvSpPr>
          <p:cNvPr id="9" name="Freeform 8"/>
          <p:cNvSpPr/>
          <p:nvPr/>
        </p:nvSpPr>
        <p:spPr>
          <a:xfrm>
            <a:off x="3070210" y="2064182"/>
            <a:ext cx="2633411" cy="3830765"/>
          </a:xfrm>
          <a:custGeom>
            <a:avLst/>
            <a:gdLst>
              <a:gd name="connsiteX0" fmla="*/ 0 w 2012179"/>
              <a:gd name="connsiteY0" fmla="*/ 0 h 3270774"/>
              <a:gd name="connsiteX1" fmla="*/ 185520 w 2012179"/>
              <a:gd name="connsiteY1" fmla="*/ 185496 h 3270774"/>
              <a:gd name="connsiteX2" fmla="*/ 228332 w 2012179"/>
              <a:gd name="connsiteY2" fmla="*/ 228302 h 3270774"/>
              <a:gd name="connsiteX3" fmla="*/ 299686 w 2012179"/>
              <a:gd name="connsiteY3" fmla="*/ 356723 h 3270774"/>
              <a:gd name="connsiteX4" fmla="*/ 328228 w 2012179"/>
              <a:gd name="connsiteY4" fmla="*/ 428067 h 3270774"/>
              <a:gd name="connsiteX5" fmla="*/ 428123 w 2012179"/>
              <a:gd name="connsiteY5" fmla="*/ 556488 h 3270774"/>
              <a:gd name="connsiteX6" fmla="*/ 513748 w 2012179"/>
              <a:gd name="connsiteY6" fmla="*/ 642101 h 3270774"/>
              <a:gd name="connsiteX7" fmla="*/ 585102 w 2012179"/>
              <a:gd name="connsiteY7" fmla="*/ 756253 h 3270774"/>
              <a:gd name="connsiteX8" fmla="*/ 599373 w 2012179"/>
              <a:gd name="connsiteY8" fmla="*/ 799059 h 3270774"/>
              <a:gd name="connsiteX9" fmla="*/ 627914 w 2012179"/>
              <a:gd name="connsiteY9" fmla="*/ 841866 h 3270774"/>
              <a:gd name="connsiteX10" fmla="*/ 656456 w 2012179"/>
              <a:gd name="connsiteY10" fmla="*/ 913211 h 3270774"/>
              <a:gd name="connsiteX11" fmla="*/ 713539 w 2012179"/>
              <a:gd name="connsiteY11" fmla="*/ 998824 h 3270774"/>
              <a:gd name="connsiteX12" fmla="*/ 784893 w 2012179"/>
              <a:gd name="connsiteY12" fmla="*/ 1127244 h 3270774"/>
              <a:gd name="connsiteX13" fmla="*/ 856247 w 2012179"/>
              <a:gd name="connsiteY13" fmla="*/ 1269934 h 3270774"/>
              <a:gd name="connsiteX14" fmla="*/ 899059 w 2012179"/>
              <a:gd name="connsiteY14" fmla="*/ 1327009 h 3270774"/>
              <a:gd name="connsiteX15" fmla="*/ 941871 w 2012179"/>
              <a:gd name="connsiteY15" fmla="*/ 1441161 h 3270774"/>
              <a:gd name="connsiteX16" fmla="*/ 984684 w 2012179"/>
              <a:gd name="connsiteY16" fmla="*/ 1569581 h 3270774"/>
              <a:gd name="connsiteX17" fmla="*/ 1070308 w 2012179"/>
              <a:gd name="connsiteY17" fmla="*/ 1712270 h 3270774"/>
              <a:gd name="connsiteX18" fmla="*/ 1113121 w 2012179"/>
              <a:gd name="connsiteY18" fmla="*/ 1755077 h 3270774"/>
              <a:gd name="connsiteX19" fmla="*/ 1141662 w 2012179"/>
              <a:gd name="connsiteY19" fmla="*/ 1812153 h 3270774"/>
              <a:gd name="connsiteX20" fmla="*/ 1184474 w 2012179"/>
              <a:gd name="connsiteY20" fmla="*/ 1869228 h 3270774"/>
              <a:gd name="connsiteX21" fmla="*/ 1198745 w 2012179"/>
              <a:gd name="connsiteY21" fmla="*/ 1912035 h 3270774"/>
              <a:gd name="connsiteX22" fmla="*/ 1241558 w 2012179"/>
              <a:gd name="connsiteY22" fmla="*/ 1969111 h 3270774"/>
              <a:gd name="connsiteX23" fmla="*/ 1270099 w 2012179"/>
              <a:gd name="connsiteY23" fmla="*/ 2011918 h 3270774"/>
              <a:gd name="connsiteX24" fmla="*/ 1455619 w 2012179"/>
              <a:gd name="connsiteY24" fmla="*/ 2140338 h 3270774"/>
              <a:gd name="connsiteX25" fmla="*/ 1584056 w 2012179"/>
              <a:gd name="connsiteY25" fmla="*/ 2325834 h 3270774"/>
              <a:gd name="connsiteX26" fmla="*/ 1626868 w 2012179"/>
              <a:gd name="connsiteY26" fmla="*/ 2425716 h 3270774"/>
              <a:gd name="connsiteX27" fmla="*/ 1683952 w 2012179"/>
              <a:gd name="connsiteY27" fmla="*/ 2596943 h 3270774"/>
              <a:gd name="connsiteX28" fmla="*/ 1726764 w 2012179"/>
              <a:gd name="connsiteY28" fmla="*/ 2668288 h 3270774"/>
              <a:gd name="connsiteX29" fmla="*/ 1769576 w 2012179"/>
              <a:gd name="connsiteY29" fmla="*/ 2768170 h 3270774"/>
              <a:gd name="connsiteX30" fmla="*/ 1869472 w 2012179"/>
              <a:gd name="connsiteY30" fmla="*/ 2896591 h 3270774"/>
              <a:gd name="connsiteX31" fmla="*/ 1883742 w 2012179"/>
              <a:gd name="connsiteY31" fmla="*/ 2967935 h 3270774"/>
              <a:gd name="connsiteX32" fmla="*/ 1912284 w 2012179"/>
              <a:gd name="connsiteY32" fmla="*/ 3010742 h 3270774"/>
              <a:gd name="connsiteX33" fmla="*/ 1940826 w 2012179"/>
              <a:gd name="connsiteY33" fmla="*/ 3067818 h 3270774"/>
              <a:gd name="connsiteX34" fmla="*/ 1955096 w 2012179"/>
              <a:gd name="connsiteY34" fmla="*/ 3124893 h 3270774"/>
              <a:gd name="connsiteX35" fmla="*/ 1969367 w 2012179"/>
              <a:gd name="connsiteY35" fmla="*/ 3267583 h 3270774"/>
              <a:gd name="connsiteX36" fmla="*/ 2012179 w 2012179"/>
              <a:gd name="connsiteY36" fmla="*/ 3224776 h 327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12179" h="3270774">
                <a:moveTo>
                  <a:pt x="0" y="0"/>
                </a:moveTo>
                <a:cubicBezTo>
                  <a:pt x="224885" y="199871"/>
                  <a:pt x="53473" y="34604"/>
                  <a:pt x="185520" y="185496"/>
                </a:cubicBezTo>
                <a:cubicBezTo>
                  <a:pt x="198810" y="200682"/>
                  <a:pt x="216223" y="212159"/>
                  <a:pt x="228332" y="228302"/>
                </a:cubicBezTo>
                <a:cubicBezTo>
                  <a:pt x="247985" y="254503"/>
                  <a:pt x="284897" y="323453"/>
                  <a:pt x="299686" y="356723"/>
                </a:cubicBezTo>
                <a:cubicBezTo>
                  <a:pt x="310090" y="380129"/>
                  <a:pt x="314376" y="406522"/>
                  <a:pt x="328228" y="428067"/>
                </a:cubicBezTo>
                <a:cubicBezTo>
                  <a:pt x="357558" y="473685"/>
                  <a:pt x="389772" y="518142"/>
                  <a:pt x="428123" y="556488"/>
                </a:cubicBezTo>
                <a:cubicBezTo>
                  <a:pt x="456665" y="585026"/>
                  <a:pt x="491358" y="608520"/>
                  <a:pt x="513748" y="642101"/>
                </a:cubicBezTo>
                <a:cubicBezTo>
                  <a:pt x="536386" y="676055"/>
                  <a:pt x="567893" y="721839"/>
                  <a:pt x="585102" y="756253"/>
                </a:cubicBezTo>
                <a:cubicBezTo>
                  <a:pt x="591829" y="769705"/>
                  <a:pt x="592646" y="785606"/>
                  <a:pt x="599373" y="799059"/>
                </a:cubicBezTo>
                <a:cubicBezTo>
                  <a:pt x="607043" y="814398"/>
                  <a:pt x="620244" y="826527"/>
                  <a:pt x="627914" y="841866"/>
                </a:cubicBezTo>
                <a:cubicBezTo>
                  <a:pt x="639370" y="864775"/>
                  <a:pt x="644189" y="890725"/>
                  <a:pt x="656456" y="913211"/>
                </a:cubicBezTo>
                <a:cubicBezTo>
                  <a:pt x="672882" y="943321"/>
                  <a:pt x="694511" y="970286"/>
                  <a:pt x="713539" y="998824"/>
                </a:cubicBezTo>
                <a:cubicBezTo>
                  <a:pt x="738298" y="1097848"/>
                  <a:pt x="710743" y="1021329"/>
                  <a:pt x="784893" y="1127244"/>
                </a:cubicBezTo>
                <a:cubicBezTo>
                  <a:pt x="884255" y="1269172"/>
                  <a:pt x="777349" y="1127936"/>
                  <a:pt x="856247" y="1269934"/>
                </a:cubicBezTo>
                <a:cubicBezTo>
                  <a:pt x="867798" y="1290723"/>
                  <a:pt x="884788" y="1307984"/>
                  <a:pt x="899059" y="1327009"/>
                </a:cubicBezTo>
                <a:cubicBezTo>
                  <a:pt x="937251" y="1517941"/>
                  <a:pt x="885340" y="1305504"/>
                  <a:pt x="941871" y="1441161"/>
                </a:cubicBezTo>
                <a:cubicBezTo>
                  <a:pt x="959228" y="1482812"/>
                  <a:pt x="962295" y="1530405"/>
                  <a:pt x="984684" y="1569581"/>
                </a:cubicBezTo>
                <a:cubicBezTo>
                  <a:pt x="989513" y="1578030"/>
                  <a:pt x="1047669" y="1685106"/>
                  <a:pt x="1070308" y="1712270"/>
                </a:cubicBezTo>
                <a:cubicBezTo>
                  <a:pt x="1083228" y="1727773"/>
                  <a:pt x="1098850" y="1740808"/>
                  <a:pt x="1113121" y="1755077"/>
                </a:cubicBezTo>
                <a:cubicBezTo>
                  <a:pt x="1122635" y="1774102"/>
                  <a:pt x="1130387" y="1794115"/>
                  <a:pt x="1141662" y="1812153"/>
                </a:cubicBezTo>
                <a:cubicBezTo>
                  <a:pt x="1154268" y="1832320"/>
                  <a:pt x="1172673" y="1848580"/>
                  <a:pt x="1184474" y="1869228"/>
                </a:cubicBezTo>
                <a:cubicBezTo>
                  <a:pt x="1191937" y="1882287"/>
                  <a:pt x="1191282" y="1898976"/>
                  <a:pt x="1198745" y="1912035"/>
                </a:cubicBezTo>
                <a:cubicBezTo>
                  <a:pt x="1210546" y="1932684"/>
                  <a:pt x="1227733" y="1949759"/>
                  <a:pt x="1241558" y="1969111"/>
                </a:cubicBezTo>
                <a:cubicBezTo>
                  <a:pt x="1251527" y="1983066"/>
                  <a:pt x="1257351" y="2000446"/>
                  <a:pt x="1270099" y="2011918"/>
                </a:cubicBezTo>
                <a:cubicBezTo>
                  <a:pt x="1338275" y="2073268"/>
                  <a:pt x="1383232" y="2096911"/>
                  <a:pt x="1455619" y="2140338"/>
                </a:cubicBezTo>
                <a:cubicBezTo>
                  <a:pt x="1500192" y="2199760"/>
                  <a:pt x="1550411" y="2258552"/>
                  <a:pt x="1584056" y="2325834"/>
                </a:cubicBezTo>
                <a:cubicBezTo>
                  <a:pt x="1600257" y="2358232"/>
                  <a:pt x="1614344" y="2391726"/>
                  <a:pt x="1626868" y="2425716"/>
                </a:cubicBezTo>
                <a:cubicBezTo>
                  <a:pt x="1647670" y="2482169"/>
                  <a:pt x="1652995" y="2545354"/>
                  <a:pt x="1683952" y="2596943"/>
                </a:cubicBezTo>
                <a:cubicBezTo>
                  <a:pt x="1698223" y="2620725"/>
                  <a:pt x="1714359" y="2643482"/>
                  <a:pt x="1726764" y="2668288"/>
                </a:cubicBezTo>
                <a:cubicBezTo>
                  <a:pt x="1742965" y="2700686"/>
                  <a:pt x="1750376" y="2737454"/>
                  <a:pt x="1769576" y="2768170"/>
                </a:cubicBezTo>
                <a:cubicBezTo>
                  <a:pt x="1798322" y="2814158"/>
                  <a:pt x="1869472" y="2896591"/>
                  <a:pt x="1869472" y="2896591"/>
                </a:cubicBezTo>
                <a:cubicBezTo>
                  <a:pt x="1874229" y="2920372"/>
                  <a:pt x="1875225" y="2945227"/>
                  <a:pt x="1883742" y="2967935"/>
                </a:cubicBezTo>
                <a:cubicBezTo>
                  <a:pt x="1889764" y="2983993"/>
                  <a:pt x="1903774" y="2995852"/>
                  <a:pt x="1912284" y="3010742"/>
                </a:cubicBezTo>
                <a:cubicBezTo>
                  <a:pt x="1922839" y="3029210"/>
                  <a:pt x="1931312" y="3048793"/>
                  <a:pt x="1940826" y="3067818"/>
                </a:cubicBezTo>
                <a:cubicBezTo>
                  <a:pt x="1945583" y="3086843"/>
                  <a:pt x="1952322" y="3105480"/>
                  <a:pt x="1955096" y="3124893"/>
                </a:cubicBezTo>
                <a:cubicBezTo>
                  <a:pt x="1961857" y="3172213"/>
                  <a:pt x="1945649" y="3226082"/>
                  <a:pt x="1969367" y="3267583"/>
                </a:cubicBezTo>
                <a:cubicBezTo>
                  <a:pt x="1979380" y="3285104"/>
                  <a:pt x="2012179" y="3224776"/>
                  <a:pt x="2012179" y="3224776"/>
                </a:cubicBezTo>
              </a:path>
            </a:pathLst>
          </a:custGeom>
          <a:ln w="76200" cmpd="sng">
            <a:solidFill>
              <a:schemeClr val="bg1"/>
            </a:solidFill>
          </a:ln>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21" name="Freeform 20"/>
          <p:cNvSpPr/>
          <p:nvPr/>
        </p:nvSpPr>
        <p:spPr>
          <a:xfrm rot="3694116">
            <a:off x="3390039" y="1871183"/>
            <a:ext cx="2356685" cy="4280580"/>
          </a:xfrm>
          <a:custGeom>
            <a:avLst/>
            <a:gdLst>
              <a:gd name="connsiteX0" fmla="*/ 0 w 2012179"/>
              <a:gd name="connsiteY0" fmla="*/ 0 h 3270774"/>
              <a:gd name="connsiteX1" fmla="*/ 185520 w 2012179"/>
              <a:gd name="connsiteY1" fmla="*/ 185496 h 3270774"/>
              <a:gd name="connsiteX2" fmla="*/ 228332 w 2012179"/>
              <a:gd name="connsiteY2" fmla="*/ 228302 h 3270774"/>
              <a:gd name="connsiteX3" fmla="*/ 299686 w 2012179"/>
              <a:gd name="connsiteY3" fmla="*/ 356723 h 3270774"/>
              <a:gd name="connsiteX4" fmla="*/ 328228 w 2012179"/>
              <a:gd name="connsiteY4" fmla="*/ 428067 h 3270774"/>
              <a:gd name="connsiteX5" fmla="*/ 428123 w 2012179"/>
              <a:gd name="connsiteY5" fmla="*/ 556488 h 3270774"/>
              <a:gd name="connsiteX6" fmla="*/ 513748 w 2012179"/>
              <a:gd name="connsiteY6" fmla="*/ 642101 h 3270774"/>
              <a:gd name="connsiteX7" fmla="*/ 585102 w 2012179"/>
              <a:gd name="connsiteY7" fmla="*/ 756253 h 3270774"/>
              <a:gd name="connsiteX8" fmla="*/ 599373 w 2012179"/>
              <a:gd name="connsiteY8" fmla="*/ 799059 h 3270774"/>
              <a:gd name="connsiteX9" fmla="*/ 627914 w 2012179"/>
              <a:gd name="connsiteY9" fmla="*/ 841866 h 3270774"/>
              <a:gd name="connsiteX10" fmla="*/ 656456 w 2012179"/>
              <a:gd name="connsiteY10" fmla="*/ 913211 h 3270774"/>
              <a:gd name="connsiteX11" fmla="*/ 713539 w 2012179"/>
              <a:gd name="connsiteY11" fmla="*/ 998824 h 3270774"/>
              <a:gd name="connsiteX12" fmla="*/ 784893 w 2012179"/>
              <a:gd name="connsiteY12" fmla="*/ 1127244 h 3270774"/>
              <a:gd name="connsiteX13" fmla="*/ 856247 w 2012179"/>
              <a:gd name="connsiteY13" fmla="*/ 1269934 h 3270774"/>
              <a:gd name="connsiteX14" fmla="*/ 899059 w 2012179"/>
              <a:gd name="connsiteY14" fmla="*/ 1327009 h 3270774"/>
              <a:gd name="connsiteX15" fmla="*/ 941871 w 2012179"/>
              <a:gd name="connsiteY15" fmla="*/ 1441161 h 3270774"/>
              <a:gd name="connsiteX16" fmla="*/ 984684 w 2012179"/>
              <a:gd name="connsiteY16" fmla="*/ 1569581 h 3270774"/>
              <a:gd name="connsiteX17" fmla="*/ 1070308 w 2012179"/>
              <a:gd name="connsiteY17" fmla="*/ 1712270 h 3270774"/>
              <a:gd name="connsiteX18" fmla="*/ 1113121 w 2012179"/>
              <a:gd name="connsiteY18" fmla="*/ 1755077 h 3270774"/>
              <a:gd name="connsiteX19" fmla="*/ 1141662 w 2012179"/>
              <a:gd name="connsiteY19" fmla="*/ 1812153 h 3270774"/>
              <a:gd name="connsiteX20" fmla="*/ 1184474 w 2012179"/>
              <a:gd name="connsiteY20" fmla="*/ 1869228 h 3270774"/>
              <a:gd name="connsiteX21" fmla="*/ 1198745 w 2012179"/>
              <a:gd name="connsiteY21" fmla="*/ 1912035 h 3270774"/>
              <a:gd name="connsiteX22" fmla="*/ 1241558 w 2012179"/>
              <a:gd name="connsiteY22" fmla="*/ 1969111 h 3270774"/>
              <a:gd name="connsiteX23" fmla="*/ 1270099 w 2012179"/>
              <a:gd name="connsiteY23" fmla="*/ 2011918 h 3270774"/>
              <a:gd name="connsiteX24" fmla="*/ 1455619 w 2012179"/>
              <a:gd name="connsiteY24" fmla="*/ 2140338 h 3270774"/>
              <a:gd name="connsiteX25" fmla="*/ 1584056 w 2012179"/>
              <a:gd name="connsiteY25" fmla="*/ 2325834 h 3270774"/>
              <a:gd name="connsiteX26" fmla="*/ 1626868 w 2012179"/>
              <a:gd name="connsiteY26" fmla="*/ 2425716 h 3270774"/>
              <a:gd name="connsiteX27" fmla="*/ 1683952 w 2012179"/>
              <a:gd name="connsiteY27" fmla="*/ 2596943 h 3270774"/>
              <a:gd name="connsiteX28" fmla="*/ 1726764 w 2012179"/>
              <a:gd name="connsiteY28" fmla="*/ 2668288 h 3270774"/>
              <a:gd name="connsiteX29" fmla="*/ 1769576 w 2012179"/>
              <a:gd name="connsiteY29" fmla="*/ 2768170 h 3270774"/>
              <a:gd name="connsiteX30" fmla="*/ 1869472 w 2012179"/>
              <a:gd name="connsiteY30" fmla="*/ 2896591 h 3270774"/>
              <a:gd name="connsiteX31" fmla="*/ 1883742 w 2012179"/>
              <a:gd name="connsiteY31" fmla="*/ 2967935 h 3270774"/>
              <a:gd name="connsiteX32" fmla="*/ 1912284 w 2012179"/>
              <a:gd name="connsiteY32" fmla="*/ 3010742 h 3270774"/>
              <a:gd name="connsiteX33" fmla="*/ 1940826 w 2012179"/>
              <a:gd name="connsiteY33" fmla="*/ 3067818 h 3270774"/>
              <a:gd name="connsiteX34" fmla="*/ 1955096 w 2012179"/>
              <a:gd name="connsiteY34" fmla="*/ 3124893 h 3270774"/>
              <a:gd name="connsiteX35" fmla="*/ 1969367 w 2012179"/>
              <a:gd name="connsiteY35" fmla="*/ 3267583 h 3270774"/>
              <a:gd name="connsiteX36" fmla="*/ 2012179 w 2012179"/>
              <a:gd name="connsiteY36" fmla="*/ 3224776 h 327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12179" h="3270774">
                <a:moveTo>
                  <a:pt x="0" y="0"/>
                </a:moveTo>
                <a:cubicBezTo>
                  <a:pt x="224885" y="199871"/>
                  <a:pt x="53473" y="34604"/>
                  <a:pt x="185520" y="185496"/>
                </a:cubicBezTo>
                <a:cubicBezTo>
                  <a:pt x="198810" y="200682"/>
                  <a:pt x="216223" y="212159"/>
                  <a:pt x="228332" y="228302"/>
                </a:cubicBezTo>
                <a:cubicBezTo>
                  <a:pt x="247985" y="254503"/>
                  <a:pt x="284897" y="323453"/>
                  <a:pt x="299686" y="356723"/>
                </a:cubicBezTo>
                <a:cubicBezTo>
                  <a:pt x="310090" y="380129"/>
                  <a:pt x="314376" y="406522"/>
                  <a:pt x="328228" y="428067"/>
                </a:cubicBezTo>
                <a:cubicBezTo>
                  <a:pt x="357558" y="473685"/>
                  <a:pt x="389772" y="518142"/>
                  <a:pt x="428123" y="556488"/>
                </a:cubicBezTo>
                <a:cubicBezTo>
                  <a:pt x="456665" y="585026"/>
                  <a:pt x="491358" y="608520"/>
                  <a:pt x="513748" y="642101"/>
                </a:cubicBezTo>
                <a:cubicBezTo>
                  <a:pt x="536386" y="676055"/>
                  <a:pt x="567893" y="721839"/>
                  <a:pt x="585102" y="756253"/>
                </a:cubicBezTo>
                <a:cubicBezTo>
                  <a:pt x="591829" y="769705"/>
                  <a:pt x="592646" y="785606"/>
                  <a:pt x="599373" y="799059"/>
                </a:cubicBezTo>
                <a:cubicBezTo>
                  <a:pt x="607043" y="814398"/>
                  <a:pt x="620244" y="826527"/>
                  <a:pt x="627914" y="841866"/>
                </a:cubicBezTo>
                <a:cubicBezTo>
                  <a:pt x="639370" y="864775"/>
                  <a:pt x="644189" y="890725"/>
                  <a:pt x="656456" y="913211"/>
                </a:cubicBezTo>
                <a:cubicBezTo>
                  <a:pt x="672882" y="943321"/>
                  <a:pt x="694511" y="970286"/>
                  <a:pt x="713539" y="998824"/>
                </a:cubicBezTo>
                <a:cubicBezTo>
                  <a:pt x="738298" y="1097848"/>
                  <a:pt x="710743" y="1021329"/>
                  <a:pt x="784893" y="1127244"/>
                </a:cubicBezTo>
                <a:cubicBezTo>
                  <a:pt x="884255" y="1269172"/>
                  <a:pt x="777349" y="1127936"/>
                  <a:pt x="856247" y="1269934"/>
                </a:cubicBezTo>
                <a:cubicBezTo>
                  <a:pt x="867798" y="1290723"/>
                  <a:pt x="884788" y="1307984"/>
                  <a:pt x="899059" y="1327009"/>
                </a:cubicBezTo>
                <a:cubicBezTo>
                  <a:pt x="937251" y="1517941"/>
                  <a:pt x="885340" y="1305504"/>
                  <a:pt x="941871" y="1441161"/>
                </a:cubicBezTo>
                <a:cubicBezTo>
                  <a:pt x="959228" y="1482812"/>
                  <a:pt x="962295" y="1530405"/>
                  <a:pt x="984684" y="1569581"/>
                </a:cubicBezTo>
                <a:cubicBezTo>
                  <a:pt x="989513" y="1578030"/>
                  <a:pt x="1047669" y="1685106"/>
                  <a:pt x="1070308" y="1712270"/>
                </a:cubicBezTo>
                <a:cubicBezTo>
                  <a:pt x="1083228" y="1727773"/>
                  <a:pt x="1098850" y="1740808"/>
                  <a:pt x="1113121" y="1755077"/>
                </a:cubicBezTo>
                <a:cubicBezTo>
                  <a:pt x="1122635" y="1774102"/>
                  <a:pt x="1130387" y="1794115"/>
                  <a:pt x="1141662" y="1812153"/>
                </a:cubicBezTo>
                <a:cubicBezTo>
                  <a:pt x="1154268" y="1832320"/>
                  <a:pt x="1172673" y="1848580"/>
                  <a:pt x="1184474" y="1869228"/>
                </a:cubicBezTo>
                <a:cubicBezTo>
                  <a:pt x="1191937" y="1882287"/>
                  <a:pt x="1191282" y="1898976"/>
                  <a:pt x="1198745" y="1912035"/>
                </a:cubicBezTo>
                <a:cubicBezTo>
                  <a:pt x="1210546" y="1932684"/>
                  <a:pt x="1227733" y="1949759"/>
                  <a:pt x="1241558" y="1969111"/>
                </a:cubicBezTo>
                <a:cubicBezTo>
                  <a:pt x="1251527" y="1983066"/>
                  <a:pt x="1257351" y="2000446"/>
                  <a:pt x="1270099" y="2011918"/>
                </a:cubicBezTo>
                <a:cubicBezTo>
                  <a:pt x="1338275" y="2073268"/>
                  <a:pt x="1383232" y="2096911"/>
                  <a:pt x="1455619" y="2140338"/>
                </a:cubicBezTo>
                <a:cubicBezTo>
                  <a:pt x="1500192" y="2199760"/>
                  <a:pt x="1550411" y="2258552"/>
                  <a:pt x="1584056" y="2325834"/>
                </a:cubicBezTo>
                <a:cubicBezTo>
                  <a:pt x="1600257" y="2358232"/>
                  <a:pt x="1614344" y="2391726"/>
                  <a:pt x="1626868" y="2425716"/>
                </a:cubicBezTo>
                <a:cubicBezTo>
                  <a:pt x="1647670" y="2482169"/>
                  <a:pt x="1652995" y="2545354"/>
                  <a:pt x="1683952" y="2596943"/>
                </a:cubicBezTo>
                <a:cubicBezTo>
                  <a:pt x="1698223" y="2620725"/>
                  <a:pt x="1714359" y="2643482"/>
                  <a:pt x="1726764" y="2668288"/>
                </a:cubicBezTo>
                <a:cubicBezTo>
                  <a:pt x="1742965" y="2700686"/>
                  <a:pt x="1750376" y="2737454"/>
                  <a:pt x="1769576" y="2768170"/>
                </a:cubicBezTo>
                <a:cubicBezTo>
                  <a:pt x="1798322" y="2814158"/>
                  <a:pt x="1869472" y="2896591"/>
                  <a:pt x="1869472" y="2896591"/>
                </a:cubicBezTo>
                <a:cubicBezTo>
                  <a:pt x="1874229" y="2920372"/>
                  <a:pt x="1875225" y="2945227"/>
                  <a:pt x="1883742" y="2967935"/>
                </a:cubicBezTo>
                <a:cubicBezTo>
                  <a:pt x="1889764" y="2983993"/>
                  <a:pt x="1903774" y="2995852"/>
                  <a:pt x="1912284" y="3010742"/>
                </a:cubicBezTo>
                <a:cubicBezTo>
                  <a:pt x="1922839" y="3029210"/>
                  <a:pt x="1931312" y="3048793"/>
                  <a:pt x="1940826" y="3067818"/>
                </a:cubicBezTo>
                <a:cubicBezTo>
                  <a:pt x="1945583" y="3086843"/>
                  <a:pt x="1952322" y="3105480"/>
                  <a:pt x="1955096" y="3124893"/>
                </a:cubicBezTo>
                <a:cubicBezTo>
                  <a:pt x="1961857" y="3172213"/>
                  <a:pt x="1945649" y="3226082"/>
                  <a:pt x="1969367" y="3267583"/>
                </a:cubicBezTo>
                <a:cubicBezTo>
                  <a:pt x="1979380" y="3285104"/>
                  <a:pt x="2012179" y="3224776"/>
                  <a:pt x="2012179" y="3224776"/>
                </a:cubicBezTo>
              </a:path>
            </a:pathLst>
          </a:custGeom>
          <a:ln w="76200" cmpd="sng">
            <a:solidFill>
              <a:schemeClr val="bg1"/>
            </a:solidFill>
          </a:ln>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Tree>
    <p:extLst>
      <p:ext uri="{BB962C8B-B14F-4D97-AF65-F5344CB8AC3E}">
        <p14:creationId xmlns:p14="http://schemas.microsoft.com/office/powerpoint/2010/main" val="347802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43000"/>
            <a:ext cx="9144000" cy="4572000"/>
          </a:xfrm>
          <a:prstGeom prst="rect">
            <a:avLst/>
          </a:prstGeom>
        </p:spPr>
      </p:pic>
      <p:sp>
        <p:nvSpPr>
          <p:cNvPr id="111618" name="Rectangle 2"/>
          <p:cNvSpPr>
            <a:spLocks noGrp="1" noChangeArrowheads="1"/>
          </p:cNvSpPr>
          <p:nvPr>
            <p:ph type="ctrTitle"/>
          </p:nvPr>
        </p:nvSpPr>
        <p:spPr>
          <a:xfrm>
            <a:off x="0" y="5744160"/>
            <a:ext cx="9144000" cy="1113840"/>
          </a:xfrm>
          <a:solidFill>
            <a:schemeClr val="tx1"/>
          </a:solidFill>
        </p:spPr>
        <p:txBody>
          <a:bodyPr/>
          <a:lstStyle/>
          <a:p>
            <a:r>
              <a:rPr lang="ru-RU" sz="7200" b="1" dirty="0">
                <a:effectLst>
                  <a:glow rad="139700">
                    <a:schemeClr val="tx1"/>
                  </a:glow>
                </a:effectLst>
                <a:latin typeface="Arial" charset="0"/>
                <a:ea typeface="ＭＳ Ｐゴシック" charset="0"/>
              </a:rPr>
              <a:t>"</a:t>
            </a:r>
            <a:r>
              <a:rPr lang="en-US" sz="7200" b="1" dirty="0" err="1">
                <a:effectLst>
                  <a:glow rad="139700">
                    <a:schemeClr val="tx1"/>
                  </a:glow>
                </a:effectLst>
                <a:latin typeface="Arial" charset="0"/>
                <a:ea typeface="ＭＳ Ｐゴシック" charset="0"/>
              </a:rPr>
              <a:t>Dingin</a:t>
            </a:r>
            <a:r>
              <a:rPr lang="ru-RU" sz="7200" b="1" dirty="0">
                <a:effectLst>
                  <a:glow rad="139700">
                    <a:schemeClr val="tx1"/>
                  </a:glow>
                </a:effectLst>
                <a:latin typeface="Arial" charset="0"/>
                <a:ea typeface="ＭＳ Ｐゴシック" charset="0"/>
              </a:rPr>
              <a:t>"</a:t>
            </a:r>
            <a:endParaRPr lang="en-US" sz="7200" b="1" dirty="0">
              <a:effectLst>
                <a:glow rad="139700">
                  <a:schemeClr val="tx1"/>
                </a:glow>
              </a:effectLst>
              <a:latin typeface="Arial" charset="0"/>
              <a:ea typeface="ＭＳ Ｐゴシック" charset="0"/>
            </a:endParaRPr>
          </a:p>
        </p:txBody>
      </p:sp>
      <p:sp>
        <p:nvSpPr>
          <p:cNvPr id="6" name="Rectangle 2"/>
          <p:cNvSpPr txBox="1">
            <a:spLocks noChangeArrowheads="1"/>
          </p:cNvSpPr>
          <p:nvPr/>
        </p:nvSpPr>
        <p:spPr bwMode="auto">
          <a:xfrm>
            <a:off x="96634" y="584649"/>
            <a:ext cx="4293314"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178"/>
            <a:r>
              <a:rPr lang="en-US" b="1" dirty="0" err="1">
                <a:solidFill>
                  <a:srgbClr val="FFFFFF"/>
                </a:solidFill>
                <a:effectLst>
                  <a:glow rad="139700">
                    <a:srgbClr val="000000"/>
                  </a:glow>
                </a:effectLst>
                <a:latin typeface="Arial" charset="0"/>
                <a:ea typeface="ＭＳ Ｐゴシック" charset="0"/>
              </a:rPr>
              <a:t>Menolak</a:t>
            </a:r>
            <a:r>
              <a:rPr lang="en-US" b="1" dirty="0">
                <a:solidFill>
                  <a:srgbClr val="FFFFFF"/>
                </a:solidFill>
                <a:effectLst>
                  <a:glow rad="139700">
                    <a:srgbClr val="000000"/>
                  </a:glow>
                </a:effectLst>
                <a:latin typeface="Arial" charset="0"/>
                <a:ea typeface="ＭＳ Ｐゴシック" charset="0"/>
              </a:rPr>
              <a:t> </a:t>
            </a:r>
            <a:r>
              <a:rPr lang="en-US" b="1" dirty="0" err="1">
                <a:solidFill>
                  <a:srgbClr val="FFFFFF"/>
                </a:solidFill>
                <a:effectLst>
                  <a:glow rad="139700">
                    <a:srgbClr val="000000"/>
                  </a:glow>
                </a:effectLst>
                <a:latin typeface="Arial" charset="0"/>
                <a:ea typeface="ＭＳ Ｐゴシック" charset="0"/>
              </a:rPr>
              <a:t>Kristus</a:t>
            </a:r>
            <a:endParaRPr lang="en-US" b="1" dirty="0">
              <a:solidFill>
                <a:srgbClr val="FFFFFF"/>
              </a:solidFill>
              <a:effectLst>
                <a:glow rad="139700">
                  <a:srgbClr val="000000"/>
                </a:glow>
              </a:effectLst>
              <a:latin typeface="Arial" charset="0"/>
              <a:ea typeface="ＭＳ Ｐゴシック" charset="0"/>
            </a:endParaRPr>
          </a:p>
        </p:txBody>
      </p:sp>
      <p:sp>
        <p:nvSpPr>
          <p:cNvPr id="4" name="&quot;No&quot; Symbol 3"/>
          <p:cNvSpPr>
            <a:spLocks noChangeAspect="1"/>
          </p:cNvSpPr>
          <p:nvPr/>
        </p:nvSpPr>
        <p:spPr bwMode="auto">
          <a:xfrm>
            <a:off x="3275264" y="493638"/>
            <a:ext cx="4797226" cy="4800257"/>
          </a:xfrm>
          <a:prstGeom prst="noSmoking">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fontAlgn="base" hangingPunct="0">
              <a:spcBef>
                <a:spcPct val="0"/>
              </a:spcBef>
              <a:spcAft>
                <a:spcPct val="0"/>
              </a:spcAft>
            </a:pPr>
            <a:endParaRPr lang="en-US" sz="2400">
              <a:solidFill>
                <a:srgbClr val="000000"/>
              </a:solidFill>
              <a:latin typeface="Comic Sans MS" pitchFamily="-112" charset="0"/>
            </a:endParaRPr>
          </a:p>
        </p:txBody>
      </p:sp>
    </p:spTree>
    <p:extLst>
      <p:ext uri="{BB962C8B-B14F-4D97-AF65-F5344CB8AC3E}">
        <p14:creationId xmlns:p14="http://schemas.microsoft.com/office/powerpoint/2010/main" val="89344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Trailes</a:t>
            </a:r>
          </a:p>
        </p:txBody>
      </p:sp>
      <p:sp>
        <p:nvSpPr>
          <p:cNvPr id="24" name="TextBox 23"/>
          <p:cNvSpPr txBox="1"/>
          <p:nvPr/>
        </p:nvSpPr>
        <p:spPr>
          <a:xfrm>
            <a:off x="3708400" y="4983163"/>
            <a:ext cx="1295400" cy="461962"/>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Nysa</a:t>
            </a:r>
          </a:p>
        </p:txBody>
      </p:sp>
      <p:sp>
        <p:nvSpPr>
          <p:cNvPr id="8" name="TextBox 7"/>
          <p:cNvSpPr txBox="1"/>
          <p:nvPr/>
        </p:nvSpPr>
        <p:spPr>
          <a:xfrm>
            <a:off x="1042988" y="5013325"/>
            <a:ext cx="1887537"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Efesus</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2987675" y="3644900"/>
            <a:ext cx="1671638" cy="461963"/>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2268538" y="2565400"/>
            <a:ext cx="1885950" cy="461963"/>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Tiatira</a:t>
            </a:r>
          </a:p>
        </p:txBody>
      </p:sp>
      <p:sp>
        <p:nvSpPr>
          <p:cNvPr id="18" name="TextBox 17"/>
          <p:cNvSpPr txBox="1"/>
          <p:nvPr/>
        </p:nvSpPr>
        <p:spPr>
          <a:xfrm>
            <a:off x="900113" y="1916113"/>
            <a:ext cx="1885950" cy="461962"/>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Pergamus</a:t>
            </a:r>
          </a:p>
        </p:txBody>
      </p:sp>
      <p:sp>
        <p:nvSpPr>
          <p:cNvPr id="20" name="TextBox 19"/>
          <p:cNvSpPr txBox="1"/>
          <p:nvPr/>
        </p:nvSpPr>
        <p:spPr>
          <a:xfrm>
            <a:off x="827088" y="3933825"/>
            <a:ext cx="1887537" cy="460375"/>
          </a:xfrm>
          <a:prstGeom prst="rect">
            <a:avLst/>
          </a:prstGeom>
          <a:noFill/>
        </p:spPr>
        <p:txBody>
          <a:bodyPr>
            <a:spAutoFit/>
          </a:bodyPr>
          <a:lstStyle/>
          <a:p>
            <a:pPr algn="r" eaLnBrk="0" fontAlgn="base" hangingPunct="0">
              <a:spcBef>
                <a:spcPct val="0"/>
              </a:spcBef>
              <a:spcAft>
                <a:spcPct val="0"/>
              </a:spcAft>
              <a:defRPr/>
            </a:pPr>
            <a:r>
              <a:rPr lang="en-US"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Smirna</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Erythrae</a:t>
            </a: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Aphrodisias</a:t>
            </a: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Eumenia</a:t>
            </a: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Aezani</a:t>
            </a: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Alabanda</a:t>
            </a: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Lebedus</a:t>
            </a: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200346"/>
            <a:ext cx="2246312" cy="460375"/>
          </a:xfrm>
          <a:prstGeom prst="rect">
            <a:avLst/>
          </a:prstGeom>
          <a:noFill/>
        </p:spPr>
        <p:txBody>
          <a:bodyPr>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Adramyttium</a:t>
            </a: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Patmos</a:t>
            </a: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8703" y="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base" hangingPunct="0">
              <a:spcBef>
                <a:spcPct val="0"/>
              </a:spcBef>
              <a:spcAft>
                <a:spcPct val="0"/>
              </a:spcAft>
            </a:pPr>
            <a:r>
              <a:rPr lang="en-US" b="1" dirty="0">
                <a:solidFill>
                  <a:srgbClr val="FFFFFF"/>
                </a:solidFill>
                <a:latin typeface="Arial" charset="0"/>
                <a:cs typeface="Arial" charset="0"/>
              </a:rPr>
              <a:t>345</a:t>
            </a:r>
          </a:p>
        </p:txBody>
      </p:sp>
      <p:sp>
        <p:nvSpPr>
          <p:cNvPr id="778244" name="Title 1"/>
          <p:cNvSpPr>
            <a:spLocks noGrp="1"/>
          </p:cNvSpPr>
          <p:nvPr>
            <p:ph type="title"/>
          </p:nvPr>
        </p:nvSpPr>
        <p:spPr>
          <a:xfrm>
            <a:off x="0" y="1"/>
            <a:ext cx="9180513" cy="1697332"/>
          </a:xfrm>
          <a:solidFill>
            <a:srgbClr val="000000"/>
          </a:solidFill>
        </p:spPr>
        <p:txBody>
          <a:bodyPr/>
          <a:lstStyle/>
          <a:p>
            <a:r>
              <a:rPr lang="en-US" sz="3600" b="1" dirty="0" err="1">
                <a:latin typeface="Arial" charset="0"/>
                <a:ea typeface="ＭＳ Ｐゴシック" charset="0"/>
              </a:rPr>
              <a:t>Yesus</a:t>
            </a:r>
            <a:r>
              <a:rPr lang="en-US" sz="3600" b="1" dirty="0">
                <a:latin typeface="Arial" charset="0"/>
                <a:ea typeface="ＭＳ Ｐゴシック" charset="0"/>
              </a:rPr>
              <a:t> </a:t>
            </a:r>
            <a:r>
              <a:rPr lang="en-US" sz="3600" b="1" dirty="0" err="1">
                <a:latin typeface="Arial" charset="0"/>
                <a:ea typeface="ＭＳ Ｐゴシック" charset="0"/>
              </a:rPr>
              <a:t>mendorong</a:t>
            </a:r>
            <a:r>
              <a:rPr lang="en-US" sz="3600" b="1" dirty="0">
                <a:latin typeface="Arial" charset="0"/>
                <a:ea typeface="ＭＳ Ｐゴシック" charset="0"/>
              </a:rPr>
              <a:t> </a:t>
            </a:r>
            <a:r>
              <a:rPr lang="en-US" sz="3600" b="1" dirty="0" err="1">
                <a:latin typeface="Arial" charset="0"/>
                <a:ea typeface="ＭＳ Ｐゴシック" charset="0"/>
              </a:rPr>
              <a:t>jemaat</a:t>
            </a:r>
            <a:r>
              <a:rPr lang="en-US" sz="3600" b="1" dirty="0">
                <a:latin typeface="Arial" charset="0"/>
                <a:ea typeface="ＭＳ Ｐゴシック" charset="0"/>
              </a:rPr>
              <a:t> di Sardis </a:t>
            </a:r>
            <a:r>
              <a:rPr lang="en-US" sz="3600" b="1" dirty="0" err="1">
                <a:latin typeface="Arial" charset="0"/>
                <a:ea typeface="ＭＳ Ｐゴシック" charset="0"/>
              </a:rPr>
              <a:t>dgn</a:t>
            </a:r>
            <a:r>
              <a:rPr lang="en-US" sz="3600" b="1" dirty="0">
                <a:latin typeface="Arial" charset="0"/>
                <a:ea typeface="ＭＳ Ｐゴシック" charset="0"/>
              </a:rPr>
              <a:t> </a:t>
            </a:r>
            <a:r>
              <a:rPr lang="en-US" sz="3600" b="1" dirty="0" err="1">
                <a:latin typeface="Arial" charset="0"/>
                <a:ea typeface="ＭＳ Ｐゴシック" charset="0"/>
              </a:rPr>
              <a:t>berita</a:t>
            </a:r>
            <a:r>
              <a:rPr lang="en-US" sz="3600" b="1" dirty="0">
                <a:latin typeface="Arial" charset="0"/>
                <a:ea typeface="ＭＳ Ｐゴシック" charset="0"/>
              </a:rPr>
              <a:t> </a:t>
            </a:r>
            <a:r>
              <a:rPr lang="en-US" sz="3600" b="1" dirty="0" err="1">
                <a:latin typeface="Arial" charset="0"/>
                <a:ea typeface="ＭＳ Ｐゴシック" charset="0"/>
              </a:rPr>
              <a:t>baik</a:t>
            </a:r>
            <a:r>
              <a:rPr lang="en-US" sz="3600" b="1" dirty="0">
                <a:latin typeface="Arial" charset="0"/>
                <a:ea typeface="ＭＳ Ｐゴシック" charset="0"/>
              </a:rPr>
              <a:t> </a:t>
            </a:r>
            <a:r>
              <a:rPr lang="en-US" sz="3600" b="1" dirty="0" err="1">
                <a:latin typeface="Arial" charset="0"/>
                <a:ea typeface="ＭＳ Ｐゴシック" charset="0"/>
              </a:rPr>
              <a:t>bahwa</a:t>
            </a:r>
            <a:r>
              <a:rPr lang="en-US" sz="3600" b="1" dirty="0">
                <a:latin typeface="Arial" charset="0"/>
                <a:ea typeface="ＭＳ Ｐゴシック" charset="0"/>
              </a:rPr>
              <a:t> </a:t>
            </a:r>
            <a:r>
              <a:rPr lang="en-US" sz="3600" b="1" dirty="0" err="1">
                <a:latin typeface="Arial" charset="0"/>
                <a:ea typeface="ＭＳ Ｐゴシック" charset="0"/>
              </a:rPr>
              <a:t>dia</a:t>
            </a:r>
            <a:r>
              <a:rPr lang="en-US" sz="3600" b="1" dirty="0">
                <a:latin typeface="Arial" charset="0"/>
                <a:ea typeface="ＭＳ Ｐゴシック" charset="0"/>
              </a:rPr>
              <a:t> </a:t>
            </a:r>
            <a:r>
              <a:rPr lang="en-US" sz="3600" b="1" dirty="0" err="1">
                <a:latin typeface="Arial" charset="0"/>
                <a:ea typeface="ＭＳ Ｐゴシック" charset="0"/>
              </a:rPr>
              <a:t>berdaulat</a:t>
            </a:r>
            <a:r>
              <a:rPr lang="en-US" sz="3600" b="1" dirty="0">
                <a:latin typeface="Arial" charset="0"/>
                <a:ea typeface="ＭＳ Ｐゴシック" charset="0"/>
              </a:rPr>
              <a:t> </a:t>
            </a:r>
            <a:r>
              <a:rPr lang="en-US" sz="3600" b="1" dirty="0" err="1">
                <a:latin typeface="Arial" charset="0"/>
                <a:ea typeface="ＭＳ Ｐゴシック" charset="0"/>
              </a:rPr>
              <a:t>dan</a:t>
            </a:r>
            <a:r>
              <a:rPr lang="en-US" sz="3600" b="1" dirty="0">
                <a:latin typeface="Arial" charset="0"/>
                <a:ea typeface="ＭＳ Ｐゴシック" charset="0"/>
              </a:rPr>
              <a:t> </a:t>
            </a:r>
            <a:r>
              <a:rPr lang="en-US" sz="3600" b="1" dirty="0" err="1">
                <a:latin typeface="Arial" charset="0"/>
                <a:ea typeface="ＭＳ Ｐゴシック" charset="0"/>
              </a:rPr>
              <a:t>mengetahui</a:t>
            </a:r>
            <a:r>
              <a:rPr lang="en-US" sz="3600" b="1" dirty="0">
                <a:latin typeface="Arial" charset="0"/>
                <a:ea typeface="ＭＳ Ｐゴシック" charset="0"/>
              </a:rPr>
              <a:t> </a:t>
            </a:r>
            <a:r>
              <a:rPr lang="en-US" sz="3600" b="1" dirty="0" err="1">
                <a:latin typeface="Arial" charset="0"/>
                <a:ea typeface="ＭＳ Ｐゴシック" charset="0"/>
              </a:rPr>
              <a:t>kesetiaan</a:t>
            </a:r>
            <a:r>
              <a:rPr lang="en-US" sz="3600" b="1" dirty="0">
                <a:latin typeface="Arial" charset="0"/>
                <a:ea typeface="ＭＳ Ｐゴシック" charset="0"/>
              </a:rPr>
              <a:t> </a:t>
            </a:r>
            <a:r>
              <a:rPr lang="en-US" sz="3600" b="1" dirty="0" err="1">
                <a:latin typeface="Arial" charset="0"/>
                <a:ea typeface="ＭＳ Ｐゴシック" charset="0"/>
              </a:rPr>
              <a:t>mereka</a:t>
            </a:r>
            <a:r>
              <a:rPr lang="en-US" sz="3600" b="1" dirty="0">
                <a:latin typeface="Arial" charset="0"/>
                <a:ea typeface="ＭＳ Ｐゴシック" charset="0"/>
              </a:rPr>
              <a:t> (3:1-2a)</a:t>
            </a:r>
          </a:p>
        </p:txBody>
      </p:sp>
    </p:spTree>
    <p:extLst>
      <p:ext uri="{BB962C8B-B14F-4D97-AF65-F5344CB8AC3E}">
        <p14:creationId xmlns:p14="http://schemas.microsoft.com/office/powerpoint/2010/main" val="9780281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nodeType="with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ipe(down)">
                                      <p:cBhvr>
                                        <p:cTn id="17" dur="500"/>
                                        <p:tgtEl>
                                          <p:spTgt spid="57"/>
                                        </p:tgtEl>
                                      </p:cBhvr>
                                    </p:animEffec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nodeType="afterGroup">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par>
                          <p:cTn id="24" fill="hold" nodeType="withGroup">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down)">
                                      <p:cBhvr>
                                        <p:cTn id="27" dur="500"/>
                                        <p:tgtEl>
                                          <p:spTgt spid="59"/>
                                        </p:tgtEl>
                                      </p:cBhvr>
                                    </p:animEffect>
                                  </p:childTnLst>
                                </p:cTn>
                              </p:par>
                            </p:childTnLst>
                          </p:cTn>
                        </p:par>
                        <p:par>
                          <p:cTn id="28" fill="hold" nodeType="afterGroup">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nodeType="afterGroup">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nodeType="withGroup">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left)">
                                      <p:cBhvr>
                                        <p:cTn id="37" dur="500"/>
                                        <p:tgtEl>
                                          <p:spTgt spid="60"/>
                                        </p:tgtEl>
                                      </p:cBhvr>
                                    </p:animEffect>
                                  </p:childTnLst>
                                </p:cTn>
                              </p:par>
                            </p:childTnLst>
                          </p:cTn>
                        </p:par>
                        <p:par>
                          <p:cTn id="38" fill="hold" nodeType="afterGroup">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par>
                          <p:cTn id="41" fill="hold" nodeType="afterGroup">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par>
                          <p:cTn id="44" fill="hold" nodeType="withGroup">
                            <p:stCondLst>
                              <p:cond delay="2000"/>
                            </p:stCondLst>
                            <p:childTnLst>
                              <p:par>
                                <p:cTn id="45" presetID="22" presetClass="entr" presetSubtype="1" fill="hold" grpId="0" nodeType="after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up)">
                                      <p:cBhvr>
                                        <p:cTn id="47" dur="500"/>
                                        <p:tgtEl>
                                          <p:spTgt spid="61"/>
                                        </p:tgtEl>
                                      </p:cBhvr>
                                    </p:animEffect>
                                  </p:childTnLst>
                                </p:cTn>
                              </p:par>
                            </p:childTnLst>
                          </p:cTn>
                        </p:par>
                        <p:par>
                          <p:cTn id="48" fill="hold" nodeType="afterGroup">
                            <p:stCondLst>
                              <p:cond delay="2500"/>
                            </p:stCondLst>
                            <p:childTnLst>
                              <p:par>
                                <p:cTn id="49" presetID="1"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par>
                          <p:cTn id="51" fill="hold" nodeType="afterGroup">
                            <p:stCondLst>
                              <p:cond delay="2500"/>
                            </p:stCondLst>
                            <p:childTnLst>
                              <p:par>
                                <p:cTn id="52" presetID="1" presetClass="entr" presetSubtype="0"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p:bldP spid="18" grpId="0"/>
      <p:bldP spid="20" grpId="0"/>
      <p:bldP spid="57" grpId="0" animBg="1"/>
      <p:bldP spid="59" grpId="0" animBg="1"/>
      <p:bldP spid="60" grpId="0" animBg="1"/>
      <p:bldP spid="61" grpId="0" animBg="1"/>
      <p:bldP spid="5" grpId="0" animBg="1"/>
      <p:bldP spid="9" grpId="0" animBg="1"/>
      <p:bldP spid="15" grpId="0" animBg="1"/>
      <p:bldP spid="17" grpId="0" animBg="1"/>
      <p:bldP spid="19"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806440"/>
          </a:xfrm>
          <a:prstGeom prst="rect">
            <a:avLst/>
          </a:prstGeom>
        </p:spPr>
      </p:pic>
      <p:sp>
        <p:nvSpPr>
          <p:cNvPr id="111618" name="Rectangle 2"/>
          <p:cNvSpPr>
            <a:spLocks noGrp="1" noChangeArrowheads="1"/>
          </p:cNvSpPr>
          <p:nvPr>
            <p:ph type="ctrTitle"/>
          </p:nvPr>
        </p:nvSpPr>
        <p:spPr>
          <a:xfrm>
            <a:off x="0" y="5803221"/>
            <a:ext cx="9144000" cy="980728"/>
          </a:xfrm>
          <a:solidFill>
            <a:schemeClr val="tx1"/>
          </a:solidFill>
        </p:spPr>
        <p:txBody>
          <a:bodyPr/>
          <a:lstStyle/>
          <a:p>
            <a:r>
              <a:rPr lang="ru-RU" sz="7200" b="1" dirty="0">
                <a:latin typeface="Arial" charset="0"/>
                <a:ea typeface="ＭＳ Ｐゴシック" charset="0"/>
              </a:rPr>
              <a:t>"</a:t>
            </a:r>
            <a:r>
              <a:rPr lang="en-US" sz="7200" b="1" dirty="0" err="1">
                <a:latin typeface="Arial" charset="0"/>
                <a:ea typeface="ＭＳ Ｐゴシック" charset="0"/>
              </a:rPr>
              <a:t>Suam</a:t>
            </a:r>
            <a:r>
              <a:rPr lang="en-US" sz="7200" b="1" dirty="0">
                <a:latin typeface="Arial" charset="0"/>
                <a:ea typeface="ＭＳ Ｐゴシック" charset="0"/>
              </a:rPr>
              <a:t> kuku</a:t>
            </a:r>
            <a:r>
              <a:rPr lang="ru-RU" sz="7200" b="1" dirty="0">
                <a:latin typeface="Arial" charset="0"/>
                <a:ea typeface="ＭＳ Ｐゴシック" charset="0"/>
              </a:rPr>
              <a:t>"</a:t>
            </a:r>
            <a:endParaRPr lang="en-US" sz="7200" b="1" dirty="0">
              <a:latin typeface="Arial" charset="0"/>
              <a:ea typeface="ＭＳ Ｐゴシック" charset="0"/>
            </a:endParaRPr>
          </a:p>
        </p:txBody>
      </p:sp>
      <p:sp>
        <p:nvSpPr>
          <p:cNvPr id="6" name="Rectangle 2"/>
          <p:cNvSpPr txBox="1">
            <a:spLocks noChangeArrowheads="1"/>
          </p:cNvSpPr>
          <p:nvPr/>
        </p:nvSpPr>
        <p:spPr bwMode="auto">
          <a:xfrm>
            <a:off x="4581398" y="4554996"/>
            <a:ext cx="4293315"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178"/>
            <a:r>
              <a:rPr lang="en-US" b="1" dirty="0" err="1">
                <a:solidFill>
                  <a:srgbClr val="FFFFFF"/>
                </a:solidFill>
                <a:latin typeface="Arial" charset="0"/>
                <a:ea typeface="ＭＳ Ｐゴシック" charset="0"/>
              </a:rPr>
              <a:t>Apatis</a:t>
            </a:r>
            <a:endParaRPr lang="en-US"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106733871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4204" y="0"/>
            <a:ext cx="9188205" cy="6858000"/>
          </a:xfrm>
          <a:prstGeom prst="rect">
            <a:avLst/>
          </a:prstGeom>
        </p:spPr>
      </p:pic>
      <p:sp>
        <p:nvSpPr>
          <p:cNvPr id="2" name="Title 1"/>
          <p:cNvSpPr>
            <a:spLocks noGrp="1"/>
          </p:cNvSpPr>
          <p:nvPr>
            <p:ph type="title"/>
          </p:nvPr>
        </p:nvSpPr>
        <p:spPr>
          <a:xfrm>
            <a:off x="37729" y="44626"/>
            <a:ext cx="7495187" cy="1984819"/>
          </a:xfrm>
        </p:spPr>
        <p:txBody>
          <a:bodyPr vert="horz" lIns="91440" tIns="45720" rIns="91440" bIns="45720" rtlCol="0" anchor="ctr">
            <a:noAutofit/>
          </a:bodyPr>
          <a:lstStyle/>
          <a:p>
            <a:pPr algn="l"/>
            <a:r>
              <a:rPr lang="en-US" sz="4800" b="1" dirty="0" err="1">
                <a:effectLst>
                  <a:glow rad="317500">
                    <a:prstClr val="black">
                      <a:alpha val="75000"/>
                    </a:prstClr>
                  </a:glow>
                </a:effectLst>
                <a:latin typeface="Arial" charset="0"/>
                <a:ea typeface="ＭＳ Ｐゴシック" charset="0"/>
              </a:rPr>
              <a:t>Hasil</a:t>
            </a:r>
            <a:r>
              <a:rPr lang="en-US" sz="4800" b="1" dirty="0">
                <a:effectLst>
                  <a:glow rad="317500">
                    <a:prstClr val="black">
                      <a:alpha val="75000"/>
                    </a:prstClr>
                  </a:glow>
                </a:effectLst>
                <a:latin typeface="Arial" charset="0"/>
                <a:ea typeface="ＭＳ Ｐゴシック" charset="0"/>
              </a:rPr>
              <a:t>: </a:t>
            </a:r>
            <a:r>
              <a:rPr lang="en-US" sz="4800" b="1" dirty="0" err="1">
                <a:effectLst>
                  <a:glow rad="317500">
                    <a:prstClr val="black">
                      <a:alpha val="75000"/>
                    </a:prstClr>
                  </a:glow>
                </a:effectLst>
                <a:latin typeface="Arial" charset="0"/>
                <a:ea typeface="ＭＳ Ｐゴシック" charset="0"/>
              </a:rPr>
              <a:t>Kristus</a:t>
            </a:r>
            <a:r>
              <a:rPr lang="en-US" sz="4800" b="1" dirty="0">
                <a:effectLst>
                  <a:glow rad="317500">
                    <a:prstClr val="black">
                      <a:alpha val="75000"/>
                    </a:prstClr>
                  </a:glow>
                </a:effectLst>
                <a:latin typeface="Arial" charset="0"/>
                <a:ea typeface="ＭＳ Ｐゴシック" charset="0"/>
              </a:rPr>
              <a:t> </a:t>
            </a:r>
            <a:r>
              <a:rPr lang="en-US" sz="4800" b="1" dirty="0" err="1">
                <a:effectLst>
                  <a:glow rad="317500">
                    <a:prstClr val="black">
                      <a:alpha val="75000"/>
                    </a:prstClr>
                  </a:glow>
                </a:effectLst>
                <a:latin typeface="Arial" charset="0"/>
                <a:ea typeface="ＭＳ Ｐゴシック" charset="0"/>
              </a:rPr>
              <a:t>berhenti</a:t>
            </a:r>
            <a:r>
              <a:rPr lang="en-US" sz="4800" b="1" dirty="0">
                <a:effectLst>
                  <a:glow rad="317500">
                    <a:prstClr val="black">
                      <a:alpha val="75000"/>
                    </a:prstClr>
                  </a:glow>
                </a:effectLst>
                <a:latin typeface="Arial" charset="0"/>
                <a:ea typeface="ＭＳ Ｐゴシック" charset="0"/>
              </a:rPr>
              <a:t> </a:t>
            </a:r>
            <a:r>
              <a:rPr lang="en-US" sz="4800" b="1" dirty="0" err="1">
                <a:effectLst>
                  <a:glow rad="317500">
                    <a:prstClr val="black">
                      <a:alpha val="75000"/>
                    </a:prstClr>
                  </a:glow>
                </a:effectLst>
                <a:latin typeface="Arial" charset="0"/>
                <a:ea typeface="ＭＳ Ｐゴシック" charset="0"/>
              </a:rPr>
              <a:t>berkompromi</a:t>
            </a:r>
            <a:r>
              <a:rPr lang="en-US" sz="4800" b="1" dirty="0">
                <a:effectLst>
                  <a:glow rad="317500">
                    <a:prstClr val="black">
                      <a:alpha val="75000"/>
                    </a:prstClr>
                  </a:glow>
                </a:effectLst>
                <a:latin typeface="Arial" charset="0"/>
                <a:ea typeface="ＭＳ Ｐゴシック" charset="0"/>
              </a:rPr>
              <a:t> (3:16b). </a:t>
            </a:r>
          </a:p>
        </p:txBody>
      </p:sp>
      <p:sp>
        <p:nvSpPr>
          <p:cNvPr id="6" name="Rectangle 2"/>
          <p:cNvSpPr txBox="1">
            <a:spLocks noChangeArrowheads="1"/>
          </p:cNvSpPr>
          <p:nvPr/>
        </p:nvSpPr>
        <p:spPr>
          <a:xfrm>
            <a:off x="190483" y="3888802"/>
            <a:ext cx="4550132" cy="26667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l"/>
            <a:r>
              <a:rPr lang="ru-RU" altLang="ja-JP" sz="4800" b="1" dirty="0">
                <a:effectLst>
                  <a:glow rad="317500">
                    <a:prstClr val="black">
                      <a:alpha val="75000"/>
                    </a:prstClr>
                  </a:glow>
                </a:effectLst>
                <a:latin typeface="Arial" charset="0"/>
              </a:rPr>
              <a:t>"</a:t>
            </a:r>
            <a:r>
              <a:rPr lang="fi-FI" altLang="ja-JP" sz="4800" b="1" dirty="0">
                <a:effectLst>
                  <a:glow rad="317500">
                    <a:prstClr val="black">
                      <a:alpha val="75000"/>
                    </a:prstClr>
                  </a:glow>
                </a:effectLst>
                <a:latin typeface="Arial" charset="0"/>
              </a:rPr>
              <a:t>Aku akan memuntahkan engkau dari </a:t>
            </a:r>
            <a:r>
              <a:rPr lang="fi-FI" altLang="ja-JP" sz="4800" b="1" dirty="0" err="1">
                <a:effectLst>
                  <a:glow rad="317500">
                    <a:prstClr val="black">
                      <a:alpha val="75000"/>
                    </a:prstClr>
                  </a:glow>
                </a:effectLst>
                <a:latin typeface="Arial" charset="0"/>
              </a:rPr>
              <a:t>mulut-Ku</a:t>
            </a:r>
            <a:r>
              <a:rPr lang="ru-RU" altLang="ja-JP" sz="4800" b="1" dirty="0">
                <a:effectLst>
                  <a:glow rad="317500">
                    <a:prstClr val="black">
                      <a:alpha val="75000"/>
                    </a:prstClr>
                  </a:glow>
                </a:effectLst>
                <a:latin typeface="Arial" charset="0"/>
              </a:rPr>
              <a:t>"</a:t>
            </a:r>
            <a:endParaRPr lang="en-US" sz="4800" b="1" dirty="0">
              <a:effectLst>
                <a:glow rad="317500">
                  <a:prstClr val="black">
                    <a:alpha val="75000"/>
                  </a:prstClr>
                </a:glow>
              </a:effectLst>
              <a:latin typeface="Arial" charset="0"/>
              <a:ea typeface="ＭＳ Ｐゴシック" charset="0"/>
            </a:endParaRPr>
          </a:p>
        </p:txBody>
      </p:sp>
    </p:spTree>
    <p:extLst>
      <p:ext uri="{BB962C8B-B14F-4D97-AF65-F5344CB8AC3E}">
        <p14:creationId xmlns:p14="http://schemas.microsoft.com/office/powerpoint/2010/main" val="191355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Rectangle 1"/>
          <p:cNvSpPr/>
          <p:nvPr/>
        </p:nvSpPr>
        <p:spPr>
          <a:xfrm>
            <a:off x="-70550" y="-23515"/>
            <a:ext cx="9238071" cy="6996159"/>
          </a:xfrm>
          <a:prstGeom prst="rect">
            <a:avLst/>
          </a:prstGeom>
          <a:gradFill>
            <a:gsLst>
              <a:gs pos="0">
                <a:schemeClr val="tx1"/>
              </a:gs>
              <a:gs pos="80000">
                <a:schemeClr val="accent1">
                  <a:shade val="93000"/>
                  <a:satMod val="130000"/>
                </a:schemeClr>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13314" name="Title 1"/>
          <p:cNvSpPr>
            <a:spLocks noGrp="1"/>
          </p:cNvSpPr>
          <p:nvPr>
            <p:ph type="title"/>
          </p:nvPr>
        </p:nvSpPr>
        <p:spPr>
          <a:xfrm>
            <a:off x="457200" y="76201"/>
            <a:ext cx="8229600" cy="868363"/>
          </a:xfrm>
        </p:spPr>
        <p:txBody>
          <a:bodyPr>
            <a:normAutofit/>
          </a:bodyPr>
          <a:lstStyle/>
          <a:p>
            <a:pPr eaLnBrk="1" hangingPunct="1"/>
            <a:r>
              <a:rPr lang="en-SG" dirty="0" err="1">
                <a:solidFill>
                  <a:schemeClr val="bg1"/>
                </a:solidFill>
              </a:rPr>
              <a:t>Persediaan</a:t>
            </a:r>
            <a:r>
              <a:rPr lang="en-SG" dirty="0">
                <a:solidFill>
                  <a:schemeClr val="bg1"/>
                </a:solidFill>
              </a:rPr>
              <a:t> Air </a:t>
            </a:r>
            <a:r>
              <a:rPr lang="en-SG" dirty="0" err="1">
                <a:solidFill>
                  <a:schemeClr val="bg1"/>
                </a:solidFill>
              </a:rPr>
              <a:t>Laodikia</a:t>
            </a:r>
            <a:endParaRPr lang="en-SG" dirty="0">
              <a:solidFill>
                <a:schemeClr val="bg1"/>
              </a:solidFill>
            </a:endParaRPr>
          </a:p>
        </p:txBody>
      </p:sp>
      <p:sp>
        <p:nvSpPr>
          <p:cNvPr id="5" name="Title 1"/>
          <p:cNvSpPr txBox="1">
            <a:spLocks/>
          </p:cNvSpPr>
          <p:nvPr/>
        </p:nvSpPr>
        <p:spPr>
          <a:xfrm>
            <a:off x="-10437" y="5145507"/>
            <a:ext cx="9154439" cy="17526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SG" sz="3600" dirty="0">
                <a:solidFill>
                  <a:prstClr val="white"/>
                </a:solidFill>
              </a:rPr>
              <a:t>Air </a:t>
            </a:r>
            <a:r>
              <a:rPr lang="en-SG" sz="3600" dirty="0" err="1">
                <a:solidFill>
                  <a:prstClr val="white"/>
                </a:solidFill>
              </a:rPr>
              <a:t>Laodikia</a:t>
            </a:r>
            <a:r>
              <a:rPr lang="en-SG" sz="3600" dirty="0">
                <a:solidFill>
                  <a:prstClr val="white"/>
                </a:solidFill>
              </a:rPr>
              <a:t> </a:t>
            </a:r>
            <a:r>
              <a:rPr lang="en-SG" sz="3600" dirty="0" err="1">
                <a:solidFill>
                  <a:prstClr val="white"/>
                </a:solidFill>
              </a:rPr>
              <a:t>dihubungkan</a:t>
            </a:r>
            <a:r>
              <a:rPr lang="en-SG" sz="3600" dirty="0">
                <a:solidFill>
                  <a:prstClr val="white"/>
                </a:solidFill>
              </a:rPr>
              <a:t> </a:t>
            </a:r>
            <a:r>
              <a:rPr lang="en-SG" sz="3600" dirty="0" err="1">
                <a:solidFill>
                  <a:prstClr val="white"/>
                </a:solidFill>
              </a:rPr>
              <a:t>melalui</a:t>
            </a:r>
            <a:r>
              <a:rPr lang="en-SG" sz="3600" dirty="0">
                <a:solidFill>
                  <a:prstClr val="white"/>
                </a:solidFill>
              </a:rPr>
              <a:t> </a:t>
            </a:r>
            <a:r>
              <a:rPr lang="en-SG" sz="3600" dirty="0" err="1">
                <a:solidFill>
                  <a:prstClr val="white"/>
                </a:solidFill>
              </a:rPr>
              <a:t>dua</a:t>
            </a:r>
            <a:r>
              <a:rPr lang="en-SG" sz="3600" dirty="0">
                <a:solidFill>
                  <a:prstClr val="white"/>
                </a:solidFill>
              </a:rPr>
              <a:t> </a:t>
            </a:r>
            <a:r>
              <a:rPr lang="en-SG" sz="3600" dirty="0" err="1">
                <a:solidFill>
                  <a:prstClr val="white"/>
                </a:solidFill>
              </a:rPr>
              <a:t>saluran</a:t>
            </a:r>
            <a:r>
              <a:rPr lang="en-SG" sz="3600" dirty="0">
                <a:solidFill>
                  <a:prstClr val="white"/>
                </a:solidFill>
              </a:rPr>
              <a:t> </a:t>
            </a:r>
            <a:r>
              <a:rPr lang="en-SG" sz="3600" dirty="0" err="1">
                <a:solidFill>
                  <a:prstClr val="white"/>
                </a:solidFill>
              </a:rPr>
              <a:t>pipa</a:t>
            </a:r>
            <a:r>
              <a:rPr lang="en-SG" sz="3600" dirty="0">
                <a:solidFill>
                  <a:prstClr val="white"/>
                </a:solidFill>
              </a:rPr>
              <a:t> </a:t>
            </a:r>
            <a:r>
              <a:rPr lang="en-SG" sz="3600" dirty="0" err="1">
                <a:solidFill>
                  <a:prstClr val="white"/>
                </a:solidFill>
              </a:rPr>
              <a:t>ini</a:t>
            </a:r>
            <a:r>
              <a:rPr lang="en-SG" sz="3600" dirty="0">
                <a:solidFill>
                  <a:prstClr val="white"/>
                </a:solidFill>
              </a:rPr>
              <a:t> </a:t>
            </a:r>
            <a:r>
              <a:rPr lang="en-SG" sz="3600" dirty="0" err="1">
                <a:solidFill>
                  <a:prstClr val="white"/>
                </a:solidFill>
              </a:rPr>
              <a:t>tetapi</a:t>
            </a:r>
            <a:r>
              <a:rPr lang="en-SG" sz="3600" dirty="0">
                <a:solidFill>
                  <a:prstClr val="white"/>
                </a:solidFill>
              </a:rPr>
              <a:t> </a:t>
            </a:r>
            <a:r>
              <a:rPr lang="en-SG" sz="3600" dirty="0" err="1">
                <a:solidFill>
                  <a:prstClr val="white"/>
                </a:solidFill>
              </a:rPr>
              <a:t>dia</a:t>
            </a:r>
            <a:r>
              <a:rPr lang="en-SG" sz="3600" dirty="0">
                <a:solidFill>
                  <a:prstClr val="white"/>
                </a:solidFill>
              </a:rPr>
              <a:t> </a:t>
            </a:r>
            <a:r>
              <a:rPr lang="en-SG" sz="3600" dirty="0" err="1">
                <a:solidFill>
                  <a:prstClr val="white"/>
                </a:solidFill>
              </a:rPr>
              <a:t>membawa</a:t>
            </a:r>
            <a:r>
              <a:rPr lang="en-SG" sz="3600" dirty="0">
                <a:solidFill>
                  <a:prstClr val="white"/>
                </a:solidFill>
              </a:rPr>
              <a:t> </a:t>
            </a:r>
            <a:r>
              <a:rPr lang="en-SG" sz="3600" dirty="0" err="1">
                <a:solidFill>
                  <a:prstClr val="white"/>
                </a:solidFill>
              </a:rPr>
              <a:t>kalsium</a:t>
            </a:r>
            <a:r>
              <a:rPr lang="en-SG" sz="3600" dirty="0">
                <a:solidFill>
                  <a:prstClr val="white"/>
                </a:solidFill>
              </a:rPr>
              <a:t> </a:t>
            </a:r>
            <a:r>
              <a:rPr lang="en-SG" sz="3600" dirty="0" err="1">
                <a:solidFill>
                  <a:prstClr val="white"/>
                </a:solidFill>
              </a:rPr>
              <a:t>kotor</a:t>
            </a:r>
            <a:r>
              <a:rPr lang="en-SG" sz="3600" dirty="0">
                <a:solidFill>
                  <a:prstClr val="white"/>
                </a:solidFill>
              </a:rPr>
              <a:t> yang </a:t>
            </a:r>
            <a:r>
              <a:rPr lang="en-SG" sz="3600" dirty="0" err="1">
                <a:solidFill>
                  <a:prstClr val="white"/>
                </a:solidFill>
              </a:rPr>
              <a:t>tebal</a:t>
            </a:r>
            <a:r>
              <a:rPr lang="en-SG" sz="3600" dirty="0">
                <a:solidFill>
                  <a:prstClr val="white"/>
                </a:solidFill>
              </a:rPr>
              <a:t>. </a:t>
            </a:r>
            <a:r>
              <a:rPr lang="en-SG" sz="3600" dirty="0" err="1">
                <a:solidFill>
                  <a:prstClr val="white"/>
                </a:solidFill>
              </a:rPr>
              <a:t>Ditambah</a:t>
            </a:r>
            <a:r>
              <a:rPr lang="en-SG" sz="3600" dirty="0">
                <a:solidFill>
                  <a:prstClr val="white"/>
                </a:solidFill>
              </a:rPr>
              <a:t> </a:t>
            </a:r>
            <a:r>
              <a:rPr lang="en-SG" sz="3600" dirty="0" err="1">
                <a:solidFill>
                  <a:prstClr val="white"/>
                </a:solidFill>
              </a:rPr>
              <a:t>lagi</a:t>
            </a:r>
            <a:r>
              <a:rPr lang="en-SG" sz="3600" dirty="0">
                <a:solidFill>
                  <a:prstClr val="white"/>
                </a:solidFill>
              </a:rPr>
              <a:t> </a:t>
            </a:r>
            <a:r>
              <a:rPr lang="en-SG" sz="3600" dirty="0" err="1">
                <a:solidFill>
                  <a:prstClr val="white"/>
                </a:solidFill>
              </a:rPr>
              <a:t>dengan</a:t>
            </a:r>
            <a:r>
              <a:rPr lang="en-SG" sz="3600" dirty="0">
                <a:solidFill>
                  <a:prstClr val="white"/>
                </a:solidFill>
              </a:rPr>
              <a:t> </a:t>
            </a:r>
            <a:r>
              <a:rPr lang="en-SG" sz="3600" dirty="0" err="1">
                <a:solidFill>
                  <a:prstClr val="white"/>
                </a:solidFill>
              </a:rPr>
              <a:t>suhunya</a:t>
            </a:r>
            <a:r>
              <a:rPr lang="en-SG" sz="3600" dirty="0">
                <a:solidFill>
                  <a:prstClr val="white"/>
                </a:solidFill>
              </a:rPr>
              <a:t> yang </a:t>
            </a:r>
            <a:r>
              <a:rPr lang="en-SG" sz="3600" dirty="0" err="1">
                <a:solidFill>
                  <a:prstClr val="white"/>
                </a:solidFill>
              </a:rPr>
              <a:t>suam</a:t>
            </a:r>
            <a:r>
              <a:rPr lang="en-SG" sz="3600" dirty="0">
                <a:solidFill>
                  <a:prstClr val="white"/>
                </a:solidFill>
              </a:rPr>
              <a:t> kuku, </a:t>
            </a:r>
            <a:r>
              <a:rPr lang="en-SG" sz="3600" dirty="0" err="1">
                <a:solidFill>
                  <a:prstClr val="white"/>
                </a:solidFill>
              </a:rPr>
              <a:t>itu</a:t>
            </a:r>
            <a:r>
              <a:rPr lang="en-SG" sz="3600" dirty="0">
                <a:solidFill>
                  <a:prstClr val="white"/>
                </a:solidFill>
              </a:rPr>
              <a:t> </a:t>
            </a:r>
            <a:r>
              <a:rPr lang="en-SG" sz="3600" dirty="0" err="1">
                <a:solidFill>
                  <a:prstClr val="white"/>
                </a:solidFill>
              </a:rPr>
              <a:t>akan</a:t>
            </a:r>
            <a:r>
              <a:rPr lang="en-SG" sz="3600" dirty="0">
                <a:solidFill>
                  <a:prstClr val="white"/>
                </a:solidFill>
              </a:rPr>
              <a:t> </a:t>
            </a:r>
            <a:r>
              <a:rPr lang="en-SG" sz="3600" dirty="0" err="1">
                <a:solidFill>
                  <a:prstClr val="white"/>
                </a:solidFill>
              </a:rPr>
              <a:t>membuat</a:t>
            </a:r>
            <a:r>
              <a:rPr lang="en-SG" sz="3600" dirty="0">
                <a:solidFill>
                  <a:prstClr val="white"/>
                </a:solidFill>
              </a:rPr>
              <a:t> </a:t>
            </a:r>
            <a:r>
              <a:rPr lang="en-SG" sz="3600" dirty="0" err="1">
                <a:solidFill>
                  <a:prstClr val="white"/>
                </a:solidFill>
              </a:rPr>
              <a:t>pengunjung</a:t>
            </a:r>
            <a:r>
              <a:rPr lang="en-SG" sz="3600" dirty="0">
                <a:solidFill>
                  <a:prstClr val="white"/>
                </a:solidFill>
              </a:rPr>
              <a:t> </a:t>
            </a:r>
            <a:r>
              <a:rPr lang="en-SG" sz="3600" dirty="0" err="1">
                <a:solidFill>
                  <a:prstClr val="white"/>
                </a:solidFill>
              </a:rPr>
              <a:t>muntah</a:t>
            </a:r>
            <a:r>
              <a:rPr lang="en-SG" sz="3600" dirty="0">
                <a:solidFill>
                  <a:prstClr val="white"/>
                </a:solidFill>
              </a:rPr>
              <a:t>.</a:t>
            </a:r>
          </a:p>
        </p:txBody>
      </p:sp>
      <p:pic>
        <p:nvPicPr>
          <p:cNvPr id="7" name="Picture 2" descr="C:\Users\bs\Documents\Bible Text &amp; Chart\NT\Revelation\Others\Scan0004.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990603"/>
            <a:ext cx="9144000" cy="4090036"/>
          </a:xfrm>
          <a:prstGeom prst="rect">
            <a:avLst/>
          </a:prstGeom>
          <a:noFill/>
          <a:ln w="9525">
            <a:noFill/>
            <a:miter lim="800000"/>
            <a:headEnd/>
            <a:tailEnd/>
          </a:ln>
        </p:spPr>
      </p:pic>
      <p:sp>
        <p:nvSpPr>
          <p:cNvPr id="6" name="Text Box 1041"/>
          <p:cNvSpPr txBox="1">
            <a:spLocks noChangeArrowheads="1"/>
          </p:cNvSpPr>
          <p:nvPr/>
        </p:nvSpPr>
        <p:spPr bwMode="auto">
          <a:xfrm>
            <a:off x="9531425" y="-781048"/>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
        <p:nvSpPr>
          <p:cNvPr id="9"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121504897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155268" y="1"/>
            <a:ext cx="4988735" cy="3492852"/>
          </a:xfrm>
          <a:noFill/>
        </p:spPr>
        <p:txBody>
          <a:bodyPr/>
          <a:lstStyle/>
          <a:p>
            <a:r>
              <a:rPr lang="en-US" b="1" dirty="0">
                <a:latin typeface="Arial" charset="0"/>
                <a:ea typeface="ＭＳ Ｐゴシック" charset="0"/>
              </a:rPr>
              <a:t>Apa </a:t>
            </a:r>
            <a:r>
              <a:rPr lang="en-US" b="1" dirty="0" err="1">
                <a:latin typeface="Arial" charset="0"/>
                <a:ea typeface="ＭＳ Ｐゴシック" charset="0"/>
              </a:rPr>
              <a:t>maksudnya</a:t>
            </a:r>
            <a:r>
              <a:rPr lang="en-US" b="1" dirty="0">
                <a:latin typeface="Arial" charset="0"/>
                <a:ea typeface="ＭＳ Ｐゴシック" charset="0"/>
              </a:rPr>
              <a:t> </a:t>
            </a:r>
            <a:r>
              <a:rPr lang="en-US" b="1" dirty="0" err="1">
                <a:latin typeface="Arial" charset="0"/>
                <a:ea typeface="ＭＳ Ｐゴシック" charset="0"/>
              </a:rPr>
              <a:t>ketika</a:t>
            </a:r>
            <a:r>
              <a:rPr lang="en-US" b="1" dirty="0">
                <a:latin typeface="Arial" charset="0"/>
                <a:ea typeface="ＭＳ Ｐゴシック" charset="0"/>
              </a:rPr>
              <a:t> </a:t>
            </a:r>
            <a:r>
              <a:rPr lang="en-US" b="1" dirty="0" err="1">
                <a:latin typeface="Arial" charset="0"/>
                <a:ea typeface="ＭＳ Ｐゴシック" charset="0"/>
              </a:rPr>
              <a:t>dikatakan</a:t>
            </a:r>
            <a:r>
              <a:rPr lang="en-US" b="1" dirty="0">
                <a:latin typeface="Arial" charset="0"/>
                <a:ea typeface="ＭＳ Ｐゴシック" charset="0"/>
              </a:rPr>
              <a:t> Yesus akan </a:t>
            </a:r>
            <a:r>
              <a:rPr lang="en-US" b="1" dirty="0" err="1">
                <a:latin typeface="Arial" charset="0"/>
                <a:ea typeface="ＭＳ Ｐゴシック" charset="0"/>
              </a:rPr>
              <a:t>memuntahkan</a:t>
            </a:r>
            <a:r>
              <a:rPr lang="en-US" b="1" dirty="0">
                <a:latin typeface="Arial" charset="0"/>
                <a:ea typeface="ＭＳ Ｐゴシック" charset="0"/>
              </a:rPr>
              <a:t> yang </a:t>
            </a:r>
            <a:r>
              <a:rPr lang="en-US" b="1" dirty="0" err="1">
                <a:latin typeface="Arial" charset="0"/>
                <a:ea typeface="ＭＳ Ｐゴシック" charset="0"/>
              </a:rPr>
              <a:t>suam</a:t>
            </a:r>
            <a:r>
              <a:rPr lang="en-US" b="1" dirty="0">
                <a:latin typeface="Arial" charset="0"/>
                <a:ea typeface="ＭＳ Ｐゴシック" charset="0"/>
              </a:rPr>
              <a:t> kuku?</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8716" y="662677"/>
            <a:ext cx="3319481" cy="2317275"/>
          </a:xfrm>
          <a:prstGeom prst="rect">
            <a:avLst/>
          </a:prstGeom>
        </p:spPr>
      </p:pic>
      <p:sp>
        <p:nvSpPr>
          <p:cNvPr id="5" name="Rectangle 2"/>
          <p:cNvSpPr txBox="1">
            <a:spLocks noChangeArrowheads="1"/>
          </p:cNvSpPr>
          <p:nvPr/>
        </p:nvSpPr>
        <p:spPr bwMode="auto">
          <a:xfrm>
            <a:off x="628713" y="3603299"/>
            <a:ext cx="8373398" cy="3296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472" indent="-571472" algn="l" defTabSz="457178">
              <a:buFont typeface="Arial"/>
              <a:buChar char="•"/>
            </a:pPr>
            <a:r>
              <a:rPr lang="en-US" b="1" dirty="0" err="1">
                <a:solidFill>
                  <a:srgbClr val="FFFFFF"/>
                </a:solidFill>
                <a:latin typeface="Arial" charset="0"/>
                <a:ea typeface="ＭＳ Ｐゴシック" charset="0"/>
              </a:rPr>
              <a:t>Kehilangan</a:t>
            </a:r>
            <a:r>
              <a:rPr lang="en-US" b="1" dirty="0">
                <a:solidFill>
                  <a:srgbClr val="FFFFFF"/>
                </a:solidFill>
                <a:latin typeface="Arial" charset="0"/>
                <a:ea typeface="ＭＳ Ｐゴシック" charset="0"/>
              </a:rPr>
              <a:t> </a:t>
            </a:r>
            <a:r>
              <a:rPr lang="en-US" b="1" dirty="0" err="1">
                <a:solidFill>
                  <a:srgbClr val="FFFFFF"/>
                </a:solidFill>
                <a:latin typeface="Arial" charset="0"/>
                <a:ea typeface="ＭＳ Ｐゴシック" charset="0"/>
              </a:rPr>
              <a:t>keselamatan</a:t>
            </a:r>
            <a:r>
              <a:rPr lang="en-US" b="1" dirty="0">
                <a:solidFill>
                  <a:srgbClr val="FFFFFF"/>
                </a:solidFill>
                <a:latin typeface="Arial" charset="0"/>
                <a:ea typeface="ＭＳ Ｐゴシック" charset="0"/>
              </a:rPr>
              <a:t> </a:t>
            </a:r>
            <a:r>
              <a:rPr lang="en-US" b="1" dirty="0" err="1">
                <a:solidFill>
                  <a:srgbClr val="FFFFFF"/>
                </a:solidFill>
                <a:latin typeface="Arial" charset="0"/>
                <a:ea typeface="ＭＳ Ｐゴシック" charset="0"/>
              </a:rPr>
              <a:t>mereka</a:t>
            </a:r>
            <a:r>
              <a:rPr lang="en-US" b="1" dirty="0">
                <a:solidFill>
                  <a:srgbClr val="FFFFFF"/>
                </a:solidFill>
                <a:latin typeface="Arial" charset="0"/>
                <a:ea typeface="ＭＳ Ｐゴシック" charset="0"/>
              </a:rPr>
              <a:t>?</a:t>
            </a:r>
          </a:p>
          <a:p>
            <a:pPr marL="571472" indent="-571472" algn="l" defTabSz="457178">
              <a:buFont typeface="Arial"/>
              <a:buChar char="•"/>
            </a:pPr>
            <a:r>
              <a:rPr lang="en-US" b="1" dirty="0" err="1">
                <a:solidFill>
                  <a:srgbClr val="FFFFFF"/>
                </a:solidFill>
                <a:latin typeface="Arial" charset="0"/>
                <a:ea typeface="ＭＳ Ｐゴシック" charset="0"/>
              </a:rPr>
              <a:t>Kehilangan</a:t>
            </a:r>
            <a:r>
              <a:rPr lang="en-US" b="1" dirty="0">
                <a:solidFill>
                  <a:srgbClr val="FFFFFF"/>
                </a:solidFill>
                <a:latin typeface="Arial" charset="0"/>
                <a:ea typeface="ＭＳ Ｐゴシック" charset="0"/>
              </a:rPr>
              <a:t> </a:t>
            </a:r>
            <a:r>
              <a:rPr lang="en-US" b="1" dirty="0" err="1">
                <a:solidFill>
                  <a:srgbClr val="FFFFFF"/>
                </a:solidFill>
                <a:latin typeface="Arial" charset="0"/>
                <a:ea typeface="ＭＳ Ｐゴシック" charset="0"/>
              </a:rPr>
              <a:t>hak</a:t>
            </a:r>
            <a:r>
              <a:rPr lang="en-US" b="1" dirty="0">
                <a:solidFill>
                  <a:srgbClr val="FFFFFF"/>
                </a:solidFill>
                <a:latin typeface="Arial" charset="0"/>
                <a:ea typeface="ＭＳ Ｐゴシック" charset="0"/>
              </a:rPr>
              <a:t> </a:t>
            </a:r>
            <a:r>
              <a:rPr lang="en-US" b="1" dirty="0" err="1">
                <a:solidFill>
                  <a:srgbClr val="FFFFFF"/>
                </a:solidFill>
                <a:latin typeface="Arial" charset="0"/>
                <a:ea typeface="ＭＳ Ｐゴシック" charset="0"/>
              </a:rPr>
              <a:t>mereka</a:t>
            </a:r>
            <a:r>
              <a:rPr lang="en-US" b="1" dirty="0">
                <a:solidFill>
                  <a:srgbClr val="FFFFFF"/>
                </a:solidFill>
                <a:latin typeface="Arial" charset="0"/>
                <a:ea typeface="ＭＳ Ｐゴシック" charset="0"/>
              </a:rPr>
              <a:t> </a:t>
            </a:r>
            <a:r>
              <a:rPr lang="en-US" b="1" dirty="0" err="1">
                <a:solidFill>
                  <a:srgbClr val="FFFFFF"/>
                </a:solidFill>
                <a:latin typeface="Arial" charset="0"/>
                <a:ea typeface="ＭＳ Ｐゴシック" charset="0"/>
              </a:rPr>
              <a:t>dengan</a:t>
            </a:r>
            <a:r>
              <a:rPr lang="en-US" b="1" dirty="0">
                <a:solidFill>
                  <a:srgbClr val="FFFFFF"/>
                </a:solidFill>
                <a:latin typeface="Arial" charset="0"/>
                <a:ea typeface="ＭＳ Ｐゴシック" charset="0"/>
              </a:rPr>
              <a:t> </a:t>
            </a:r>
            <a:r>
              <a:rPr lang="en-US" b="1" dirty="0" err="1">
                <a:solidFill>
                  <a:srgbClr val="FFFFFF"/>
                </a:solidFill>
                <a:latin typeface="Arial" charset="0"/>
                <a:ea typeface="ＭＳ Ｐゴシック" charset="0"/>
              </a:rPr>
              <a:t>didisiplinkan</a:t>
            </a:r>
            <a:r>
              <a:rPr lang="en-US" b="1" dirty="0">
                <a:solidFill>
                  <a:srgbClr val="FFFFFF"/>
                </a:solidFill>
                <a:latin typeface="Arial" charset="0"/>
                <a:ea typeface="ＭＳ Ｐゴシック" charset="0"/>
              </a:rPr>
              <a:t>!</a:t>
            </a: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0265" y="4942428"/>
            <a:ext cx="1017711" cy="987692"/>
          </a:xfrm>
          <a:prstGeom prst="rect">
            <a:avLst/>
          </a:prstGeom>
        </p:spPr>
      </p:pic>
      <p:sp>
        <p:nvSpPr>
          <p:cNvPr id="4" name="Rectangle 3"/>
          <p:cNvSpPr/>
          <p:nvPr/>
        </p:nvSpPr>
        <p:spPr bwMode="auto">
          <a:xfrm>
            <a:off x="1988151" y="2165241"/>
            <a:ext cx="1906073" cy="648512"/>
          </a:xfrm>
          <a:prstGeom prst="rect">
            <a:avLst/>
          </a:prstGeom>
          <a:solidFill>
            <a:srgbClr val="D9DAF3"/>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354" eaLnBrk="0" fontAlgn="base" hangingPunct="0">
              <a:spcBef>
                <a:spcPct val="0"/>
              </a:spcBef>
              <a:spcAft>
                <a:spcPct val="0"/>
              </a:spcAft>
            </a:pPr>
            <a:r>
              <a:rPr lang="en-SG" sz="3600" dirty="0" err="1">
                <a:ln w="0"/>
                <a:solidFill>
                  <a:schemeClr val="accent6">
                    <a:lumMod val="75000"/>
                  </a:schemeClr>
                </a:solidFill>
                <a:effectLst>
                  <a:outerShdw blurRad="38100" dist="19050" dir="2700000" algn="tl" rotWithShape="0">
                    <a:schemeClr val="dk1">
                      <a:alpha val="40000"/>
                    </a:schemeClr>
                  </a:outerShdw>
                </a:effectLst>
                <a:latin typeface="Adobe Gothic Std B" panose="020B0800000000000000" pitchFamily="34" charset="-128"/>
                <a:ea typeface="Adobe Gothic Std B" panose="020B0800000000000000" pitchFamily="34" charset="-128"/>
              </a:rPr>
              <a:t>Muntah</a:t>
            </a:r>
            <a:endParaRPr lang="en-SG" sz="3600" dirty="0">
              <a:ln w="0"/>
              <a:solidFill>
                <a:schemeClr val="accent6">
                  <a:lumMod val="75000"/>
                </a:schemeClr>
              </a:solidFill>
              <a:effectLst>
                <a:outerShdw blurRad="38100" dist="19050" dir="2700000" algn="tl" rotWithShape="0">
                  <a:schemeClr val="dk1">
                    <a:alpha val="40000"/>
                  </a:schemeClr>
                </a:outerShdw>
              </a:effectLst>
              <a:latin typeface="Adobe Gothic Std B" panose="020B0800000000000000" pitchFamily="34" charset="-128"/>
              <a:ea typeface="Adobe Gothic Std B" panose="020B0800000000000000" pitchFamily="34" charset="-128"/>
            </a:endParaRPr>
          </a:p>
        </p:txBody>
      </p:sp>
      <p:sp>
        <p:nvSpPr>
          <p:cNvPr id="7" name="Rectangle 6"/>
          <p:cNvSpPr/>
          <p:nvPr/>
        </p:nvSpPr>
        <p:spPr>
          <a:xfrm>
            <a:off x="2643803" y="2953823"/>
            <a:ext cx="989374" cy="369332"/>
          </a:xfrm>
          <a:prstGeom prst="rect">
            <a:avLst/>
          </a:prstGeom>
        </p:spPr>
        <p:txBody>
          <a:bodyPr wrap="none">
            <a:spAutoFit/>
          </a:bodyPr>
          <a:lstStyle/>
          <a:p>
            <a:pPr algn="ctr"/>
            <a:r>
              <a:rPr lang="en-SG" dirty="0" err="1">
                <a:ln w="0"/>
                <a:effectLst>
                  <a:outerShdw blurRad="38100" dist="19050" dir="2700000" algn="tl" rotWithShape="0">
                    <a:schemeClr val="dk1">
                      <a:alpha val="40000"/>
                    </a:schemeClr>
                  </a:outerShdw>
                </a:effectLst>
                <a:latin typeface="Comic Sans MS" pitchFamily="-112" charset="0"/>
              </a:rPr>
              <a:t>Muntah</a:t>
            </a:r>
            <a:endParaRPr lang="en-SG" dirty="0">
              <a:ln w="0"/>
              <a:effectLst>
                <a:outerShdw blurRad="38100" dist="19050" dir="2700000" algn="tl" rotWithShape="0">
                  <a:schemeClr val="dk1">
                    <a:alpha val="40000"/>
                  </a:schemeClr>
                </a:outerShdw>
              </a:effectLst>
            </a:endParaRPr>
          </a:p>
        </p:txBody>
      </p:sp>
      <p:sp>
        <p:nvSpPr>
          <p:cNvPr id="10" name="Rectangle 9"/>
          <p:cNvSpPr/>
          <p:nvPr/>
        </p:nvSpPr>
        <p:spPr bwMode="auto">
          <a:xfrm>
            <a:off x="1988150" y="880800"/>
            <a:ext cx="1645027" cy="833178"/>
          </a:xfrm>
          <a:prstGeom prst="rect">
            <a:avLst/>
          </a:prstGeom>
          <a:solidFill>
            <a:srgbClr val="D9DAF3"/>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354" eaLnBrk="0" fontAlgn="base" hangingPunct="0">
              <a:spcBef>
                <a:spcPct val="0"/>
              </a:spcBef>
              <a:spcAft>
                <a:spcPct val="0"/>
              </a:spcAft>
            </a:pPr>
            <a:r>
              <a:rPr lang="en-SG" sz="4800" dirty="0" err="1">
                <a:ln w="0"/>
                <a:solidFill>
                  <a:schemeClr val="accent6">
                    <a:lumMod val="75000"/>
                  </a:schemeClr>
                </a:solidFill>
                <a:effectLst>
                  <a:outerShdw blurRad="38100" dist="19050" dir="2700000" algn="tl" rotWithShape="0">
                    <a:schemeClr val="dk1">
                      <a:alpha val="40000"/>
                    </a:schemeClr>
                  </a:outerShdw>
                </a:effectLst>
                <a:latin typeface="Adobe Gothic Std B" panose="020B0800000000000000" pitchFamily="34" charset="-128"/>
                <a:ea typeface="Adobe Gothic Std B" panose="020B0800000000000000" pitchFamily="34" charset="-128"/>
              </a:rPr>
              <a:t>Suka</a:t>
            </a:r>
            <a:endParaRPr lang="en-SG" sz="4800" dirty="0">
              <a:ln w="0"/>
              <a:solidFill>
                <a:schemeClr val="accent6">
                  <a:lumMod val="75000"/>
                </a:schemeClr>
              </a:solidFill>
              <a:effectLst>
                <a:outerShdw blurRad="38100" dist="19050" dir="2700000" algn="tl" rotWithShape="0">
                  <a:schemeClr val="dk1">
                    <a:alpha val="40000"/>
                  </a:schemeClr>
                </a:outerShdw>
              </a:effectLst>
              <a:latin typeface="Adobe Gothic Std B" panose="020B0800000000000000" pitchFamily="34" charset="-128"/>
              <a:ea typeface="Adobe Gothic Std B" panose="020B0800000000000000" pitchFamily="34" charset="-128"/>
            </a:endParaRPr>
          </a:p>
        </p:txBody>
      </p:sp>
      <p:sp>
        <p:nvSpPr>
          <p:cNvPr id="9" name="Rectangle 2"/>
          <p:cNvSpPr txBox="1">
            <a:spLocks noChangeArrowheads="1"/>
          </p:cNvSpPr>
          <p:nvPr/>
        </p:nvSpPr>
        <p:spPr bwMode="auto">
          <a:xfrm>
            <a:off x="1938421" y="909053"/>
            <a:ext cx="1844841" cy="833705"/>
          </a:xfrm>
          <a:prstGeom prst="rect">
            <a:avLst/>
          </a:prstGeom>
          <a:solidFill>
            <a:schemeClr val="bg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5400" b="1" dirty="0" err="1">
                <a:solidFill>
                  <a:srgbClr val="000090"/>
                </a:solidFill>
                <a:latin typeface="Arial" charset="0"/>
                <a:ea typeface="ＭＳ Ｐゴシック" charset="0"/>
              </a:rPr>
              <a:t>Suka</a:t>
            </a:r>
            <a:endParaRPr lang="en-US" sz="5400" b="1" dirty="0">
              <a:solidFill>
                <a:srgbClr val="000090"/>
              </a:solidFill>
              <a:latin typeface="Arial" charset="0"/>
              <a:ea typeface="ＭＳ Ｐゴシック" charset="0"/>
            </a:endParaRPr>
          </a:p>
        </p:txBody>
      </p:sp>
      <p:sp>
        <p:nvSpPr>
          <p:cNvPr id="12" name="Rectangle 2"/>
          <p:cNvSpPr txBox="1">
            <a:spLocks noChangeArrowheads="1"/>
          </p:cNvSpPr>
          <p:nvPr/>
        </p:nvSpPr>
        <p:spPr bwMode="auto">
          <a:xfrm>
            <a:off x="1938421" y="2005260"/>
            <a:ext cx="1844841" cy="833705"/>
          </a:xfrm>
          <a:prstGeom prst="rect">
            <a:avLst/>
          </a:prstGeom>
          <a:solidFill>
            <a:schemeClr val="bg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b="1" dirty="0" err="1">
                <a:solidFill>
                  <a:srgbClr val="000090"/>
                </a:solidFill>
                <a:latin typeface="Arial" charset="0"/>
                <a:ea typeface="ＭＳ Ｐゴシック" charset="0"/>
              </a:rPr>
              <a:t>Muntah</a:t>
            </a:r>
            <a:endParaRPr lang="en-US" sz="3600" b="1" dirty="0">
              <a:solidFill>
                <a:srgbClr val="000090"/>
              </a:solidFill>
              <a:latin typeface="Arial" charset="0"/>
              <a:ea typeface="ＭＳ Ｐゴシック" charset="0"/>
            </a:endParaRPr>
          </a:p>
        </p:txBody>
      </p:sp>
    </p:spTree>
    <p:extLst>
      <p:ext uri="{BB962C8B-B14F-4D97-AF65-F5344CB8AC3E}">
        <p14:creationId xmlns:p14="http://schemas.microsoft.com/office/powerpoint/2010/main" val="16964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1" end="1"/>
                                            </p:txEl>
                                          </p:spTgt>
                                        </p:tgtEl>
                                      </p:cBhvr>
                                    </p:animEffect>
                                  </p:childTnLst>
                                </p:cTn>
                              </p:par>
                              <p:par>
                                <p:cTn id="17" presetID="2" presetClass="entr" presetSubtype="8"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2337"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32" y="711168"/>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12940" y="1052736"/>
            <a:ext cx="2494157" cy="584776"/>
          </a:xfrm>
          <a:prstGeom prst="rect">
            <a:avLst/>
          </a:prstGeom>
          <a:noFill/>
        </p:spPr>
        <p:txBody>
          <a:bodyPr wrap="square">
            <a:spAutoFit/>
          </a:bodyPr>
          <a:lstStyle/>
          <a:p>
            <a:pPr algn="ctr" eaLnBrk="0" fontAlgn="base" hangingPunct="0">
              <a:spcBef>
                <a:spcPct val="0"/>
              </a:spcBef>
              <a:spcAft>
                <a:spcPct val="0"/>
              </a:spcAft>
              <a:defRPr/>
            </a:pPr>
            <a:r>
              <a:rPr lang="en-US" sz="3200" b="1" dirty="0" err="1">
                <a:solidFill>
                  <a:srgbClr val="FFFFFF"/>
                </a:solidFill>
                <a:effectLst>
                  <a:outerShdw blurRad="38100" dist="38100" dir="2700000" algn="tl">
                    <a:srgbClr val="000000">
                      <a:alpha val="43137"/>
                    </a:srgbClr>
                  </a:outerShdw>
                </a:effectLst>
                <a:latin typeface="Arial"/>
                <a:ea typeface="ＭＳ Ｐゴシック" charset="0"/>
                <a:cs typeface="Arial"/>
              </a:rPr>
              <a:t>Efesus</a:t>
            </a:r>
            <a:endPar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13733" y="5992961"/>
            <a:ext cx="2492060" cy="584776"/>
          </a:xfrm>
          <a:prstGeom prst="rect">
            <a:avLst/>
          </a:prstGeom>
          <a:noFill/>
        </p:spPr>
        <p:txBody>
          <a:bodyPr wrap="square">
            <a:spAutoFit/>
          </a:bodyPr>
          <a:lstStyle/>
          <a:p>
            <a:pPr algn="ctr" eaLnBrk="0" fontAlgn="base" hangingPunct="0">
              <a:spcBef>
                <a:spcPct val="0"/>
              </a:spcBef>
              <a:spcAft>
                <a:spcPct val="0"/>
              </a:spcAft>
              <a:defRPr/>
            </a:pPr>
            <a:r>
              <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rPr>
              <a:t>Laodikia</a:t>
            </a:r>
          </a:p>
        </p:txBody>
      </p:sp>
      <p:sp>
        <p:nvSpPr>
          <p:cNvPr id="12" name="TextBox 11"/>
          <p:cNvSpPr txBox="1"/>
          <p:nvPr/>
        </p:nvSpPr>
        <p:spPr>
          <a:xfrm>
            <a:off x="1984302" y="5604181"/>
            <a:ext cx="3159126" cy="584776"/>
          </a:xfrm>
          <a:prstGeom prst="rect">
            <a:avLst/>
          </a:prstGeom>
          <a:noFill/>
        </p:spPr>
        <p:txBody>
          <a:bodyPr wrap="square">
            <a:spAutoFit/>
          </a:bodyPr>
          <a:lstStyle/>
          <a:p>
            <a:pPr algn="ctr" eaLnBrk="0" fontAlgn="base" hangingPunct="0">
              <a:spcBef>
                <a:spcPct val="0"/>
              </a:spcBef>
              <a:spcAft>
                <a:spcPct val="0"/>
              </a:spcAft>
              <a:defRPr/>
            </a:pPr>
            <a:r>
              <a:rPr lang="en-US" sz="3200" b="1" dirty="0" err="1">
                <a:solidFill>
                  <a:srgbClr val="FFFFFF"/>
                </a:solidFill>
                <a:effectLst>
                  <a:outerShdw blurRad="38100" dist="38100" dir="2700000" algn="tl">
                    <a:srgbClr val="000000">
                      <a:alpha val="43137"/>
                    </a:srgbClr>
                  </a:outerShdw>
                </a:effectLst>
                <a:latin typeface="Arial"/>
                <a:ea typeface="ＭＳ Ｐゴシック" charset="0"/>
                <a:cs typeface="Arial"/>
              </a:rPr>
              <a:t>Filadelfia</a:t>
            </a:r>
            <a:endPar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4513440" y="4432159"/>
            <a:ext cx="2208872" cy="584776"/>
          </a:xfrm>
          <a:prstGeom prst="rect">
            <a:avLst/>
          </a:prstGeom>
          <a:noFill/>
        </p:spPr>
        <p:txBody>
          <a:bodyPr wrap="square">
            <a:spAutoFit/>
          </a:bodyPr>
          <a:lstStyle/>
          <a:p>
            <a:pPr algn="ctr" eaLnBrk="0" fontAlgn="base" hangingPunct="0">
              <a:spcBef>
                <a:spcPct val="0"/>
              </a:spcBef>
              <a:spcAft>
                <a:spcPct val="0"/>
              </a:spcAft>
              <a:defRPr/>
            </a:pPr>
            <a:r>
              <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6745688" y="3536069"/>
            <a:ext cx="2492060" cy="584776"/>
          </a:xfrm>
          <a:prstGeom prst="rect">
            <a:avLst/>
          </a:prstGeom>
          <a:noFill/>
        </p:spPr>
        <p:txBody>
          <a:bodyPr wrap="square">
            <a:spAutoFit/>
          </a:bodyPr>
          <a:lstStyle/>
          <a:p>
            <a:pPr algn="ctr" eaLnBrk="0" fontAlgn="base" hangingPunct="0">
              <a:spcBef>
                <a:spcPct val="0"/>
              </a:spcBef>
              <a:spcAft>
                <a:spcPct val="0"/>
              </a:spcAft>
              <a:defRPr/>
            </a:pPr>
            <a:r>
              <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rPr>
              <a:t>Tiatira</a:t>
            </a:r>
          </a:p>
        </p:txBody>
      </p:sp>
      <p:sp>
        <p:nvSpPr>
          <p:cNvPr id="18" name="TextBox 17"/>
          <p:cNvSpPr txBox="1"/>
          <p:nvPr/>
        </p:nvSpPr>
        <p:spPr>
          <a:xfrm>
            <a:off x="4513440" y="2611950"/>
            <a:ext cx="2568363" cy="584776"/>
          </a:xfrm>
          <a:prstGeom prst="rect">
            <a:avLst/>
          </a:prstGeom>
          <a:noFill/>
        </p:spPr>
        <p:txBody>
          <a:bodyPr wrap="square">
            <a:spAutoFit/>
          </a:bodyPr>
          <a:lstStyle/>
          <a:p>
            <a:pPr algn="ctr" eaLnBrk="0" fontAlgn="base" hangingPunct="0">
              <a:spcBef>
                <a:spcPct val="0"/>
              </a:spcBef>
              <a:spcAft>
                <a:spcPct val="0"/>
              </a:spcAft>
              <a:defRPr/>
            </a:pPr>
            <a:r>
              <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Pergamus</a:t>
            </a:r>
          </a:p>
        </p:txBody>
      </p:sp>
      <p:sp>
        <p:nvSpPr>
          <p:cNvPr id="20" name="TextBox 19"/>
          <p:cNvSpPr txBox="1"/>
          <p:nvPr/>
        </p:nvSpPr>
        <p:spPr>
          <a:xfrm>
            <a:off x="2316787" y="1833137"/>
            <a:ext cx="2494157" cy="584776"/>
          </a:xfrm>
          <a:prstGeom prst="rect">
            <a:avLst/>
          </a:prstGeom>
          <a:noFill/>
        </p:spPr>
        <p:txBody>
          <a:bodyPr wrap="square">
            <a:spAutoFit/>
          </a:bodyPr>
          <a:lstStyle/>
          <a:p>
            <a:pPr algn="ctr" eaLnBrk="0" fontAlgn="base" hangingPunct="0">
              <a:spcBef>
                <a:spcPct val="0"/>
              </a:spcBef>
              <a:spcAft>
                <a:spcPct val="0"/>
              </a:spcAft>
              <a:defRPr/>
            </a:pPr>
            <a:r>
              <a:rPr lang="en-US" sz="3200" b="1" dirty="0" err="1">
                <a:solidFill>
                  <a:srgbClr val="FFFFFF"/>
                </a:solidFill>
                <a:effectLst>
                  <a:outerShdw blurRad="38100" dist="38100" dir="2700000" algn="tl">
                    <a:srgbClr val="000000">
                      <a:alpha val="43137"/>
                    </a:srgbClr>
                  </a:outerShdw>
                </a:effectLst>
                <a:latin typeface="Arial"/>
                <a:ea typeface="ＭＳ Ｐゴシック" charset="0"/>
                <a:cs typeface="Arial"/>
              </a:rPr>
              <a:t>Smirna</a:t>
            </a:r>
            <a:endPar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 name="Up-Down Arrow Callout 1"/>
          <p:cNvSpPr/>
          <p:nvPr/>
        </p:nvSpPr>
        <p:spPr bwMode="auto">
          <a:xfrm>
            <a:off x="367196" y="1916832"/>
            <a:ext cx="1728192" cy="3856064"/>
          </a:xfrm>
          <a:prstGeom prst="upDownArrowCallout">
            <a:avLst>
              <a:gd name="adj1" fmla="val 25000"/>
              <a:gd name="adj2" fmla="val 25000"/>
              <a:gd name="adj3" fmla="val 25000"/>
              <a:gd name="adj4" fmla="val 50000"/>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eaLnBrk="0" fontAlgn="base" hangingPunct="0">
              <a:spcBef>
                <a:spcPct val="0"/>
              </a:spcBef>
              <a:spcAft>
                <a:spcPct val="0"/>
              </a:spcAft>
            </a:pPr>
            <a:endParaRPr lang="en-US" sz="2000" b="1" dirty="0">
              <a:solidFill>
                <a:srgbClr val="000000"/>
              </a:solidFill>
              <a:latin typeface="Comic Sans MS" charset="0"/>
              <a:ea typeface="ＭＳ Ｐゴシック" charset="0"/>
            </a:endParaRPr>
          </a:p>
          <a:p>
            <a:pPr algn="ctr" eaLnBrk="0" fontAlgn="base" hangingPunct="0">
              <a:spcBef>
                <a:spcPct val="0"/>
              </a:spcBef>
              <a:spcAft>
                <a:spcPct val="0"/>
              </a:spcAft>
            </a:pPr>
            <a:endParaRPr lang="en-US" sz="2000" b="1" dirty="0">
              <a:solidFill>
                <a:srgbClr val="000000"/>
              </a:solidFill>
              <a:latin typeface="Comic Sans MS" charset="0"/>
              <a:ea typeface="ＭＳ Ｐゴシック" charset="0"/>
            </a:endParaRPr>
          </a:p>
          <a:p>
            <a:pPr algn="ctr" eaLnBrk="0" fontAlgn="base" hangingPunct="0">
              <a:spcBef>
                <a:spcPct val="0"/>
              </a:spcBef>
              <a:spcAft>
                <a:spcPct val="0"/>
              </a:spcAft>
            </a:pPr>
            <a:r>
              <a:rPr lang="en-US" sz="2000" b="1" dirty="0" err="1">
                <a:solidFill>
                  <a:srgbClr val="000000"/>
                </a:solidFill>
                <a:latin typeface="Comic Sans MS" charset="0"/>
                <a:ea typeface="ＭＳ Ｐゴシック" charset="0"/>
              </a:rPr>
              <a:t>Kekristenan</a:t>
            </a:r>
            <a:r>
              <a:rPr lang="en-US" sz="2000" b="1" dirty="0">
                <a:solidFill>
                  <a:srgbClr val="000000"/>
                </a:solidFill>
                <a:latin typeface="Comic Sans MS" charset="0"/>
                <a:ea typeface="ＭＳ Ｐゴシック" charset="0"/>
              </a:rPr>
              <a:t> </a:t>
            </a:r>
            <a:r>
              <a:rPr lang="en-US" sz="2000" b="1" dirty="0" err="1">
                <a:solidFill>
                  <a:srgbClr val="000000"/>
                </a:solidFill>
                <a:latin typeface="Comic Sans MS" charset="0"/>
                <a:ea typeface="ＭＳ Ｐゴシック" charset="0"/>
              </a:rPr>
              <a:t>terancam</a:t>
            </a:r>
            <a:endParaRPr lang="en-US" sz="2000" b="1" dirty="0">
              <a:solidFill>
                <a:srgbClr val="000000"/>
              </a:solidFill>
              <a:latin typeface="Comic Sans MS" charset="0"/>
              <a:ea typeface="ＭＳ Ｐゴシック" charset="0"/>
            </a:endParaRPr>
          </a:p>
          <a:p>
            <a:pPr algn="ctr" eaLnBrk="0" fontAlgn="base" hangingPunct="0">
              <a:spcBef>
                <a:spcPct val="0"/>
              </a:spcBef>
              <a:spcAft>
                <a:spcPct val="0"/>
              </a:spcAft>
            </a:pPr>
            <a:endParaRPr lang="en-US" sz="2000" b="1" dirty="0">
              <a:solidFill>
                <a:srgbClr val="000000"/>
              </a:solidFill>
              <a:latin typeface="Comic Sans MS" charset="0"/>
              <a:ea typeface="ＭＳ Ｐゴシック" charset="0"/>
            </a:endParaRPr>
          </a:p>
          <a:p>
            <a:pPr algn="ctr" eaLnBrk="0" fontAlgn="base" hangingPunct="0">
              <a:spcBef>
                <a:spcPct val="0"/>
              </a:spcBef>
              <a:spcAft>
                <a:spcPct val="0"/>
              </a:spcAft>
            </a:pPr>
            <a:endParaRPr lang="en-US" sz="2000" b="1" dirty="0">
              <a:solidFill>
                <a:srgbClr val="000000"/>
              </a:solidFill>
              <a:latin typeface="Comic Sans MS" charset="0"/>
              <a:ea typeface="ＭＳ Ｐゴシック" charset="0"/>
            </a:endParaRPr>
          </a:p>
        </p:txBody>
      </p:sp>
      <p:sp>
        <p:nvSpPr>
          <p:cNvPr id="13" name="Up-Down Arrow Callout 12"/>
          <p:cNvSpPr/>
          <p:nvPr/>
        </p:nvSpPr>
        <p:spPr bwMode="auto">
          <a:xfrm>
            <a:off x="2671043" y="2436510"/>
            <a:ext cx="1728192" cy="3244678"/>
          </a:xfrm>
          <a:prstGeom prst="upDownArrowCallout">
            <a:avLst>
              <a:gd name="adj1" fmla="val 25000"/>
              <a:gd name="adj2" fmla="val 25000"/>
              <a:gd name="adj3" fmla="val 25000"/>
              <a:gd name="adj4" fmla="val 50000"/>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eaLnBrk="0" fontAlgn="base" hangingPunct="0">
              <a:spcBef>
                <a:spcPct val="0"/>
              </a:spcBef>
              <a:spcAft>
                <a:spcPct val="0"/>
              </a:spcAft>
            </a:pPr>
            <a:endParaRPr lang="en-US" sz="1200" b="1" dirty="0">
              <a:solidFill>
                <a:srgbClr val="000000"/>
              </a:solidFill>
              <a:latin typeface="Comic Sans MS" pitchFamily="-112" charset="0"/>
              <a:ea typeface="ＭＳ Ｐゴシック" charset="0"/>
              <a:cs typeface="ＭＳ Ｐゴシック" charset="0"/>
            </a:endParaRPr>
          </a:p>
          <a:p>
            <a:pPr algn="ctr" eaLnBrk="0" fontAlgn="base" hangingPunct="0">
              <a:spcBef>
                <a:spcPct val="0"/>
              </a:spcBef>
              <a:spcAft>
                <a:spcPct val="0"/>
              </a:spcAft>
            </a:pPr>
            <a:endParaRPr lang="en-US" sz="1200" b="1" dirty="0">
              <a:solidFill>
                <a:srgbClr val="000000"/>
              </a:solidFill>
              <a:latin typeface="Comic Sans MS" pitchFamily="-112" charset="0"/>
              <a:ea typeface="ＭＳ Ｐゴシック" charset="0"/>
              <a:cs typeface="ＭＳ Ｐゴシック" charset="0"/>
            </a:endParaRPr>
          </a:p>
          <a:p>
            <a:pPr algn="ctr" eaLnBrk="0" fontAlgn="base" hangingPunct="0">
              <a:spcBef>
                <a:spcPct val="0"/>
              </a:spcBef>
              <a:spcAft>
                <a:spcPct val="0"/>
              </a:spcAft>
            </a:pPr>
            <a:r>
              <a:rPr lang="en-US" sz="2000" b="1" dirty="0" err="1">
                <a:solidFill>
                  <a:srgbClr val="000000"/>
                </a:solidFill>
                <a:latin typeface="Comic Sans MS" charset="0"/>
                <a:ea typeface="ＭＳ Ｐゴシック" charset="0"/>
              </a:rPr>
              <a:t>Tetap</a:t>
            </a:r>
            <a:r>
              <a:rPr lang="en-US" sz="2000" b="1" dirty="0">
                <a:solidFill>
                  <a:srgbClr val="000000"/>
                </a:solidFill>
                <a:latin typeface="Comic Sans MS" charset="0"/>
                <a:ea typeface="ＭＳ Ｐゴシック" charset="0"/>
              </a:rPr>
              <a:t> </a:t>
            </a:r>
            <a:r>
              <a:rPr lang="en-US" sz="2000" b="1" dirty="0" err="1">
                <a:solidFill>
                  <a:srgbClr val="000000"/>
                </a:solidFill>
                <a:latin typeface="Comic Sans MS" charset="0"/>
                <a:ea typeface="ＭＳ Ｐゴシック" charset="0"/>
              </a:rPr>
              <a:t>setia</a:t>
            </a:r>
            <a:r>
              <a:rPr lang="en-US" sz="2000" b="1" dirty="0">
                <a:solidFill>
                  <a:srgbClr val="000000"/>
                </a:solidFill>
                <a:latin typeface="Comic Sans MS" charset="0"/>
                <a:ea typeface="ＭＳ Ｐゴシック" charset="0"/>
              </a:rPr>
              <a:t> </a:t>
            </a:r>
            <a:r>
              <a:rPr lang="en-US" sz="2000" b="1" dirty="0" err="1">
                <a:solidFill>
                  <a:srgbClr val="000000"/>
                </a:solidFill>
                <a:latin typeface="Comic Sans MS" charset="0"/>
                <a:ea typeface="ＭＳ Ｐゴシック" charset="0"/>
              </a:rPr>
              <a:t>meskipun</a:t>
            </a:r>
            <a:r>
              <a:rPr lang="en-US" sz="2000" b="1" dirty="0">
                <a:solidFill>
                  <a:srgbClr val="000000"/>
                </a:solidFill>
                <a:latin typeface="Comic Sans MS" charset="0"/>
                <a:ea typeface="ＭＳ Ｐゴシック" charset="0"/>
              </a:rPr>
              <a:t> </a:t>
            </a:r>
            <a:r>
              <a:rPr lang="en-US" sz="2000" b="1" dirty="0" err="1">
                <a:solidFill>
                  <a:srgbClr val="000000"/>
                </a:solidFill>
                <a:latin typeface="Comic Sans MS" charset="0"/>
                <a:ea typeface="ＭＳ Ｐゴシック" charset="0"/>
              </a:rPr>
              <a:t>dianiaya</a:t>
            </a:r>
            <a:endParaRPr lang="en-US" sz="1600" b="1" dirty="0">
              <a:solidFill>
                <a:srgbClr val="000000"/>
              </a:solidFill>
              <a:latin typeface="Comic Sans MS" charset="0"/>
              <a:ea typeface="ＭＳ Ｐゴシック" charset="0"/>
            </a:endParaRPr>
          </a:p>
          <a:p>
            <a:pPr algn="ctr" eaLnBrk="0" fontAlgn="base" hangingPunct="0">
              <a:spcBef>
                <a:spcPct val="0"/>
              </a:spcBef>
              <a:spcAft>
                <a:spcPct val="0"/>
              </a:spcAft>
            </a:pPr>
            <a:endParaRPr lang="en-US" sz="1600" b="1" dirty="0">
              <a:solidFill>
                <a:srgbClr val="000000"/>
              </a:solidFill>
              <a:latin typeface="Comic Sans MS" pitchFamily="-112" charset="0"/>
              <a:ea typeface="ＭＳ Ｐゴシック" charset="0"/>
              <a:cs typeface="ＭＳ Ｐゴシック" charset="0"/>
            </a:endParaRPr>
          </a:p>
        </p:txBody>
      </p:sp>
      <p:grpSp>
        <p:nvGrpSpPr>
          <p:cNvPr id="6" name="Group 5"/>
          <p:cNvGrpSpPr/>
          <p:nvPr/>
        </p:nvGrpSpPr>
        <p:grpSpPr>
          <a:xfrm>
            <a:off x="4716016" y="3070823"/>
            <a:ext cx="2376264" cy="1567635"/>
            <a:chOff x="4716016" y="3070823"/>
            <a:chExt cx="2376264" cy="1567635"/>
          </a:xfrm>
          <a:solidFill>
            <a:srgbClr val="FFFF00"/>
          </a:solidFill>
        </p:grpSpPr>
        <p:sp>
          <p:nvSpPr>
            <p:cNvPr id="15" name="Up-Down Arrow Callout 14"/>
            <p:cNvSpPr/>
            <p:nvPr/>
          </p:nvSpPr>
          <p:spPr bwMode="auto">
            <a:xfrm>
              <a:off x="4716016" y="3070823"/>
              <a:ext cx="1728192" cy="1567635"/>
            </a:xfrm>
            <a:prstGeom prst="upDownArrowCallout">
              <a:avLst>
                <a:gd name="adj1" fmla="val 23522"/>
                <a:gd name="adj2" fmla="val 16132"/>
                <a:gd name="adj3" fmla="val 25000"/>
                <a:gd name="adj4" fmla="val 39062"/>
              </a:avLst>
            </a:prstGeom>
            <a:gr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eaLnBrk="0" fontAlgn="base" hangingPunct="0">
                <a:spcBef>
                  <a:spcPct val="0"/>
                </a:spcBef>
                <a:spcAft>
                  <a:spcPct val="0"/>
                </a:spcAft>
              </a:pPr>
              <a:endParaRPr lang="en-US" sz="700" b="1" dirty="0">
                <a:solidFill>
                  <a:srgbClr val="000000"/>
                </a:solidFill>
                <a:latin typeface="Comic Sans MS" pitchFamily="-112" charset="0"/>
                <a:ea typeface="ＭＳ Ｐゴシック" charset="0"/>
                <a:cs typeface="ＭＳ Ｐゴシック" charset="0"/>
              </a:endParaRPr>
            </a:p>
            <a:p>
              <a:pPr algn="ctr" eaLnBrk="0" fontAlgn="base" hangingPunct="0">
                <a:spcBef>
                  <a:spcPct val="0"/>
                </a:spcBef>
                <a:spcAft>
                  <a:spcPct val="0"/>
                </a:spcAft>
                <a:defRPr/>
              </a:pPr>
              <a:r>
                <a:rPr lang="en-US" sz="2000" b="1" dirty="0" err="1">
                  <a:solidFill>
                    <a:srgbClr val="000000"/>
                  </a:solidFill>
                  <a:latin typeface="Comic Sans MS" pitchFamily="-112" charset="0"/>
                  <a:ea typeface="ＭＳ Ｐゴシック" charset="0"/>
                </a:rPr>
                <a:t>Campuran</a:t>
              </a:r>
              <a:endParaRPr lang="en-US" sz="800" b="1" dirty="0">
                <a:solidFill>
                  <a:srgbClr val="000000"/>
                </a:solidFill>
                <a:latin typeface="Comic Sans MS" pitchFamily="-112" charset="0"/>
                <a:ea typeface="ＭＳ Ｐゴシック" charset="0"/>
              </a:endParaRPr>
            </a:p>
            <a:p>
              <a:pPr algn="ctr" eaLnBrk="0" fontAlgn="base" hangingPunct="0">
                <a:spcBef>
                  <a:spcPct val="0"/>
                </a:spcBef>
                <a:spcAft>
                  <a:spcPct val="0"/>
                </a:spcAft>
              </a:pPr>
              <a:endParaRPr lang="en-US" sz="700" b="1" dirty="0">
                <a:solidFill>
                  <a:srgbClr val="000000"/>
                </a:solidFill>
                <a:latin typeface="Comic Sans MS" pitchFamily="-112" charset="0"/>
                <a:ea typeface="ＭＳ Ｐゴシック" charset="0"/>
                <a:cs typeface="ＭＳ Ｐゴシック" charset="0"/>
              </a:endParaRPr>
            </a:p>
          </p:txBody>
        </p:sp>
        <p:sp>
          <p:nvSpPr>
            <p:cNvPr id="3" name="Right Arrow 2"/>
            <p:cNvSpPr/>
            <p:nvPr/>
          </p:nvSpPr>
          <p:spPr bwMode="auto">
            <a:xfrm>
              <a:off x="6444208" y="3645024"/>
              <a:ext cx="648072" cy="432048"/>
            </a:xfrm>
            <a:prstGeom prst="rightArrow">
              <a:avLst>
                <a:gd name="adj1" fmla="val 50000"/>
                <a:gd name="adj2" fmla="val 103890"/>
              </a:avLst>
            </a:prstGeom>
            <a:gr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5" name="Rectangle 4"/>
            <p:cNvSpPr/>
            <p:nvPr/>
          </p:nvSpPr>
          <p:spPr bwMode="auto">
            <a:xfrm>
              <a:off x="6350001" y="3765551"/>
              <a:ext cx="238224" cy="186847"/>
            </a:xfrm>
            <a:prstGeom prst="rect">
              <a:avLst/>
            </a:prstGeom>
            <a:grp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fontAlgn="base" hangingPunct="0">
                <a:spcBef>
                  <a:spcPct val="0"/>
                </a:spcBef>
                <a:spcAft>
                  <a:spcPct val="0"/>
                </a:spcAft>
              </a:pPr>
              <a:r>
                <a:rPr lang="en-US" sz="600" dirty="0">
                  <a:solidFill>
                    <a:srgbClr val="000000"/>
                  </a:solidFill>
                  <a:latin typeface="Comic Sans MS" pitchFamily="-112" charset="0"/>
                  <a:ea typeface="ＭＳ Ｐゴシック" charset="0"/>
                  <a:cs typeface="ＭＳ Ｐゴシック" charset="0"/>
                </a:rPr>
                <a:t> </a:t>
              </a:r>
            </a:p>
          </p:txBody>
        </p:sp>
      </p:grpSp>
      <p:sp>
        <p:nvSpPr>
          <p:cNvPr id="19"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b="1">
                <a:solidFill>
                  <a:srgbClr val="FFFFFF"/>
                </a:solidFill>
                <a:latin typeface="Arial"/>
                <a:cs typeface="Arial"/>
              </a:rPr>
              <a:t>366</a:t>
            </a:r>
            <a:endParaRPr lang="en-US" b="1" dirty="0">
              <a:solidFill>
                <a:srgbClr val="000000"/>
              </a:solidFill>
              <a:latin typeface="Arial"/>
              <a:cs typeface="Arial"/>
            </a:endParaRPr>
          </a:p>
        </p:txBody>
      </p:sp>
      <p:sp>
        <p:nvSpPr>
          <p:cNvPr id="21" name="Title 1"/>
          <p:cNvSpPr txBox="1">
            <a:spLocks/>
          </p:cNvSpPr>
          <p:nvPr/>
        </p:nvSpPr>
        <p:spPr bwMode="auto">
          <a:xfrm>
            <a:off x="-92692" y="-37740"/>
            <a:ext cx="9212263" cy="719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kern="0" dirty="0" err="1">
                <a:latin typeface="Arial" charset="0"/>
                <a:ea typeface="ＭＳ Ｐゴシック" charset="0"/>
              </a:rPr>
              <a:t>Kiasme</a:t>
            </a:r>
            <a:r>
              <a:rPr lang="en-US" kern="0" dirty="0">
                <a:latin typeface="Arial" charset="0"/>
                <a:ea typeface="ＭＳ Ｐゴシック" charset="0"/>
              </a:rPr>
              <a:t> (Why 2–3)</a:t>
            </a:r>
          </a:p>
        </p:txBody>
      </p:sp>
    </p:spTree>
    <p:extLst>
      <p:ext uri="{BB962C8B-B14F-4D97-AF65-F5344CB8AC3E}">
        <p14:creationId xmlns:p14="http://schemas.microsoft.com/office/powerpoint/2010/main" val="116481283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3 laodicea_satellit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73899" y="0"/>
            <a:ext cx="7070103" cy="6858000"/>
          </a:xfrm>
          <a:prstGeom prst="rect">
            <a:avLst/>
          </a:prstGeom>
        </p:spPr>
      </p:pic>
      <p:sp>
        <p:nvSpPr>
          <p:cNvPr id="2" name="Title 1"/>
          <p:cNvSpPr>
            <a:spLocks noGrp="1"/>
          </p:cNvSpPr>
          <p:nvPr>
            <p:ph type="title"/>
          </p:nvPr>
        </p:nvSpPr>
        <p:spPr>
          <a:xfrm>
            <a:off x="37728" y="44625"/>
            <a:ext cx="2158008" cy="2952328"/>
          </a:xfrm>
        </p:spPr>
        <p:txBody>
          <a:bodyPr/>
          <a:lstStyle/>
          <a:p>
            <a:r>
              <a:rPr lang="en-US" sz="3200" b="1" dirty="0">
                <a:latin typeface="Arial" charset="0"/>
                <a:ea typeface="ＭＳ Ｐゴシック" charset="0"/>
              </a:rPr>
              <a:t>Laodikia Hari ini</a:t>
            </a:r>
            <a:endParaRPr lang="en-US" sz="3200" b="1" dirty="0"/>
          </a:p>
        </p:txBody>
      </p:sp>
      <p:sp>
        <p:nvSpPr>
          <p:cNvPr id="4" name="Text Box 1041"/>
          <p:cNvSpPr txBox="1">
            <a:spLocks noChangeArrowheads="1"/>
          </p:cNvSpPr>
          <p:nvPr/>
        </p:nvSpPr>
        <p:spPr bwMode="auto">
          <a:xfrm>
            <a:off x="9531425" y="-781048"/>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
        <p:nvSpPr>
          <p:cNvPr id="5" name="Title 1"/>
          <p:cNvSpPr txBox="1">
            <a:spLocks/>
          </p:cNvSpPr>
          <p:nvPr/>
        </p:nvSpPr>
        <p:spPr>
          <a:xfrm>
            <a:off x="5931745" y="5550825"/>
            <a:ext cx="3103016" cy="1252559"/>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base">
              <a:spcAft>
                <a:spcPct val="0"/>
              </a:spcAft>
            </a:pPr>
            <a:r>
              <a:rPr lang="en-US" sz="2800" b="1" dirty="0">
                <a:solidFill>
                  <a:prstClr val="black"/>
                </a:solidFill>
                <a:latin typeface="Arial Black"/>
                <a:cs typeface="Arial Black"/>
              </a:rPr>
              <a:t>LAODIKIA DI ATAS LYCUS</a:t>
            </a:r>
          </a:p>
        </p:txBody>
      </p:sp>
      <p:sp>
        <p:nvSpPr>
          <p:cNvPr id="6" name="Rectangle 2"/>
          <p:cNvSpPr txBox="1">
            <a:spLocks noChangeArrowheads="1"/>
          </p:cNvSpPr>
          <p:nvPr/>
        </p:nvSpPr>
        <p:spPr>
          <a:xfrm>
            <a:off x="187506" y="2539525"/>
            <a:ext cx="5232311" cy="36925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l"/>
            <a:r>
              <a:rPr lang="ru-RU" altLang="ja-JP" sz="4800" b="1" dirty="0">
                <a:effectLst>
                  <a:glow rad="317500">
                    <a:prstClr val="black">
                      <a:alpha val="75000"/>
                    </a:prstClr>
                  </a:glow>
                </a:effectLst>
                <a:latin typeface="Arial" charset="0"/>
              </a:rPr>
              <a:t>"</a:t>
            </a:r>
            <a:r>
              <a:rPr lang="fi-FI" altLang="ja-JP" sz="4800" b="1" dirty="0">
                <a:effectLst>
                  <a:glow rad="317500">
                    <a:prstClr val="black">
                      <a:alpha val="75000"/>
                    </a:prstClr>
                  </a:glow>
                </a:effectLst>
                <a:latin typeface="Arial" charset="0"/>
              </a:rPr>
              <a:t>Aku akan memuntahkan engkau dari </a:t>
            </a:r>
            <a:r>
              <a:rPr lang="fi-FI" altLang="ja-JP" sz="4800" b="1" dirty="0" err="1">
                <a:effectLst>
                  <a:glow rad="317500">
                    <a:prstClr val="black">
                      <a:alpha val="75000"/>
                    </a:prstClr>
                  </a:glow>
                </a:effectLst>
                <a:latin typeface="Arial" charset="0"/>
              </a:rPr>
              <a:t>mulut-Ku</a:t>
            </a:r>
            <a:r>
              <a:rPr lang="ru-RU" altLang="ja-JP" sz="4800" b="1" dirty="0">
                <a:effectLst>
                  <a:glow rad="317500">
                    <a:prstClr val="black">
                      <a:alpha val="75000"/>
                    </a:prstClr>
                  </a:glow>
                </a:effectLst>
                <a:latin typeface="Arial" charset="0"/>
              </a:rPr>
              <a:t>"</a:t>
            </a:r>
            <a:r>
              <a:rPr lang="fi-FI" altLang="ja-JP" sz="4800" b="1" dirty="0">
                <a:effectLst>
                  <a:glow rad="317500">
                    <a:prstClr val="black">
                      <a:alpha val="75000"/>
                    </a:prstClr>
                  </a:glow>
                </a:effectLst>
                <a:latin typeface="Arial" charset="0"/>
              </a:rPr>
              <a:t> </a:t>
            </a:r>
            <a:r>
              <a:rPr lang="en-US" altLang="ja-JP" sz="4800" b="1" dirty="0">
                <a:effectLst>
                  <a:glow rad="317500">
                    <a:prstClr val="black">
                      <a:alpha val="75000"/>
                    </a:prstClr>
                  </a:glow>
                </a:effectLst>
                <a:latin typeface="Arial" charset="0"/>
              </a:rPr>
              <a:t>(3:16)</a:t>
            </a:r>
            <a:endParaRPr lang="en-US" sz="4800" b="1" dirty="0">
              <a:effectLst>
                <a:glow rad="317500">
                  <a:prstClr val="black">
                    <a:alpha val="75000"/>
                  </a:prstClr>
                </a:glow>
              </a:effectLst>
              <a:latin typeface="Arial" charset="0"/>
              <a:ea typeface="ＭＳ Ｐゴシック" charset="0"/>
            </a:endParaRPr>
          </a:p>
        </p:txBody>
      </p:sp>
      <p:sp>
        <p:nvSpPr>
          <p:cNvPr id="7"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417781681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5169"/>
            <a:ext cx="9144000" cy="6075045"/>
          </a:xfrm>
          <a:prstGeom prst="rect">
            <a:avLst/>
          </a:prstGeom>
        </p:spPr>
      </p:pic>
      <p:sp>
        <p:nvSpPr>
          <p:cNvPr id="111618" name="Rectangle 2"/>
          <p:cNvSpPr>
            <a:spLocks noGrp="1" noChangeArrowheads="1"/>
          </p:cNvSpPr>
          <p:nvPr>
            <p:ph type="ctrTitle"/>
          </p:nvPr>
        </p:nvSpPr>
        <p:spPr>
          <a:xfrm>
            <a:off x="0" y="5374378"/>
            <a:ext cx="9144000" cy="1364129"/>
          </a:xfrm>
          <a:solidFill>
            <a:schemeClr val="tx1"/>
          </a:solidFill>
        </p:spPr>
        <p:txBody>
          <a:bodyPr/>
          <a:lstStyle/>
          <a:p>
            <a:r>
              <a:rPr lang="ru-RU" sz="4800" b="1" dirty="0">
                <a:latin typeface="Arial" charset="0"/>
                <a:ea typeface="ＭＳ Ｐゴシック" charset="0"/>
              </a:rPr>
              <a:t>"</a:t>
            </a:r>
            <a:r>
              <a:rPr lang="en-US" sz="4800" b="1" dirty="0" err="1">
                <a:latin typeface="Arial" charset="0"/>
                <a:ea typeface="ＭＳ Ｐゴシック" charset="0"/>
              </a:rPr>
              <a:t>Pohon-Pohon</a:t>
            </a:r>
            <a:r>
              <a:rPr lang="en-US" sz="4800" b="1" dirty="0">
                <a:latin typeface="Arial" charset="0"/>
                <a:ea typeface="ＭＳ Ｐゴシック" charset="0"/>
              </a:rPr>
              <a:t> </a:t>
            </a:r>
            <a:r>
              <a:rPr lang="en-US" sz="4800" b="1" dirty="0" err="1">
                <a:latin typeface="Arial" charset="0"/>
                <a:ea typeface="ＭＳ Ｐゴシック" charset="0"/>
              </a:rPr>
              <a:t>Luar</a:t>
            </a:r>
            <a:r>
              <a:rPr lang="en-US" sz="4800" b="1" dirty="0">
                <a:latin typeface="Arial" charset="0"/>
                <a:ea typeface="ＭＳ Ｐゴシック" charset="0"/>
              </a:rPr>
              <a:t> </a:t>
            </a:r>
            <a:r>
              <a:rPr lang="en-US" sz="4800" b="1" dirty="0" err="1">
                <a:latin typeface="Arial" charset="0"/>
                <a:ea typeface="ＭＳ Ｐゴシック" charset="0"/>
              </a:rPr>
              <a:t>Biasa</a:t>
            </a:r>
            <a:r>
              <a:rPr lang="ru-RU" sz="4800" b="1" dirty="0">
                <a:latin typeface="Arial" charset="0"/>
                <a:ea typeface="ＭＳ Ｐゴシック" charset="0"/>
              </a:rPr>
              <a:t>"</a:t>
            </a:r>
            <a:r>
              <a:rPr lang="en-US" sz="4800" b="1" dirty="0">
                <a:latin typeface="Arial" charset="0"/>
                <a:ea typeface="ＭＳ Ｐゴシック" charset="0"/>
              </a:rPr>
              <a:t> di Marina Bay</a:t>
            </a:r>
          </a:p>
        </p:txBody>
      </p:sp>
    </p:spTree>
    <p:extLst>
      <p:ext uri="{BB962C8B-B14F-4D97-AF65-F5344CB8AC3E}">
        <p14:creationId xmlns:p14="http://schemas.microsoft.com/office/powerpoint/2010/main" val="305102560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205715" cy="6858000"/>
          </a:xfrm>
          <a:prstGeom prst="rect">
            <a:avLst/>
          </a:prstGeom>
        </p:spPr>
      </p:pic>
      <p:sp>
        <p:nvSpPr>
          <p:cNvPr id="111618" name="Rectangle 2"/>
          <p:cNvSpPr>
            <a:spLocks noGrp="1" noChangeArrowheads="1"/>
          </p:cNvSpPr>
          <p:nvPr>
            <p:ph type="ctrTitle"/>
          </p:nvPr>
        </p:nvSpPr>
        <p:spPr>
          <a:xfrm>
            <a:off x="0" y="5136813"/>
            <a:ext cx="9144000" cy="1717687"/>
          </a:xfrm>
          <a:solidFill>
            <a:schemeClr val="tx1"/>
          </a:solidFill>
        </p:spPr>
        <p:txBody>
          <a:bodyPr/>
          <a:lstStyle/>
          <a:p>
            <a:r>
              <a:rPr lang="en-US" sz="4800" b="1" dirty="0">
                <a:latin typeface="Arial" charset="0"/>
                <a:ea typeface="ＭＳ Ｐゴシック" charset="0"/>
              </a:rPr>
              <a:t>Marina Barrage </a:t>
            </a:r>
            <a:br>
              <a:rPr lang="en-US" sz="4800" b="1" dirty="0">
                <a:latin typeface="Arial" charset="0"/>
                <a:ea typeface="ＭＳ Ｐゴシック" charset="0"/>
              </a:rPr>
            </a:br>
            <a:r>
              <a:rPr lang="en-US" sz="4800" b="1" dirty="0" err="1">
                <a:latin typeface="Arial" charset="0"/>
                <a:ea typeface="ＭＳ Ｐゴシック" charset="0"/>
              </a:rPr>
              <a:t>Tanaman</a:t>
            </a:r>
            <a:r>
              <a:rPr lang="en-US" sz="4800" b="1" dirty="0">
                <a:latin typeface="Arial" charset="0"/>
                <a:ea typeface="ＭＳ Ｐゴシック" charset="0"/>
              </a:rPr>
              <a:t> </a:t>
            </a:r>
            <a:r>
              <a:rPr lang="en-US" sz="4800" b="1" dirty="0" err="1">
                <a:latin typeface="Arial" charset="0"/>
                <a:ea typeface="ＭＳ Ｐゴシック" charset="0"/>
              </a:rPr>
              <a:t>Desalinasi</a:t>
            </a:r>
            <a:endParaRPr lang="en-US" sz="4800" b="1" dirty="0">
              <a:latin typeface="Arial" charset="0"/>
              <a:ea typeface="ＭＳ Ｐゴシック" charset="0"/>
            </a:endParaRPr>
          </a:p>
        </p:txBody>
      </p:sp>
    </p:spTree>
    <p:extLst>
      <p:ext uri="{BB962C8B-B14F-4D97-AF65-F5344CB8AC3E}">
        <p14:creationId xmlns:p14="http://schemas.microsoft.com/office/powerpoint/2010/main" val="362352118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teau_wood_ypres_191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01102" y="2"/>
            <a:ext cx="11645103" cy="11193855"/>
          </a:xfrm>
          <a:prstGeom prst="rect">
            <a:avLst/>
          </a:prstGeom>
        </p:spPr>
      </p:pic>
      <p:sp>
        <p:nvSpPr>
          <p:cNvPr id="111618" name="Rectangle 2"/>
          <p:cNvSpPr>
            <a:spLocks noGrp="1" noChangeArrowheads="1"/>
          </p:cNvSpPr>
          <p:nvPr>
            <p:ph type="ctrTitle"/>
          </p:nvPr>
        </p:nvSpPr>
        <p:spPr>
          <a:xfrm>
            <a:off x="0" y="5855613"/>
            <a:ext cx="9144000" cy="1022404"/>
          </a:xfrm>
          <a:solidFill>
            <a:schemeClr val="tx1"/>
          </a:solidFill>
        </p:spPr>
        <p:txBody>
          <a:bodyPr/>
          <a:lstStyle/>
          <a:p>
            <a:r>
              <a:rPr lang="en-US" sz="4800" b="1" dirty="0" err="1">
                <a:latin typeface="Arial" charset="0"/>
                <a:ea typeface="ＭＳ Ｐゴシック" charset="0"/>
              </a:rPr>
              <a:t>Pada</a:t>
            </a:r>
            <a:r>
              <a:rPr lang="en-US" sz="4800" b="1" dirty="0">
                <a:latin typeface="Arial" charset="0"/>
                <a:ea typeface="ＭＳ Ｐゴシック" charset="0"/>
              </a:rPr>
              <a:t> </a:t>
            </a:r>
            <a:r>
              <a:rPr lang="en-US" sz="4800" b="1" dirty="0" err="1">
                <a:latin typeface="Arial" charset="0"/>
                <a:ea typeface="ＭＳ Ｐゴシック" charset="0"/>
              </a:rPr>
              <a:t>akhirnya</a:t>
            </a:r>
            <a:r>
              <a:rPr lang="en-US" sz="4800" b="1" dirty="0">
                <a:latin typeface="Arial" charset="0"/>
                <a:ea typeface="ＭＳ Ｐゴシック" charset="0"/>
              </a:rPr>
              <a:t>…</a:t>
            </a:r>
          </a:p>
        </p:txBody>
      </p:sp>
    </p:spTree>
    <p:extLst>
      <p:ext uri="{BB962C8B-B14F-4D97-AF65-F5344CB8AC3E}">
        <p14:creationId xmlns:p14="http://schemas.microsoft.com/office/powerpoint/2010/main" val="86391639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505" y="-73992"/>
            <a:ext cx="3177211" cy="6931992"/>
          </a:xfrm>
        </p:spPr>
        <p:txBody>
          <a:bodyPr vert="horz" lIns="91440" tIns="45720" rIns="91440" bIns="45720" rtlCol="0" anchor="ctr">
            <a:noAutofit/>
          </a:bodyPr>
          <a:lstStyle/>
          <a:p>
            <a:pPr algn="l"/>
            <a:r>
              <a:rPr lang="en-US" sz="4800" b="1" dirty="0" err="1">
                <a:effectLst>
                  <a:glow rad="317500">
                    <a:prstClr val="black">
                      <a:alpha val="75000"/>
                    </a:prstClr>
                  </a:glow>
                </a:effectLst>
                <a:latin typeface="Arial" charset="0"/>
                <a:ea typeface="ＭＳ Ｐゴシック" charset="0"/>
              </a:rPr>
              <a:t>Yesus</a:t>
            </a:r>
            <a:r>
              <a:rPr lang="en-US" sz="4800" b="1" dirty="0">
                <a:effectLst>
                  <a:glow rad="317500">
                    <a:prstClr val="black">
                      <a:alpha val="75000"/>
                    </a:prstClr>
                  </a:glow>
                </a:effectLst>
                <a:latin typeface="Arial" charset="0"/>
                <a:ea typeface="ＭＳ Ｐゴシック" charset="0"/>
              </a:rPr>
              <a:t>: </a:t>
            </a:r>
            <a:br>
              <a:rPr lang="en-US" sz="4800" b="1" dirty="0">
                <a:effectLst>
                  <a:glow rad="317500">
                    <a:prstClr val="black">
                      <a:alpha val="75000"/>
                    </a:prstClr>
                  </a:glow>
                </a:effectLst>
                <a:latin typeface="Arial" charset="0"/>
                <a:ea typeface="ＭＳ Ｐゴシック" charset="0"/>
              </a:rPr>
            </a:br>
            <a:r>
              <a:rPr lang="ru-RU" sz="4800" b="1" dirty="0">
                <a:effectLst>
                  <a:glow rad="317500">
                    <a:prstClr val="black">
                      <a:alpha val="75000"/>
                    </a:prstClr>
                  </a:glow>
                </a:effectLst>
                <a:latin typeface="Arial" charset="0"/>
                <a:ea typeface="ＭＳ Ｐゴシック" charset="0"/>
              </a:rPr>
              <a:t>"</a:t>
            </a:r>
            <a:r>
              <a:rPr lang="en-US" sz="4800" b="1" dirty="0" err="1">
                <a:effectLst>
                  <a:glow rad="317500">
                    <a:prstClr val="black">
                      <a:alpha val="75000"/>
                    </a:prstClr>
                  </a:glow>
                </a:effectLst>
                <a:latin typeface="Arial" charset="0"/>
                <a:ea typeface="ＭＳ Ｐゴシック" charset="0"/>
              </a:rPr>
              <a:t>Tidak</a:t>
            </a:r>
            <a:r>
              <a:rPr lang="en-US" sz="4800" b="1" dirty="0">
                <a:effectLst>
                  <a:glow rad="317500">
                    <a:prstClr val="black">
                      <a:alpha val="75000"/>
                    </a:prstClr>
                  </a:glow>
                </a:effectLst>
                <a:latin typeface="Arial" charset="0"/>
                <a:ea typeface="ＭＳ Ｐゴシック" charset="0"/>
              </a:rPr>
              <a:t>, </a:t>
            </a:r>
            <a:r>
              <a:rPr lang="en-US" sz="4800" b="1" dirty="0" err="1">
                <a:effectLst>
                  <a:glow rad="317500">
                    <a:prstClr val="black">
                      <a:alpha val="75000"/>
                    </a:prstClr>
                  </a:glow>
                </a:effectLst>
                <a:latin typeface="Arial" charset="0"/>
                <a:ea typeface="ＭＳ Ｐゴシック" charset="0"/>
              </a:rPr>
              <a:t>kamu</a:t>
            </a:r>
            <a:r>
              <a:rPr lang="en-US" sz="4800" b="1" dirty="0">
                <a:effectLst>
                  <a:glow rad="317500">
                    <a:prstClr val="black">
                      <a:alpha val="75000"/>
                    </a:prstClr>
                  </a:glow>
                </a:effectLst>
                <a:latin typeface="Arial" charset="0"/>
                <a:ea typeface="ＭＳ Ｐゴシック" charset="0"/>
              </a:rPr>
              <a:t> </a:t>
            </a:r>
            <a:r>
              <a:rPr lang="en-US" sz="4800" b="1" dirty="0" err="1">
                <a:effectLst>
                  <a:glow rad="317500">
                    <a:prstClr val="black">
                      <a:alpha val="75000"/>
                    </a:prstClr>
                  </a:glow>
                </a:effectLst>
                <a:latin typeface="Arial" charset="0"/>
                <a:ea typeface="ＭＳ Ｐゴシック" charset="0"/>
              </a:rPr>
              <a:t>membuat</a:t>
            </a:r>
            <a:r>
              <a:rPr lang="en-US" sz="7200" b="1" i="1" dirty="0" err="1">
                <a:effectLst>
                  <a:glow rad="317500">
                    <a:prstClr val="black">
                      <a:alpha val="75000"/>
                    </a:prstClr>
                  </a:glow>
                </a:effectLst>
                <a:latin typeface="Arial" charset="0"/>
                <a:ea typeface="ＭＳ Ｐゴシック" charset="0"/>
              </a:rPr>
              <a:t>ku</a:t>
            </a:r>
            <a:r>
              <a:rPr lang="en-US" sz="7200" b="1" dirty="0">
                <a:effectLst>
                  <a:glow rad="317500">
                    <a:prstClr val="black">
                      <a:alpha val="75000"/>
                    </a:prstClr>
                  </a:glow>
                </a:effectLst>
                <a:latin typeface="Arial" charset="0"/>
                <a:ea typeface="ＭＳ Ｐゴシック" charset="0"/>
              </a:rPr>
              <a:t> </a:t>
            </a:r>
            <a:r>
              <a:rPr lang="en-US" sz="4800" b="1" dirty="0" err="1">
                <a:effectLst>
                  <a:glow rad="317500">
                    <a:prstClr val="black">
                      <a:alpha val="75000"/>
                    </a:prstClr>
                  </a:glow>
                </a:effectLst>
                <a:latin typeface="Arial" charset="0"/>
                <a:ea typeface="ＭＳ Ｐゴシック" charset="0"/>
              </a:rPr>
              <a:t>sakit</a:t>
            </a:r>
            <a:r>
              <a:rPr lang="en-US" sz="4800" b="1" dirty="0">
                <a:effectLst>
                  <a:glow rad="317500">
                    <a:prstClr val="black">
                      <a:alpha val="75000"/>
                    </a:prstClr>
                  </a:glow>
                </a:effectLst>
                <a:latin typeface="Arial" charset="0"/>
                <a:ea typeface="ＭＳ Ｐゴシック" charset="0"/>
              </a:rPr>
              <a:t>!</a:t>
            </a:r>
            <a:r>
              <a:rPr lang="ru-RU" sz="4800" b="1" dirty="0">
                <a:effectLst>
                  <a:glow rad="317500">
                    <a:prstClr val="black">
                      <a:alpha val="75000"/>
                    </a:prstClr>
                  </a:glow>
                </a:effectLst>
                <a:latin typeface="Arial" charset="0"/>
                <a:ea typeface="ＭＳ Ｐゴシック" charset="0"/>
              </a:rPr>
              <a:t>"</a:t>
            </a:r>
            <a:endParaRPr lang="en-US" sz="4800" b="1" dirty="0">
              <a:effectLst>
                <a:glow rad="317500">
                  <a:prstClr val="black">
                    <a:alpha val="75000"/>
                  </a:prstClr>
                </a:glow>
              </a:effectLst>
              <a:latin typeface="Arial" charset="0"/>
              <a:ea typeface="ＭＳ Ｐゴシック" charset="0"/>
            </a:endParaRPr>
          </a:p>
        </p:txBody>
      </p:sp>
      <p:sp>
        <p:nvSpPr>
          <p:cNvPr id="4" name="Text Box 1041"/>
          <p:cNvSpPr txBox="1">
            <a:spLocks noChangeArrowheads="1"/>
          </p:cNvSpPr>
          <p:nvPr/>
        </p:nvSpPr>
        <p:spPr bwMode="auto">
          <a:xfrm>
            <a:off x="9531425" y="-781048"/>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pic>
        <p:nvPicPr>
          <p:cNvPr id="7" name="Picture 6"/>
          <p:cNvPicPr>
            <a:picLocks noChangeAspect="1"/>
          </p:cNvPicPr>
          <p:nvPr/>
        </p:nvPicPr>
        <p:blipFill>
          <a:blip r:embed="rId2"/>
          <a:stretch>
            <a:fillRect/>
          </a:stretch>
        </p:blipFill>
        <p:spPr>
          <a:xfrm>
            <a:off x="4488943" y="-73992"/>
            <a:ext cx="4655060" cy="6931992"/>
          </a:xfrm>
          <a:prstGeom prst="rect">
            <a:avLst/>
          </a:prstGeom>
        </p:spPr>
      </p:pic>
      <p:sp>
        <p:nvSpPr>
          <p:cNvPr id="6" name="Rectangle 2"/>
          <p:cNvSpPr txBox="1">
            <a:spLocks noChangeArrowheads="1"/>
          </p:cNvSpPr>
          <p:nvPr/>
        </p:nvSpPr>
        <p:spPr>
          <a:xfrm>
            <a:off x="3156116" y="1150693"/>
            <a:ext cx="5726629" cy="36925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l"/>
            <a:r>
              <a:rPr lang="en-US" altLang="ja-JP" sz="4800" b="1" dirty="0" err="1">
                <a:effectLst>
                  <a:glow rad="317500">
                    <a:prstClr val="black">
                      <a:alpha val="75000"/>
                    </a:prstClr>
                  </a:glow>
                </a:effectLst>
                <a:latin typeface="Arial" charset="0"/>
              </a:rPr>
              <a:t>Suam</a:t>
            </a:r>
            <a:r>
              <a:rPr lang="en-US" altLang="ja-JP" sz="4800" b="1" dirty="0">
                <a:effectLst>
                  <a:glow rad="317500">
                    <a:prstClr val="black">
                      <a:alpha val="75000"/>
                    </a:prstClr>
                  </a:glow>
                </a:effectLst>
                <a:latin typeface="Arial" charset="0"/>
              </a:rPr>
              <a:t> kuku: </a:t>
            </a:r>
            <a:r>
              <a:rPr lang="ru-RU" altLang="ja-JP" sz="4800" b="1" dirty="0">
                <a:effectLst>
                  <a:glow rad="317500">
                    <a:prstClr val="black">
                      <a:alpha val="75000"/>
                    </a:prstClr>
                  </a:glow>
                </a:effectLst>
                <a:latin typeface="Arial" charset="0"/>
              </a:rPr>
              <a:t>"</a:t>
            </a:r>
            <a:r>
              <a:rPr lang="en-US" altLang="ja-JP" sz="4800" b="1" dirty="0" err="1">
                <a:effectLst>
                  <a:glow rad="317500">
                    <a:prstClr val="black">
                      <a:alpha val="75000"/>
                    </a:prstClr>
                  </a:glow>
                </a:effectLst>
                <a:latin typeface="Arial" charset="0"/>
              </a:rPr>
              <a:t>Yesus</a:t>
            </a:r>
            <a:r>
              <a:rPr lang="en-US" altLang="ja-JP" sz="4800" b="1" dirty="0">
                <a:effectLst>
                  <a:glow rad="317500">
                    <a:prstClr val="black">
                      <a:alpha val="75000"/>
                    </a:prstClr>
                  </a:glow>
                </a:effectLst>
                <a:latin typeface="Arial" charset="0"/>
              </a:rPr>
              <a:t>, </a:t>
            </a:r>
            <a:r>
              <a:rPr lang="en-US" altLang="ja-JP" sz="7200" b="1" dirty="0" err="1">
                <a:effectLst>
                  <a:glow rad="317500">
                    <a:prstClr val="black">
                      <a:alpha val="75000"/>
                    </a:prstClr>
                  </a:glow>
                </a:effectLst>
                <a:latin typeface="Arial" charset="0"/>
              </a:rPr>
              <a:t>kamu</a:t>
            </a:r>
            <a:r>
              <a:rPr lang="en-US" altLang="ja-JP" sz="7200" b="1" dirty="0">
                <a:effectLst>
                  <a:glow rad="317500">
                    <a:prstClr val="black">
                      <a:alpha val="75000"/>
                    </a:prstClr>
                  </a:glow>
                </a:effectLst>
                <a:latin typeface="Arial" charset="0"/>
              </a:rPr>
              <a:t> </a:t>
            </a:r>
            <a:r>
              <a:rPr lang="en-US" altLang="ja-JP" sz="4800" b="1" dirty="0" err="1">
                <a:effectLst>
                  <a:glow rad="317500">
                    <a:prstClr val="black">
                      <a:alpha val="75000"/>
                    </a:prstClr>
                  </a:glow>
                </a:effectLst>
                <a:latin typeface="Arial" charset="0"/>
              </a:rPr>
              <a:t>membuatku</a:t>
            </a:r>
            <a:r>
              <a:rPr lang="en-US" altLang="ja-JP" sz="4800" b="1" dirty="0">
                <a:effectLst>
                  <a:glow rad="317500">
                    <a:prstClr val="black">
                      <a:alpha val="75000"/>
                    </a:prstClr>
                  </a:glow>
                </a:effectLst>
                <a:latin typeface="Arial" charset="0"/>
              </a:rPr>
              <a:t> </a:t>
            </a:r>
            <a:r>
              <a:rPr lang="en-US" altLang="ja-JP" sz="4800" b="1" dirty="0" err="1">
                <a:effectLst>
                  <a:glow rad="317500">
                    <a:prstClr val="black">
                      <a:alpha val="75000"/>
                    </a:prstClr>
                  </a:glow>
                </a:effectLst>
                <a:latin typeface="Arial" charset="0"/>
              </a:rPr>
              <a:t>sakit</a:t>
            </a:r>
            <a:r>
              <a:rPr lang="en-US" altLang="ja-JP" sz="4800" b="1" dirty="0">
                <a:effectLst>
                  <a:glow rad="317500">
                    <a:prstClr val="black">
                      <a:alpha val="75000"/>
                    </a:prstClr>
                  </a:glow>
                </a:effectLst>
                <a:latin typeface="Arial" charset="0"/>
              </a:rPr>
              <a:t>!</a:t>
            </a:r>
            <a:r>
              <a:rPr lang="ru-RU" altLang="ja-JP" sz="4800" b="1" dirty="0">
                <a:effectLst>
                  <a:glow rad="317500">
                    <a:prstClr val="black">
                      <a:alpha val="75000"/>
                    </a:prstClr>
                  </a:glow>
                </a:effectLst>
                <a:latin typeface="Arial" charset="0"/>
              </a:rPr>
              <a:t>"</a:t>
            </a:r>
            <a:endParaRPr lang="en-US" sz="4800" b="1" dirty="0">
              <a:effectLst>
                <a:glow rad="317500">
                  <a:prstClr val="black">
                    <a:alpha val="75000"/>
                  </a:prstClr>
                </a:glow>
              </a:effectLst>
              <a:latin typeface="Arial" charset="0"/>
              <a:ea typeface="ＭＳ Ｐゴシック" charset="0"/>
            </a:endParaRPr>
          </a:p>
        </p:txBody>
      </p:sp>
    </p:spTree>
    <p:extLst>
      <p:ext uri="{BB962C8B-B14F-4D97-AF65-F5344CB8AC3E}">
        <p14:creationId xmlns:p14="http://schemas.microsoft.com/office/powerpoint/2010/main" val="96243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hidden="1"/>
          <p:cNvSpPr>
            <a:spLocks noGrp="1" noChangeArrowheads="1"/>
          </p:cNvSpPr>
          <p:nvPr>
            <p:ph type="title"/>
          </p:nvPr>
        </p:nvSpPr>
        <p:spPr/>
        <p:txBody>
          <a:bodyPr/>
          <a:lstStyle/>
          <a:p>
            <a:r>
              <a:rPr lang="en-US">
                <a:solidFill>
                  <a:schemeClr val="bg1"/>
                </a:solidFill>
              </a:rPr>
              <a:t>Sardis acropolis from below</a:t>
            </a:r>
          </a:p>
        </p:txBody>
      </p:sp>
      <p:pic>
        <p:nvPicPr>
          <p:cNvPr id="5123" name="Picture 3" descr="Sardis acropolis from below,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124" name="Text Box 4"/>
          <p:cNvSpPr txBox="1">
            <a:spLocks noChangeArrowheads="1"/>
          </p:cNvSpPr>
          <p:nvPr/>
        </p:nvSpPr>
        <p:spPr bwMode="auto">
          <a:xfrm>
            <a:off x="0" y="6029260"/>
            <a:ext cx="9144000" cy="821916"/>
          </a:xfrm>
          <a:prstGeom prst="rect">
            <a:avLst/>
          </a:prstGeom>
          <a:solidFill>
            <a:schemeClr val="tx1"/>
          </a:solidFill>
          <a:ln>
            <a:noFill/>
          </a:ln>
          <a:effectLst/>
        </p:spPr>
        <p:txBody>
          <a:bodyPr/>
          <a:lstStyle/>
          <a:p>
            <a:pPr algn="ctr" fontAlgn="base">
              <a:spcBef>
                <a:spcPct val="0"/>
              </a:spcBef>
              <a:spcAft>
                <a:spcPct val="0"/>
              </a:spcAft>
            </a:pPr>
            <a:r>
              <a:rPr lang="en-US" sz="4000" b="1" dirty="0">
                <a:solidFill>
                  <a:srgbClr val="FFFFFF"/>
                </a:solidFill>
                <a:latin typeface="Arial" charset="0"/>
                <a:ea typeface="ＭＳ Ｐゴシック" charset="0"/>
              </a:rPr>
              <a:t>Sardis </a:t>
            </a:r>
            <a:r>
              <a:rPr lang="en-US" sz="4000" b="1" dirty="0" err="1">
                <a:solidFill>
                  <a:srgbClr val="FFFFFF"/>
                </a:solidFill>
                <a:latin typeface="Arial" charset="0"/>
                <a:ea typeface="ＭＳ Ｐゴシック" charset="0"/>
              </a:rPr>
              <a:t>Akropolis</a:t>
            </a:r>
            <a:r>
              <a:rPr lang="en-US" sz="4000" b="1" dirty="0">
                <a:solidFill>
                  <a:srgbClr val="FFFFFF"/>
                </a:solidFill>
                <a:latin typeface="Arial" charset="0"/>
                <a:ea typeface="ＭＳ Ｐゴシック" charset="0"/>
              </a:rPr>
              <a:t> </a:t>
            </a:r>
            <a:r>
              <a:rPr lang="en-US" sz="4000" b="1" dirty="0" err="1">
                <a:solidFill>
                  <a:srgbClr val="FFFFFF"/>
                </a:solidFill>
                <a:latin typeface="Arial" charset="0"/>
                <a:ea typeface="ＭＳ Ｐゴシック" charset="0"/>
              </a:rPr>
              <a:t>dari</a:t>
            </a:r>
            <a:r>
              <a:rPr lang="en-US" sz="4000" b="1" dirty="0">
                <a:solidFill>
                  <a:srgbClr val="FFFFFF"/>
                </a:solidFill>
                <a:latin typeface="Arial" charset="0"/>
                <a:ea typeface="ＭＳ Ｐゴシック" charset="0"/>
              </a:rPr>
              <a:t> </a:t>
            </a:r>
            <a:r>
              <a:rPr lang="en-US" sz="4000" b="1" dirty="0" err="1">
                <a:solidFill>
                  <a:srgbClr val="FFFFFF"/>
                </a:solidFill>
                <a:latin typeface="Arial" charset="0"/>
                <a:ea typeface="ＭＳ Ｐゴシック" charset="0"/>
              </a:rPr>
              <a:t>Bawah</a:t>
            </a:r>
            <a:endParaRPr lang="en-US" sz="40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295031235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238238" y="29453"/>
            <a:ext cx="6905765" cy="6905765"/>
          </a:xfrm>
          <a:prstGeom prst="rect">
            <a:avLst/>
          </a:prstGeom>
        </p:spPr>
      </p:pic>
      <p:sp>
        <p:nvSpPr>
          <p:cNvPr id="4" name="Rectangle 2"/>
          <p:cNvSpPr txBox="1">
            <a:spLocks noChangeArrowheads="1"/>
          </p:cNvSpPr>
          <p:nvPr/>
        </p:nvSpPr>
        <p:spPr bwMode="auto">
          <a:xfrm>
            <a:off x="0" y="3"/>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4000" b="1" i="1" dirty="0" err="1">
                <a:solidFill>
                  <a:srgbClr val="FFFFFF"/>
                </a:solidFill>
                <a:effectLst>
                  <a:glow rad="165100">
                    <a:srgbClr val="000000"/>
                  </a:glow>
                </a:effectLst>
                <a:latin typeface="Arial" charset="0"/>
                <a:ea typeface="ＭＳ Ｐゴシック" charset="0"/>
              </a:rPr>
              <a:t>Langkah</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pertama</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untuk</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menyembuhkan</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apatis</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rohani</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adalah</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melihat</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perbedaan</a:t>
            </a:r>
            <a:r>
              <a:rPr lang="en-US" sz="4000" b="1" i="1" dirty="0">
                <a:solidFill>
                  <a:srgbClr val="FFFFFF"/>
                </a:solidFill>
                <a:effectLst>
                  <a:glow rad="165100">
                    <a:srgbClr val="000000"/>
                  </a:glow>
                </a:effectLst>
                <a:latin typeface="Arial" charset="0"/>
                <a:ea typeface="ＭＳ Ｐゴシック" charset="0"/>
              </a:rPr>
              <a:t> di </a:t>
            </a:r>
            <a:r>
              <a:rPr lang="en-US" sz="4000" b="1" i="1" dirty="0" err="1">
                <a:solidFill>
                  <a:srgbClr val="FFFFFF"/>
                </a:solidFill>
                <a:effectLst>
                  <a:glow rad="165100">
                    <a:srgbClr val="000000"/>
                  </a:glow>
                </a:effectLst>
                <a:latin typeface="Arial" charset="0"/>
                <a:ea typeface="ＭＳ Ｐゴシック" charset="0"/>
              </a:rPr>
              <a:t>dalam</a:t>
            </a:r>
            <a:r>
              <a:rPr lang="en-US" sz="4000" b="1" i="1" dirty="0">
                <a:solidFill>
                  <a:srgbClr val="FFFFFF"/>
                </a:solidFill>
                <a:effectLst>
                  <a:glow rad="165100">
                    <a:srgbClr val="000000"/>
                  </a:glow>
                </a:effectLst>
                <a:latin typeface="Arial" charset="0"/>
                <a:ea typeface="ＭＳ Ｐゴシック" charset="0"/>
              </a:rPr>
              <a:t>…</a:t>
            </a:r>
          </a:p>
        </p:txBody>
      </p:sp>
      <p:sp>
        <p:nvSpPr>
          <p:cNvPr id="5" name="Rectangle 2"/>
          <p:cNvSpPr txBox="1">
            <a:spLocks noChangeArrowheads="1"/>
          </p:cNvSpPr>
          <p:nvPr/>
        </p:nvSpPr>
        <p:spPr bwMode="auto">
          <a:xfrm>
            <a:off x="1" y="5877273"/>
            <a:ext cx="4831379"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4000" b="1" i="1" dirty="0">
                <a:solidFill>
                  <a:srgbClr val="FFFFFF"/>
                </a:solidFill>
                <a:effectLst>
                  <a:glow rad="165100">
                    <a:srgbClr val="000000"/>
                  </a:glow>
                </a:effectLst>
                <a:latin typeface="Arial" charset="0"/>
                <a:ea typeface="ＭＳ Ｐゴシック" charset="0"/>
              </a:rPr>
              <a:t>Why 3:14</a:t>
            </a:r>
          </a:p>
        </p:txBody>
      </p:sp>
      <p:sp>
        <p:nvSpPr>
          <p:cNvPr id="8" name="Title 7"/>
          <p:cNvSpPr>
            <a:spLocks noGrp="1"/>
          </p:cNvSpPr>
          <p:nvPr>
            <p:ph type="ctrTitle"/>
          </p:nvPr>
        </p:nvSpPr>
        <p:spPr>
          <a:xfrm>
            <a:off x="0" y="2868679"/>
            <a:ext cx="9144000" cy="1470025"/>
          </a:xfrm>
        </p:spPr>
        <p:txBody>
          <a:bodyPr/>
          <a:lstStyle/>
          <a:p>
            <a:r>
              <a:rPr lang="en-US" b="1" dirty="0">
                <a:solidFill>
                  <a:srgbClr val="FFFF00"/>
                </a:solidFill>
                <a:effectLst>
                  <a:glow rad="165100">
                    <a:schemeClr val="tx1"/>
                  </a:glow>
                </a:effectLst>
                <a:latin typeface="Arial" charset="0"/>
                <a:ea typeface="ＭＳ Ｐゴシック" charset="0"/>
              </a:rPr>
              <a:t>I.  </a:t>
            </a:r>
            <a:r>
              <a:rPr lang="en-US" b="1" dirty="0" err="1">
                <a:solidFill>
                  <a:srgbClr val="FFFF00"/>
                </a:solidFill>
                <a:effectLst>
                  <a:glow rad="165100">
                    <a:schemeClr val="tx1"/>
                  </a:glow>
                </a:effectLst>
                <a:latin typeface="Arial" charset="0"/>
                <a:ea typeface="ＭＳ Ｐゴシック" charset="0"/>
              </a:rPr>
              <a:t>Menjalin</a:t>
            </a:r>
            <a:r>
              <a:rPr lang="en-US" b="1" dirty="0">
                <a:solidFill>
                  <a:srgbClr val="FFFF00"/>
                </a:solidFill>
                <a:effectLst>
                  <a:glow rad="165100">
                    <a:schemeClr val="tx1"/>
                  </a:glow>
                </a:effectLst>
                <a:latin typeface="Arial" charset="0"/>
                <a:ea typeface="ＭＳ Ｐゴシック" charset="0"/>
              </a:rPr>
              <a:t> </a:t>
            </a:r>
            <a:r>
              <a:rPr lang="en-US" b="1" dirty="0" err="1">
                <a:solidFill>
                  <a:srgbClr val="FFFF00"/>
                </a:solidFill>
                <a:effectLst>
                  <a:glow rad="165100">
                    <a:schemeClr val="tx1"/>
                  </a:glow>
                </a:effectLst>
                <a:latin typeface="Arial" charset="0"/>
                <a:ea typeface="ＭＳ Ｐゴシック" charset="0"/>
              </a:rPr>
              <a:t>hubungan</a:t>
            </a:r>
            <a:r>
              <a:rPr lang="en-US" b="1" dirty="0">
                <a:effectLst>
                  <a:glow rad="165100">
                    <a:schemeClr val="tx1"/>
                  </a:glow>
                </a:effectLst>
                <a:latin typeface="Arial" charset="0"/>
                <a:ea typeface="ＭＳ Ｐゴシック" charset="0"/>
              </a:rPr>
              <a:t>: </a:t>
            </a:r>
            <a:r>
              <a:rPr lang="en-US" b="1" dirty="0" err="1">
                <a:effectLst>
                  <a:glow rad="165100">
                    <a:schemeClr val="tx1"/>
                  </a:glow>
                </a:effectLst>
                <a:latin typeface="Arial" charset="0"/>
                <a:ea typeface="ＭＳ Ｐゴシック" charset="0"/>
              </a:rPr>
              <a:t>Keangkuhan</a:t>
            </a:r>
            <a:r>
              <a:rPr lang="en-US" b="1" dirty="0">
                <a:effectLst>
                  <a:glow rad="165100">
                    <a:schemeClr val="tx1"/>
                  </a:glow>
                </a:effectLst>
                <a:latin typeface="Arial" charset="0"/>
                <a:ea typeface="ＭＳ Ｐゴシック" charset="0"/>
              </a:rPr>
              <a:t> </a:t>
            </a:r>
            <a:r>
              <a:rPr lang="en-US" b="1" dirty="0" err="1">
                <a:effectLst>
                  <a:glow rad="165100">
                    <a:schemeClr val="tx1"/>
                  </a:glow>
                </a:effectLst>
                <a:latin typeface="Arial" charset="0"/>
                <a:ea typeface="ＭＳ Ｐゴシック" charset="0"/>
              </a:rPr>
              <a:t>kita</a:t>
            </a:r>
            <a:r>
              <a:rPr lang="en-US" b="1" dirty="0">
                <a:effectLst>
                  <a:glow rad="165100">
                    <a:schemeClr val="tx1"/>
                  </a:glow>
                </a:effectLst>
                <a:latin typeface="Arial" charset="0"/>
                <a:ea typeface="ＭＳ Ｐゴシック" charset="0"/>
              </a:rPr>
              <a:t> </a:t>
            </a:r>
            <a:r>
              <a:rPr lang="en-US" b="1" dirty="0" err="1">
                <a:effectLst>
                  <a:glow rad="165100">
                    <a:schemeClr val="tx1"/>
                  </a:glow>
                </a:effectLst>
                <a:latin typeface="Arial" charset="0"/>
                <a:ea typeface="ＭＳ Ｐゴシック" charset="0"/>
              </a:rPr>
              <a:t>tunduk</a:t>
            </a:r>
            <a:r>
              <a:rPr lang="en-US" b="1" dirty="0">
                <a:effectLst>
                  <a:glow rad="165100">
                    <a:schemeClr val="tx1"/>
                  </a:glow>
                </a:effectLst>
                <a:latin typeface="Arial" charset="0"/>
                <a:ea typeface="ＭＳ Ｐゴシック" charset="0"/>
              </a:rPr>
              <a:t> </a:t>
            </a:r>
            <a:r>
              <a:rPr lang="en-US" b="1" dirty="0" err="1">
                <a:effectLst>
                  <a:glow rad="165100">
                    <a:schemeClr val="tx1"/>
                  </a:glow>
                </a:effectLst>
                <a:latin typeface="Arial" charset="0"/>
                <a:ea typeface="ＭＳ Ｐゴシック" charset="0"/>
              </a:rPr>
              <a:t>oleh</a:t>
            </a:r>
            <a:r>
              <a:rPr lang="en-US" b="1" dirty="0">
                <a:effectLst>
                  <a:glow rad="165100">
                    <a:schemeClr val="tx1"/>
                  </a:glow>
                </a:effectLst>
                <a:latin typeface="Arial" charset="0"/>
                <a:ea typeface="ＭＳ Ｐゴシック" charset="0"/>
              </a:rPr>
              <a:t> </a:t>
            </a:r>
            <a:r>
              <a:rPr lang="en-US" b="1" dirty="0" err="1">
                <a:solidFill>
                  <a:srgbClr val="FFFF00"/>
                </a:solidFill>
                <a:effectLst>
                  <a:glow rad="165100">
                    <a:schemeClr val="tx1"/>
                  </a:glow>
                </a:effectLst>
                <a:latin typeface="Arial" charset="0"/>
                <a:ea typeface="ＭＳ Ｐゴシック" charset="0"/>
              </a:rPr>
              <a:t>kuasa</a:t>
            </a:r>
            <a:r>
              <a:rPr lang="en-US" b="1" dirty="0">
                <a:solidFill>
                  <a:srgbClr val="FFFF00"/>
                </a:solidFill>
                <a:effectLst>
                  <a:glow rad="165100">
                    <a:schemeClr val="tx1"/>
                  </a:glow>
                </a:effectLst>
                <a:latin typeface="Arial" charset="0"/>
                <a:ea typeface="ＭＳ Ｐゴシック" charset="0"/>
              </a:rPr>
              <a:t> </a:t>
            </a:r>
            <a:r>
              <a:rPr lang="en-SG" b="1" dirty="0" err="1">
                <a:effectLst>
                  <a:glow rad="165100">
                    <a:schemeClr val="tx1"/>
                  </a:glow>
                </a:effectLst>
                <a:latin typeface="Arial" charset="0"/>
                <a:ea typeface="ＭＳ Ｐゴシック" charset="0"/>
              </a:rPr>
              <a:t>Kristus</a:t>
            </a:r>
            <a:r>
              <a:rPr lang="en-US" b="1" dirty="0">
                <a:solidFill>
                  <a:srgbClr val="FFFF00"/>
                </a:solidFill>
                <a:effectLst>
                  <a:glow rad="165100">
                    <a:schemeClr val="tx1"/>
                  </a:glow>
                </a:effectLst>
                <a:latin typeface="Arial" charset="0"/>
                <a:ea typeface="ＭＳ Ｐゴシック" charset="0"/>
              </a:rPr>
              <a:t> </a:t>
            </a:r>
            <a:r>
              <a:rPr lang="en-US" b="1" dirty="0">
                <a:effectLst>
                  <a:glow rad="165100">
                    <a:schemeClr val="tx1"/>
                  </a:glow>
                </a:effectLst>
                <a:latin typeface="Arial" charset="0"/>
                <a:ea typeface="ＭＳ Ｐゴシック" charset="0"/>
              </a:rPr>
              <a:t>yang </a:t>
            </a:r>
            <a:r>
              <a:rPr lang="en-US" b="1" dirty="0" err="1">
                <a:effectLst>
                  <a:glow rad="165100">
                    <a:schemeClr val="tx1"/>
                  </a:glow>
                </a:effectLst>
                <a:latin typeface="Arial" charset="0"/>
                <a:ea typeface="ＭＳ Ｐゴシック" charset="0"/>
              </a:rPr>
              <a:t>sesungguhnya</a:t>
            </a:r>
            <a:br>
              <a:rPr lang="en-US" b="1" dirty="0">
                <a:solidFill>
                  <a:srgbClr val="FFFF00"/>
                </a:solidFill>
                <a:effectLst>
                  <a:glow rad="165100">
                    <a:schemeClr val="tx1"/>
                  </a:glow>
                </a:effectLst>
                <a:latin typeface="Arial" charset="0"/>
                <a:ea typeface="ＭＳ Ｐゴシック" charset="0"/>
              </a:rPr>
            </a:br>
            <a:endParaRPr lang="en-US" dirty="0">
              <a:effectLst>
                <a:glow rad="165100">
                  <a:schemeClr val="tx1"/>
                </a:glow>
              </a:effectLst>
            </a:endParaRPr>
          </a:p>
        </p:txBody>
      </p:sp>
    </p:spTree>
    <p:extLst>
      <p:ext uri="{BB962C8B-B14F-4D97-AF65-F5344CB8AC3E}">
        <p14:creationId xmlns:p14="http://schemas.microsoft.com/office/powerpoint/2010/main" val="188842499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0547" y="0"/>
            <a:ext cx="10181167" cy="6858000"/>
          </a:xfrm>
          <a:prstGeom prst="rect">
            <a:avLst/>
          </a:prstGeom>
        </p:spPr>
      </p:pic>
      <p:sp>
        <p:nvSpPr>
          <p:cNvPr id="4" name="Rectangle 2"/>
          <p:cNvSpPr txBox="1">
            <a:spLocks noChangeArrowheads="1"/>
          </p:cNvSpPr>
          <p:nvPr/>
        </p:nvSpPr>
        <p:spPr bwMode="auto">
          <a:xfrm>
            <a:off x="-100547" y="1392824"/>
            <a:ext cx="10181167"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4000" b="1" i="1" dirty="0" err="1">
                <a:solidFill>
                  <a:srgbClr val="FFFFFF"/>
                </a:solidFill>
                <a:effectLst>
                  <a:glow rad="165100">
                    <a:srgbClr val="000000"/>
                  </a:glow>
                </a:effectLst>
                <a:latin typeface="Arial" charset="0"/>
                <a:ea typeface="ＭＳ Ｐゴシック" charset="0"/>
              </a:rPr>
              <a:t>Langkah</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kedua</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untuk</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menyembuhkan</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apatis</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rohani</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adalah</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adalah</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mengindahkan</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milik</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Kristus</a:t>
            </a:r>
            <a:r>
              <a:rPr lang="en-US" sz="4000" b="1" i="1" dirty="0">
                <a:solidFill>
                  <a:srgbClr val="FFFFFF"/>
                </a:solidFill>
                <a:effectLst>
                  <a:glow rad="165100">
                    <a:srgbClr val="000000"/>
                  </a:glow>
                </a:effectLst>
                <a:latin typeface="Arial" charset="0"/>
                <a:ea typeface="ＭＳ Ｐゴシック" charset="0"/>
              </a:rPr>
              <a:t>…</a:t>
            </a:r>
          </a:p>
        </p:txBody>
      </p:sp>
      <p:sp>
        <p:nvSpPr>
          <p:cNvPr id="5" name="Rectangle 2"/>
          <p:cNvSpPr txBox="1">
            <a:spLocks noChangeArrowheads="1"/>
          </p:cNvSpPr>
          <p:nvPr/>
        </p:nvSpPr>
        <p:spPr bwMode="auto">
          <a:xfrm>
            <a:off x="1" y="5877273"/>
            <a:ext cx="4831379"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4000" b="1" i="1" dirty="0">
                <a:solidFill>
                  <a:srgbClr val="FFFFFF"/>
                </a:solidFill>
                <a:effectLst>
                  <a:glow rad="165100">
                    <a:srgbClr val="000000"/>
                  </a:glow>
                </a:effectLst>
                <a:latin typeface="Arial" charset="0"/>
                <a:ea typeface="ＭＳ Ｐゴシック" charset="0"/>
              </a:rPr>
              <a:t>Why 3:15-16</a:t>
            </a:r>
          </a:p>
        </p:txBody>
      </p:sp>
      <p:sp>
        <p:nvSpPr>
          <p:cNvPr id="8" name="Title 7"/>
          <p:cNvSpPr>
            <a:spLocks noGrp="1"/>
          </p:cNvSpPr>
          <p:nvPr>
            <p:ph type="ctrTitle"/>
          </p:nvPr>
        </p:nvSpPr>
        <p:spPr>
          <a:xfrm>
            <a:off x="0" y="3902147"/>
            <a:ext cx="9144000" cy="1470025"/>
          </a:xfrm>
        </p:spPr>
        <p:txBody>
          <a:bodyPr/>
          <a:lstStyle/>
          <a:p>
            <a:r>
              <a:rPr lang="en-US" b="1" dirty="0">
                <a:solidFill>
                  <a:srgbClr val="FFFF00"/>
                </a:solidFill>
                <a:effectLst>
                  <a:glow rad="165100">
                    <a:schemeClr val="tx1"/>
                  </a:glow>
                </a:effectLst>
                <a:latin typeface="Arial" charset="0"/>
                <a:ea typeface="ＭＳ Ｐゴシック" charset="0"/>
              </a:rPr>
              <a:t>II. </a:t>
            </a:r>
            <a:r>
              <a:rPr lang="en-US" b="1" dirty="0" err="1">
                <a:solidFill>
                  <a:srgbClr val="FFFF00"/>
                </a:solidFill>
                <a:effectLst>
                  <a:glow rad="165100">
                    <a:schemeClr val="tx1"/>
                  </a:glow>
                </a:effectLst>
                <a:latin typeface="Arial" charset="0"/>
                <a:ea typeface="ＭＳ Ｐゴシック" charset="0"/>
              </a:rPr>
              <a:t>Menegur</a:t>
            </a:r>
            <a:r>
              <a:rPr lang="en-US" b="1" dirty="0">
                <a:solidFill>
                  <a:srgbClr val="FFFF00"/>
                </a:solidFill>
                <a:effectLst>
                  <a:glow rad="165100">
                    <a:schemeClr val="tx1"/>
                  </a:glow>
                </a:effectLst>
                <a:latin typeface="Arial" charset="0"/>
                <a:ea typeface="ＭＳ Ｐゴシック" charset="0"/>
              </a:rPr>
              <a:t>: </a:t>
            </a:r>
            <a:r>
              <a:rPr lang="en-US" b="1" dirty="0" err="1">
                <a:effectLst>
                  <a:glow rad="165100">
                    <a:schemeClr val="tx1"/>
                  </a:glow>
                </a:effectLst>
                <a:latin typeface="Arial" charset="0"/>
                <a:ea typeface="ＭＳ Ｐゴシック" charset="0"/>
              </a:rPr>
              <a:t>Kristus</a:t>
            </a:r>
            <a:r>
              <a:rPr lang="en-US" b="1" dirty="0">
                <a:effectLst>
                  <a:glow rad="165100">
                    <a:schemeClr val="tx1"/>
                  </a:glow>
                </a:effectLst>
                <a:latin typeface="Arial" charset="0"/>
                <a:ea typeface="ＭＳ Ｐゴシック" charset="0"/>
              </a:rPr>
              <a:t> </a:t>
            </a:r>
            <a:r>
              <a:rPr lang="en-US" b="1" dirty="0" err="1">
                <a:effectLst>
                  <a:glow rad="165100">
                    <a:schemeClr val="tx1"/>
                  </a:glow>
                </a:effectLst>
                <a:latin typeface="Arial" charset="0"/>
                <a:ea typeface="ＭＳ Ｐゴシック" charset="0"/>
              </a:rPr>
              <a:t>merespon</a:t>
            </a:r>
            <a:r>
              <a:rPr lang="en-US" b="1" dirty="0">
                <a:effectLst>
                  <a:glow rad="165100">
                    <a:schemeClr val="tx1"/>
                  </a:glow>
                </a:effectLst>
                <a:latin typeface="Arial" charset="0"/>
                <a:ea typeface="ＭＳ Ｐゴシック" charset="0"/>
              </a:rPr>
              <a:t> </a:t>
            </a:r>
            <a:r>
              <a:rPr lang="en-US" b="1" dirty="0" err="1">
                <a:effectLst>
                  <a:glow rad="165100">
                    <a:schemeClr val="tx1"/>
                  </a:glow>
                </a:effectLst>
                <a:latin typeface="Arial" charset="0"/>
                <a:ea typeface="ＭＳ Ｐゴシック" charset="0"/>
              </a:rPr>
              <a:t>apatisme</a:t>
            </a:r>
            <a:r>
              <a:rPr lang="en-US" b="1" dirty="0">
                <a:effectLst>
                  <a:glow rad="165100">
                    <a:schemeClr val="tx1"/>
                  </a:glow>
                </a:effectLst>
                <a:latin typeface="Arial" charset="0"/>
                <a:ea typeface="ＭＳ Ｐゴシック" charset="0"/>
              </a:rPr>
              <a:t> </a:t>
            </a:r>
            <a:r>
              <a:rPr lang="en-US" b="1" dirty="0" err="1">
                <a:effectLst>
                  <a:glow rad="165100">
                    <a:schemeClr val="tx1"/>
                  </a:glow>
                </a:effectLst>
                <a:latin typeface="Arial" charset="0"/>
                <a:ea typeface="ＭＳ Ｐゴシック" charset="0"/>
              </a:rPr>
              <a:t>dengan</a:t>
            </a:r>
            <a:r>
              <a:rPr lang="en-US" b="1" dirty="0">
                <a:solidFill>
                  <a:srgbClr val="FFFF00"/>
                </a:solidFill>
                <a:effectLst>
                  <a:glow rad="165100">
                    <a:schemeClr val="tx1"/>
                  </a:glow>
                </a:effectLst>
                <a:latin typeface="Arial" charset="0"/>
                <a:ea typeface="ＭＳ Ｐゴシック" charset="0"/>
              </a:rPr>
              <a:t> </a:t>
            </a:r>
            <a:r>
              <a:rPr lang="en-US" b="1" dirty="0" err="1">
                <a:solidFill>
                  <a:srgbClr val="FFFF00"/>
                </a:solidFill>
                <a:effectLst>
                  <a:glow rad="165100">
                    <a:schemeClr val="tx1"/>
                  </a:glow>
                </a:effectLst>
                <a:latin typeface="Arial" charset="0"/>
                <a:ea typeface="ＭＳ Ｐゴシック" charset="0"/>
              </a:rPr>
              <a:t>disiplin</a:t>
            </a:r>
            <a:r>
              <a:rPr lang="en-US" b="1" dirty="0">
                <a:solidFill>
                  <a:srgbClr val="FFFF00"/>
                </a:solidFill>
                <a:effectLst>
                  <a:glow rad="165100">
                    <a:schemeClr val="tx1"/>
                  </a:glow>
                </a:effectLst>
                <a:latin typeface="Arial" charset="0"/>
                <a:ea typeface="ＭＳ Ｐゴシック" charset="0"/>
              </a:rPr>
              <a:t> </a:t>
            </a:r>
            <a:br>
              <a:rPr lang="en-US" b="1" dirty="0">
                <a:solidFill>
                  <a:srgbClr val="FFFF00"/>
                </a:solidFill>
                <a:effectLst>
                  <a:glow rad="165100">
                    <a:schemeClr val="tx1"/>
                  </a:glow>
                </a:effectLst>
                <a:latin typeface="Arial" charset="0"/>
                <a:ea typeface="ＭＳ Ｐゴシック" charset="0"/>
              </a:rPr>
            </a:br>
            <a:endParaRPr lang="en-US" dirty="0">
              <a:effectLst>
                <a:glow rad="165100">
                  <a:schemeClr val="tx1"/>
                </a:glow>
              </a:effectLst>
            </a:endParaRPr>
          </a:p>
        </p:txBody>
      </p:sp>
    </p:spTree>
    <p:extLst>
      <p:ext uri="{BB962C8B-B14F-4D97-AF65-F5344CB8AC3E}">
        <p14:creationId xmlns:p14="http://schemas.microsoft.com/office/powerpoint/2010/main" val="228463020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a:stretch/>
        </p:blipFill>
        <p:spPr>
          <a:xfrm>
            <a:off x="56355" y="3305162"/>
            <a:ext cx="3996187" cy="2993283"/>
          </a:xfrm>
          <a:prstGeom prst="rect">
            <a:avLst/>
          </a:prstGeom>
        </p:spPr>
      </p:pic>
      <p:sp>
        <p:nvSpPr>
          <p:cNvPr id="4" name="Rectangle 2"/>
          <p:cNvSpPr txBox="1">
            <a:spLocks noChangeArrowheads="1"/>
          </p:cNvSpPr>
          <p:nvPr/>
        </p:nvSpPr>
        <p:spPr bwMode="auto">
          <a:xfrm>
            <a:off x="-544284" y="-110802"/>
            <a:ext cx="10319657"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3600" b="1" i="1" dirty="0" err="1">
                <a:solidFill>
                  <a:srgbClr val="FFFFFF"/>
                </a:solidFill>
                <a:effectLst>
                  <a:glow rad="165100">
                    <a:srgbClr val="000000"/>
                  </a:glow>
                </a:effectLst>
                <a:latin typeface="Arial" charset="0"/>
                <a:ea typeface="ＭＳ Ｐゴシック" charset="0"/>
              </a:rPr>
              <a:t>Langkah</a:t>
            </a:r>
            <a:r>
              <a:rPr lang="en-US" sz="3600" b="1" i="1" dirty="0">
                <a:solidFill>
                  <a:srgbClr val="FFFFFF"/>
                </a:solidFill>
                <a:effectLst>
                  <a:glow rad="165100">
                    <a:srgbClr val="000000"/>
                  </a:glow>
                </a:effectLst>
                <a:latin typeface="Arial" charset="0"/>
                <a:ea typeface="ＭＳ Ｐゴシック" charset="0"/>
              </a:rPr>
              <a:t> </a:t>
            </a:r>
            <a:r>
              <a:rPr lang="en-US" sz="3600" b="1" i="1" dirty="0" err="1">
                <a:solidFill>
                  <a:srgbClr val="FFFFFF"/>
                </a:solidFill>
                <a:effectLst>
                  <a:glow rad="165100">
                    <a:srgbClr val="000000"/>
                  </a:glow>
                </a:effectLst>
                <a:latin typeface="Arial" charset="0"/>
                <a:ea typeface="ＭＳ Ｐゴシック" charset="0"/>
              </a:rPr>
              <a:t>pertama</a:t>
            </a:r>
            <a:r>
              <a:rPr lang="en-US" sz="3600" b="1" i="1" dirty="0">
                <a:solidFill>
                  <a:srgbClr val="FFFFFF"/>
                </a:solidFill>
                <a:effectLst>
                  <a:glow rad="165100">
                    <a:srgbClr val="000000"/>
                  </a:glow>
                </a:effectLst>
                <a:latin typeface="Arial" charset="0"/>
                <a:ea typeface="ＭＳ Ｐゴシック" charset="0"/>
              </a:rPr>
              <a:t> </a:t>
            </a:r>
            <a:r>
              <a:rPr lang="en-US" sz="3600" b="1" i="1" dirty="0" err="1">
                <a:solidFill>
                  <a:srgbClr val="FFFFFF"/>
                </a:solidFill>
                <a:effectLst>
                  <a:glow rad="165100">
                    <a:srgbClr val="000000"/>
                  </a:glow>
                </a:effectLst>
                <a:latin typeface="Arial" charset="0"/>
                <a:ea typeface="ＭＳ Ｐゴシック" charset="0"/>
              </a:rPr>
              <a:t>untuk</a:t>
            </a:r>
            <a:r>
              <a:rPr lang="en-US" sz="3600" b="1" i="1" dirty="0">
                <a:solidFill>
                  <a:srgbClr val="FFFFFF"/>
                </a:solidFill>
                <a:effectLst>
                  <a:glow rad="165100">
                    <a:srgbClr val="000000"/>
                  </a:glow>
                </a:effectLst>
                <a:latin typeface="Arial" charset="0"/>
                <a:ea typeface="ＭＳ Ｐゴシック" charset="0"/>
              </a:rPr>
              <a:t> </a:t>
            </a:r>
            <a:r>
              <a:rPr lang="en-US" sz="3600" b="1" i="1" dirty="0" err="1">
                <a:solidFill>
                  <a:srgbClr val="FFFFFF"/>
                </a:solidFill>
                <a:effectLst>
                  <a:glow rad="165100">
                    <a:srgbClr val="000000"/>
                  </a:glow>
                </a:effectLst>
                <a:latin typeface="Arial" charset="0"/>
                <a:ea typeface="ＭＳ Ｐゴシック" charset="0"/>
              </a:rPr>
              <a:t>menyembuhkan</a:t>
            </a:r>
            <a:r>
              <a:rPr lang="en-US" sz="3600" b="1" i="1" dirty="0">
                <a:solidFill>
                  <a:srgbClr val="FFFFFF"/>
                </a:solidFill>
                <a:effectLst>
                  <a:glow rad="165100">
                    <a:srgbClr val="000000"/>
                  </a:glow>
                </a:effectLst>
                <a:latin typeface="Arial" charset="0"/>
                <a:ea typeface="ＭＳ Ｐゴシック" charset="0"/>
              </a:rPr>
              <a:t> </a:t>
            </a:r>
            <a:r>
              <a:rPr lang="en-US" sz="3600" b="1" i="1" dirty="0" err="1">
                <a:solidFill>
                  <a:srgbClr val="FFFFFF"/>
                </a:solidFill>
                <a:effectLst>
                  <a:glow rad="165100">
                    <a:srgbClr val="000000"/>
                  </a:glow>
                </a:effectLst>
                <a:latin typeface="Arial" charset="0"/>
                <a:ea typeface="ＭＳ Ｐゴシック" charset="0"/>
              </a:rPr>
              <a:t>apatis</a:t>
            </a:r>
            <a:r>
              <a:rPr lang="en-US" sz="3600" b="1" i="1" dirty="0">
                <a:solidFill>
                  <a:srgbClr val="FFFFFF"/>
                </a:solidFill>
                <a:effectLst>
                  <a:glow rad="165100">
                    <a:srgbClr val="000000"/>
                  </a:glow>
                </a:effectLst>
                <a:latin typeface="Arial" charset="0"/>
                <a:ea typeface="ＭＳ Ｐゴシック" charset="0"/>
              </a:rPr>
              <a:t> </a:t>
            </a:r>
            <a:r>
              <a:rPr lang="en-US" sz="3600" b="1" i="1" dirty="0" err="1">
                <a:solidFill>
                  <a:srgbClr val="FFFFFF"/>
                </a:solidFill>
                <a:effectLst>
                  <a:glow rad="165100">
                    <a:srgbClr val="000000"/>
                  </a:glow>
                </a:effectLst>
                <a:latin typeface="Arial" charset="0"/>
                <a:ea typeface="ＭＳ Ｐゴシック" charset="0"/>
              </a:rPr>
              <a:t>rohani</a:t>
            </a:r>
            <a:r>
              <a:rPr lang="en-US" sz="3600" b="1" i="1" dirty="0">
                <a:solidFill>
                  <a:srgbClr val="FFFFFF"/>
                </a:solidFill>
                <a:effectLst>
                  <a:glow rad="165100">
                    <a:srgbClr val="000000"/>
                  </a:glow>
                </a:effectLst>
                <a:latin typeface="Arial" charset="0"/>
                <a:ea typeface="ＭＳ Ｐゴシック" charset="0"/>
              </a:rPr>
              <a:t> </a:t>
            </a:r>
            <a:r>
              <a:rPr lang="en-US" sz="3600" b="1" i="1" dirty="0" err="1">
                <a:solidFill>
                  <a:srgbClr val="FFFFFF"/>
                </a:solidFill>
                <a:effectLst>
                  <a:glow rad="165100">
                    <a:srgbClr val="000000"/>
                  </a:glow>
                </a:effectLst>
                <a:latin typeface="Arial" charset="0"/>
                <a:ea typeface="ＭＳ Ｐゴシック" charset="0"/>
              </a:rPr>
              <a:t>adalah</a:t>
            </a:r>
            <a:r>
              <a:rPr lang="en-US" sz="3600" b="1" i="1" dirty="0">
                <a:solidFill>
                  <a:srgbClr val="FFFFFF"/>
                </a:solidFill>
                <a:effectLst>
                  <a:glow rad="165100">
                    <a:srgbClr val="000000"/>
                  </a:glow>
                </a:effectLst>
                <a:latin typeface="Arial" charset="0"/>
                <a:ea typeface="ＭＳ Ｐゴシック" charset="0"/>
              </a:rPr>
              <a:t> </a:t>
            </a:r>
            <a:r>
              <a:rPr lang="en-US" sz="3600" b="1" i="1" dirty="0" err="1">
                <a:solidFill>
                  <a:srgbClr val="FFFFFF"/>
                </a:solidFill>
                <a:effectLst>
                  <a:glow rad="165100">
                    <a:srgbClr val="000000"/>
                  </a:glow>
                </a:effectLst>
                <a:latin typeface="Arial" charset="0"/>
                <a:ea typeface="ＭＳ Ｐゴシック" charset="0"/>
              </a:rPr>
              <a:t>dengan</a:t>
            </a:r>
            <a:r>
              <a:rPr lang="en-US" sz="3600" b="1" i="1" dirty="0">
                <a:solidFill>
                  <a:srgbClr val="FFFFFF"/>
                </a:solidFill>
                <a:effectLst>
                  <a:glow rad="165100">
                    <a:srgbClr val="000000"/>
                  </a:glow>
                </a:effectLst>
                <a:latin typeface="Arial" charset="0"/>
                <a:ea typeface="ＭＳ Ｐゴシック" charset="0"/>
              </a:rPr>
              <a:t> </a:t>
            </a:r>
            <a:r>
              <a:rPr lang="en-US" sz="3600" b="1" i="1" dirty="0" err="1">
                <a:solidFill>
                  <a:srgbClr val="FFFFFF"/>
                </a:solidFill>
                <a:effectLst>
                  <a:glow rad="165100">
                    <a:srgbClr val="000000"/>
                  </a:glow>
                </a:effectLst>
                <a:latin typeface="Arial" charset="0"/>
                <a:ea typeface="ＭＳ Ｐゴシック" charset="0"/>
              </a:rPr>
              <a:t>mengganti</a:t>
            </a:r>
            <a:r>
              <a:rPr lang="en-US" sz="3600" b="1" i="1" dirty="0">
                <a:solidFill>
                  <a:srgbClr val="FFFFFF"/>
                </a:solidFill>
                <a:effectLst>
                  <a:glow rad="165100">
                    <a:srgbClr val="000000"/>
                  </a:glow>
                </a:effectLst>
                <a:latin typeface="Arial" charset="0"/>
                <a:ea typeface="ＭＳ Ｐゴシック" charset="0"/>
              </a:rPr>
              <a:t>…</a:t>
            </a:r>
          </a:p>
        </p:txBody>
      </p:sp>
      <p:sp>
        <p:nvSpPr>
          <p:cNvPr id="8" name="Title 7"/>
          <p:cNvSpPr>
            <a:spLocks noGrp="1"/>
          </p:cNvSpPr>
          <p:nvPr>
            <p:ph type="ctrTitle"/>
          </p:nvPr>
        </p:nvSpPr>
        <p:spPr>
          <a:xfrm>
            <a:off x="-20744" y="1733259"/>
            <a:ext cx="9164744" cy="1470025"/>
          </a:xfrm>
        </p:spPr>
        <p:txBody>
          <a:bodyPr>
            <a:noAutofit/>
          </a:bodyPr>
          <a:lstStyle/>
          <a:p>
            <a:r>
              <a:rPr lang="en-US" sz="3600" b="1" dirty="0">
                <a:solidFill>
                  <a:srgbClr val="FFFF00"/>
                </a:solidFill>
                <a:effectLst>
                  <a:glow rad="165100">
                    <a:schemeClr val="tx1"/>
                  </a:glow>
                </a:effectLst>
                <a:latin typeface="Arial" charset="0"/>
                <a:ea typeface="ＭＳ Ｐゴシック" charset="0"/>
              </a:rPr>
              <a:t>III.  </a:t>
            </a:r>
            <a:r>
              <a:rPr lang="en-US" sz="3600" b="1" dirty="0" err="1">
                <a:solidFill>
                  <a:srgbClr val="FFFF00"/>
                </a:solidFill>
                <a:effectLst>
                  <a:glow rad="165100">
                    <a:schemeClr val="tx1"/>
                  </a:glow>
                </a:effectLst>
                <a:latin typeface="Arial" charset="0"/>
                <a:ea typeface="ＭＳ Ｐゴシック" charset="0"/>
              </a:rPr>
              <a:t>Menggantungkan</a:t>
            </a:r>
            <a:r>
              <a:rPr lang="en-US" sz="3600" b="1" dirty="0">
                <a:solidFill>
                  <a:srgbClr val="FFFF00"/>
                </a:solidFill>
                <a:effectLst>
                  <a:glow rad="165100">
                    <a:schemeClr val="tx1"/>
                  </a:glow>
                </a:effectLst>
                <a:latin typeface="Arial" charset="0"/>
                <a:ea typeface="ＭＳ Ｐゴシック" charset="0"/>
              </a:rPr>
              <a:t> </a:t>
            </a:r>
            <a:r>
              <a:rPr lang="en-US" sz="3600" b="1" dirty="0" err="1">
                <a:solidFill>
                  <a:srgbClr val="FFFF00"/>
                </a:solidFill>
                <a:effectLst>
                  <a:glow rad="165100">
                    <a:schemeClr val="tx1"/>
                  </a:glow>
                </a:effectLst>
                <a:latin typeface="Arial" charset="0"/>
                <a:ea typeface="ＭＳ Ｐゴシック" charset="0"/>
              </a:rPr>
              <a:t>diri</a:t>
            </a:r>
            <a:r>
              <a:rPr lang="en-US" sz="3600" b="1" dirty="0">
                <a:effectLst>
                  <a:glow rad="165100">
                    <a:schemeClr val="tx1"/>
                  </a:glow>
                </a:effectLst>
                <a:latin typeface="Arial" charset="0"/>
                <a:ea typeface="ＭＳ Ｐゴシック" charset="0"/>
              </a:rPr>
              <a:t>: </a:t>
            </a:r>
            <a:r>
              <a:rPr lang="en-US" sz="3600" b="1" dirty="0" err="1">
                <a:effectLst>
                  <a:glow rad="165100">
                    <a:schemeClr val="tx1"/>
                  </a:glow>
                </a:effectLst>
                <a:latin typeface="Arial" charset="0"/>
                <a:ea typeface="ＭＳ Ｐゴシック" charset="0"/>
              </a:rPr>
              <a:t>Menggantikan</a:t>
            </a:r>
            <a:r>
              <a:rPr lang="en-US" sz="3600" b="1" dirty="0">
                <a:effectLst>
                  <a:glow rad="165100">
                    <a:schemeClr val="tx1"/>
                  </a:glow>
                </a:effectLst>
                <a:latin typeface="Arial" charset="0"/>
                <a:ea typeface="ＭＳ Ｐゴシック" charset="0"/>
              </a:rPr>
              <a:t> </a:t>
            </a:r>
            <a:r>
              <a:rPr lang="en-US" sz="3600" b="1" dirty="0" err="1">
                <a:effectLst>
                  <a:glow rad="165100">
                    <a:schemeClr val="tx1"/>
                  </a:glow>
                </a:effectLst>
                <a:latin typeface="Arial" charset="0"/>
                <a:ea typeface="ＭＳ Ｐゴシック" charset="0"/>
              </a:rPr>
              <a:t>kepercayaan-diri</a:t>
            </a:r>
            <a:r>
              <a:rPr lang="en-US" sz="3600" b="1" dirty="0">
                <a:effectLst>
                  <a:glow rad="165100">
                    <a:schemeClr val="tx1"/>
                  </a:glow>
                </a:effectLst>
                <a:latin typeface="Arial" charset="0"/>
                <a:ea typeface="ＭＳ Ｐゴシック" charset="0"/>
              </a:rPr>
              <a:t> </a:t>
            </a:r>
            <a:r>
              <a:rPr lang="en-US" sz="3600" b="1" dirty="0" err="1">
                <a:effectLst>
                  <a:glow rad="165100">
                    <a:schemeClr val="tx1"/>
                  </a:glow>
                </a:effectLst>
                <a:latin typeface="Arial" charset="0"/>
                <a:ea typeface="ＭＳ Ｐゴシック" charset="0"/>
              </a:rPr>
              <a:t>sendiri</a:t>
            </a:r>
            <a:r>
              <a:rPr lang="en-US" sz="3600" b="1" dirty="0">
                <a:effectLst>
                  <a:glow rad="165100">
                    <a:schemeClr val="tx1"/>
                  </a:glow>
                </a:effectLst>
                <a:latin typeface="Arial" charset="0"/>
                <a:ea typeface="ＭＳ Ｐゴシック" charset="0"/>
              </a:rPr>
              <a:t> </a:t>
            </a:r>
            <a:r>
              <a:rPr lang="en-US" sz="3600" b="1" dirty="0" err="1">
                <a:effectLst>
                  <a:glow rad="165100">
                    <a:schemeClr val="tx1"/>
                  </a:glow>
                </a:effectLst>
                <a:latin typeface="Arial" charset="0"/>
                <a:ea typeface="ＭＳ Ｐゴシック" charset="0"/>
              </a:rPr>
              <a:t>dengan</a:t>
            </a:r>
            <a:r>
              <a:rPr lang="en-US" sz="3600" b="1" dirty="0">
                <a:effectLst>
                  <a:glow rad="165100">
                    <a:schemeClr val="tx1"/>
                  </a:glow>
                </a:effectLst>
                <a:latin typeface="Arial" charset="0"/>
                <a:ea typeface="ＭＳ Ｐゴシック" charset="0"/>
              </a:rPr>
              <a:t> </a:t>
            </a:r>
            <a:r>
              <a:rPr lang="en-US" sz="3600" b="1" dirty="0" err="1">
                <a:effectLst>
                  <a:glow rad="165100">
                    <a:schemeClr val="tx1"/>
                  </a:glow>
                </a:effectLst>
                <a:latin typeface="Arial" charset="0"/>
                <a:ea typeface="ＭＳ Ｐゴシック" charset="0"/>
              </a:rPr>
              <a:t>menerima</a:t>
            </a:r>
            <a:r>
              <a:rPr lang="en-US" sz="3600" b="1" dirty="0">
                <a:effectLst>
                  <a:glow rad="165100">
                    <a:schemeClr val="tx1"/>
                  </a:glow>
                </a:effectLst>
                <a:latin typeface="Arial" charset="0"/>
                <a:ea typeface="ＭＳ Ｐゴシック" charset="0"/>
              </a:rPr>
              <a:t> </a:t>
            </a:r>
            <a:r>
              <a:rPr lang="en-US" sz="3600" b="1" dirty="0" err="1">
                <a:solidFill>
                  <a:srgbClr val="FFFF00"/>
                </a:solidFill>
                <a:effectLst>
                  <a:glow rad="165100">
                    <a:schemeClr val="tx1"/>
                  </a:glow>
                </a:effectLst>
                <a:latin typeface="Arial" charset="0"/>
                <a:ea typeface="ＭＳ Ｐゴシック" charset="0"/>
              </a:rPr>
              <a:t>kekayaan</a:t>
            </a:r>
            <a:r>
              <a:rPr lang="en-US" sz="3600" b="1" dirty="0">
                <a:effectLst>
                  <a:glow rad="165100">
                    <a:schemeClr val="tx1"/>
                  </a:glow>
                </a:effectLst>
                <a:latin typeface="Arial" charset="0"/>
                <a:ea typeface="ＭＳ Ｐゴシック" charset="0"/>
              </a:rPr>
              <a:t> </a:t>
            </a:r>
            <a:r>
              <a:rPr lang="en-US" sz="3600" b="1" dirty="0" err="1">
                <a:effectLst>
                  <a:glow rad="165100">
                    <a:schemeClr val="tx1"/>
                  </a:glow>
                </a:effectLst>
                <a:latin typeface="Arial" charset="0"/>
                <a:ea typeface="ＭＳ Ｐゴシック" charset="0"/>
              </a:rPr>
              <a:t>dan</a:t>
            </a:r>
            <a:r>
              <a:rPr lang="en-US" sz="3600" b="1" dirty="0">
                <a:effectLst>
                  <a:glow rad="165100">
                    <a:schemeClr val="tx1"/>
                  </a:glow>
                </a:effectLst>
                <a:latin typeface="Arial" charset="0"/>
                <a:ea typeface="ＭＳ Ｐゴシック" charset="0"/>
              </a:rPr>
              <a:t> </a:t>
            </a:r>
            <a:r>
              <a:rPr lang="en-US" sz="3600" b="1" dirty="0" err="1">
                <a:effectLst>
                  <a:glow rad="165100">
                    <a:schemeClr val="tx1"/>
                  </a:glow>
                </a:effectLst>
                <a:latin typeface="Arial" charset="0"/>
                <a:ea typeface="ＭＳ Ｐゴシック" charset="0"/>
              </a:rPr>
              <a:t>aturan</a:t>
            </a:r>
            <a:r>
              <a:rPr lang="en-US" sz="3600" b="1" dirty="0">
                <a:effectLst>
                  <a:glow rad="165100">
                    <a:schemeClr val="tx1"/>
                  </a:glow>
                </a:effectLst>
                <a:latin typeface="Arial" charset="0"/>
                <a:ea typeface="ＭＳ Ｐゴシック" charset="0"/>
              </a:rPr>
              <a:t> Kristen</a:t>
            </a:r>
            <a:endParaRPr lang="en-US" sz="3600" dirty="0">
              <a:effectLst>
                <a:glow rad="165100">
                  <a:schemeClr val="tx1"/>
                </a:glow>
              </a:effectLst>
            </a:endParaRPr>
          </a:p>
        </p:txBody>
      </p:sp>
      <p:sp>
        <p:nvSpPr>
          <p:cNvPr id="6" name="Right Arrow 5"/>
          <p:cNvSpPr/>
          <p:nvPr/>
        </p:nvSpPr>
        <p:spPr>
          <a:xfrm>
            <a:off x="4052540" y="4229636"/>
            <a:ext cx="1084347" cy="1262487"/>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78"/>
            <a:endParaRPr lang="en-US">
              <a:solidFill>
                <a:srgbClr val="FFFFFF"/>
              </a:solidFill>
            </a:endParaRPr>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355" y="5469759"/>
            <a:ext cx="1787276" cy="815028"/>
          </a:xfrm>
          <a:prstGeom prst="rect">
            <a:avLst/>
          </a:prstGeom>
        </p:spPr>
      </p:pic>
      <p:sp>
        <p:nvSpPr>
          <p:cNvPr id="5" name="Rectangle 2"/>
          <p:cNvSpPr txBox="1">
            <a:spLocks noChangeArrowheads="1"/>
          </p:cNvSpPr>
          <p:nvPr/>
        </p:nvSpPr>
        <p:spPr bwMode="auto">
          <a:xfrm>
            <a:off x="1" y="5877273"/>
            <a:ext cx="4831379"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4000" b="1" i="1" dirty="0">
                <a:solidFill>
                  <a:srgbClr val="FFFFFF"/>
                </a:solidFill>
                <a:effectLst>
                  <a:glow rad="165100">
                    <a:srgbClr val="000000"/>
                  </a:glow>
                </a:effectLst>
                <a:latin typeface="Arial" charset="0"/>
                <a:ea typeface="ＭＳ Ｐゴシック" charset="0"/>
              </a:rPr>
              <a:t>Why 3:17-22</a:t>
            </a:r>
          </a:p>
        </p:txBody>
      </p:sp>
      <p:pic>
        <p:nvPicPr>
          <p:cNvPr id="7" name="Picture 6" descr="Rule with Christ.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70456" y="3276600"/>
            <a:ext cx="2336800" cy="3581400"/>
          </a:xfrm>
          <a:prstGeom prst="rect">
            <a:avLst/>
          </a:prstGeom>
        </p:spPr>
      </p:pic>
    </p:spTree>
    <p:extLst>
      <p:ext uri="{BB962C8B-B14F-4D97-AF65-F5344CB8AC3E}">
        <p14:creationId xmlns:p14="http://schemas.microsoft.com/office/powerpoint/2010/main" val="365026363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348260"/>
              <a:ext cx="2448495" cy="2307383"/>
            </a:xfrm>
            <a:prstGeom prst="rect">
              <a:avLst/>
            </a:prstGeom>
            <a:noFill/>
            <a:ln>
              <a:noFill/>
            </a:ln>
          </p:spPr>
          <p:txBody>
            <a:bodyPr>
              <a:spAutoFit/>
            </a:bodyPr>
            <a:lstStyle/>
            <a:p>
              <a:pPr algn="ct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Kristus</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Amin,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saksi</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yang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setia</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dan</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benar</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penguasa</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ciptaan</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Tuhan</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grpSp>
        <p:nvGrpSpPr>
          <p:cNvPr id="7" name="Group 6"/>
          <p:cNvGrpSpPr>
            <a:grpSpLocks/>
          </p:cNvGrpSpPr>
          <p:nvPr/>
        </p:nvGrpSpPr>
        <p:grpSpPr bwMode="auto">
          <a:xfrm>
            <a:off x="2986087" y="2349500"/>
            <a:ext cx="2811463" cy="2663825"/>
            <a:chOff x="2983932" y="2348880"/>
            <a:chExt cx="2963986" cy="2664296"/>
          </a:xfrm>
        </p:grpSpPr>
        <p:sp>
          <p:nvSpPr>
            <p:cNvPr id="8028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331"/>
              <a:ext cx="2963986" cy="1200541"/>
            </a:xfrm>
            <a:prstGeom prst="rect">
              <a:avLst/>
            </a:prstGeom>
            <a:noFill/>
          </p:spPr>
          <p:txBody>
            <a:bodyPr>
              <a:spAutoFit/>
            </a:bodyPr>
            <a:lstStyle/>
            <a:p>
              <a:pPr algn="ctr" fontAlgn="base">
                <a:spcBef>
                  <a:spcPct val="0"/>
                </a:spcBef>
                <a:spcAft>
                  <a:spcPct val="0"/>
                </a:spcAft>
                <a:defRPr/>
              </a:pPr>
              <a:r>
                <a:rPr lang="en-US" sz="2400" b="1" dirty="0" err="1">
                  <a:solidFill>
                    <a:srgbClr val="FFFFFF"/>
                  </a:solidFill>
                  <a:effectLst>
                    <a:outerShdw blurRad="38100" dist="38100" dir="2700000" algn="tl">
                      <a:srgbClr val="808080"/>
                    </a:outerShdw>
                  </a:effectLst>
                  <a:latin typeface="Arial" charset="0"/>
                  <a:cs typeface="Arial" charset="0"/>
                </a:rPr>
                <a:t>Pujian</a:t>
              </a:r>
              <a:r>
                <a:rPr lang="en-US" sz="2400" b="1" dirty="0">
                  <a:solidFill>
                    <a:srgbClr val="FFFFFF"/>
                  </a:solidFill>
                  <a:effectLst>
                    <a:outerShdw blurRad="38100" dist="38100" dir="2700000" algn="tl">
                      <a:srgbClr val="808080"/>
                    </a:outerShdw>
                  </a:effectLst>
                  <a:latin typeface="Arial" charset="0"/>
                  <a:cs typeface="Arial" charset="0"/>
                </a:rPr>
                <a:t>:</a:t>
              </a:r>
            </a:p>
            <a:p>
              <a:pPr algn="ctr" fontAlgn="base">
                <a:spcBef>
                  <a:spcPct val="0"/>
                </a:spcBef>
                <a:spcAft>
                  <a:spcPct val="0"/>
                </a:spcAft>
                <a:defRPr/>
              </a:pPr>
              <a:endParaRPr lang="en-US" sz="2400" b="1" dirty="0">
                <a:solidFill>
                  <a:srgbClr val="FFFFFF"/>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r>
                <a:rPr lang="en-US" sz="2400" b="1" dirty="0" err="1">
                  <a:solidFill>
                    <a:srgbClr val="FFFFFF"/>
                  </a:solidFill>
                  <a:effectLst>
                    <a:outerShdw blurRad="38100" dist="38100" dir="2700000" algn="tl">
                      <a:srgbClr val="808080"/>
                    </a:outerShdw>
                  </a:effectLst>
                  <a:latin typeface="Arial" charset="0"/>
                  <a:cs typeface="Arial" charset="0"/>
                </a:rPr>
                <a:t>Tidak</a:t>
              </a:r>
              <a:r>
                <a:rPr lang="en-US" sz="2400" b="1" dirty="0">
                  <a:solidFill>
                    <a:srgbClr val="FFFFFF"/>
                  </a:solidFill>
                  <a:effectLst>
                    <a:outerShdw blurRad="38100" dist="38100" dir="2700000" algn="tl">
                      <a:srgbClr val="808080"/>
                    </a:outerShdw>
                  </a:effectLst>
                  <a:latin typeface="Arial" charset="0"/>
                  <a:cs typeface="Arial" charset="0"/>
                </a:rPr>
                <a:t> </a:t>
              </a:r>
              <a:r>
                <a:rPr lang="en-US" sz="2400" b="1" dirty="0" err="1">
                  <a:solidFill>
                    <a:srgbClr val="FFFFFF"/>
                  </a:solidFill>
                  <a:effectLst>
                    <a:outerShdw blurRad="38100" dist="38100" dir="2700000" algn="tl">
                      <a:srgbClr val="808080"/>
                    </a:outerShdw>
                  </a:effectLst>
                  <a:latin typeface="Arial" charset="0"/>
                  <a:cs typeface="Arial" charset="0"/>
                </a:rPr>
                <a:t>ada</a:t>
              </a:r>
              <a:r>
                <a:rPr lang="en-US" sz="2400" b="1" dirty="0">
                  <a:solidFill>
                    <a:srgbClr val="FFFFFF"/>
                  </a:solidFill>
                  <a:effectLst>
                    <a:outerShdw blurRad="38100" dist="38100" dir="2700000" algn="tl">
                      <a:srgbClr val="808080"/>
                    </a:outerShdw>
                  </a:effectLst>
                  <a:latin typeface="Arial" charset="0"/>
                  <a:cs typeface="Arial" charset="0"/>
                </a:rPr>
                <a:t>!</a:t>
              </a:r>
            </a:p>
          </p:txBody>
        </p:sp>
      </p:grpSp>
      <p:grpSp>
        <p:nvGrpSpPr>
          <p:cNvPr id="9" name="Group 8"/>
          <p:cNvGrpSpPr>
            <a:grpSpLocks/>
          </p:cNvGrpSpPr>
          <p:nvPr/>
        </p:nvGrpSpPr>
        <p:grpSpPr bwMode="auto">
          <a:xfrm>
            <a:off x="2582779" y="1917700"/>
            <a:ext cx="3671888" cy="3671888"/>
            <a:chOff x="5623084" y="2887632"/>
            <a:chExt cx="3744416" cy="3672408"/>
          </a:xfrm>
        </p:grpSpPr>
        <p:sp>
          <p:nvSpPr>
            <p:cNvPr id="802839" name="Oval 21"/>
            <p:cNvSpPr>
              <a:spLocks noChangeArrowheads="1"/>
            </p:cNvSpPr>
            <p:nvPr/>
          </p:nvSpPr>
          <p:spPr bwMode="auto">
            <a:xfrm>
              <a:off x="5623084" y="2887632"/>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6034358" y="2924616"/>
              <a:ext cx="3009454" cy="3416804"/>
            </a:xfrm>
            <a:prstGeom prst="rect">
              <a:avLst/>
            </a:prstGeom>
            <a:noFill/>
          </p:spPr>
          <p:txBody>
            <a:bodyPr>
              <a:spAutoFit/>
            </a:bodyPr>
            <a:lstStyle/>
            <a:p>
              <a:pPr algn="ctr" fontAlgn="base">
                <a:spcBef>
                  <a:spcPct val="0"/>
                </a:spcBef>
                <a:spcAft>
                  <a:spcPct val="0"/>
                </a:spcAft>
                <a:defRPr/>
              </a:pPr>
              <a:r>
                <a:rPr lang="en-US" sz="2400" b="1" dirty="0" err="1">
                  <a:solidFill>
                    <a:srgbClr val="FFFFFF"/>
                  </a:solidFill>
                  <a:effectLst>
                    <a:outerShdw blurRad="38100" dist="38100" dir="2700000" algn="tl">
                      <a:srgbClr val="808080"/>
                    </a:outerShdw>
                  </a:effectLst>
                  <a:latin typeface="Arial" charset="0"/>
                  <a:cs typeface="Arial" charset="0"/>
                </a:rPr>
                <a:t>Teguran</a:t>
              </a:r>
              <a:endParaRPr lang="en-US" sz="2400" b="1" dirty="0">
                <a:solidFill>
                  <a:srgbClr val="FFFFFF"/>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endParaRPr lang="en-US" sz="2400" b="1" dirty="0">
                <a:solidFill>
                  <a:srgbClr val="FFFFFF"/>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r>
                <a:rPr lang="en-US" sz="2400" b="1" dirty="0" err="1">
                  <a:solidFill>
                    <a:srgbClr val="FFFFFF"/>
                  </a:solidFill>
                  <a:effectLst>
                    <a:outerShdw blurRad="38100" dist="38100" dir="2700000" algn="tl">
                      <a:srgbClr val="808080"/>
                    </a:outerShdw>
                  </a:effectLst>
                  <a:latin typeface="Arial" charset="0"/>
                  <a:cs typeface="Arial" charset="0"/>
                </a:rPr>
                <a:t>Suam</a:t>
              </a:r>
              <a:r>
                <a:rPr lang="en-US" sz="2400" b="1" dirty="0">
                  <a:solidFill>
                    <a:srgbClr val="FFFFFF"/>
                  </a:solidFill>
                  <a:effectLst>
                    <a:outerShdw blurRad="38100" dist="38100" dir="2700000" algn="tl">
                      <a:srgbClr val="808080"/>
                    </a:outerShdw>
                  </a:effectLst>
                  <a:latin typeface="Arial" charset="0"/>
                  <a:cs typeface="Arial" charset="0"/>
                </a:rPr>
                <a:t> </a:t>
              </a:r>
              <a:r>
                <a:rPr lang="en-US" sz="2400" b="1" dirty="0" err="1">
                  <a:solidFill>
                    <a:srgbClr val="FFFFFF"/>
                  </a:solidFill>
                  <a:effectLst>
                    <a:outerShdw blurRad="38100" dist="38100" dir="2700000" algn="tl">
                      <a:srgbClr val="808080"/>
                    </a:outerShdw>
                  </a:effectLst>
                  <a:latin typeface="Arial" charset="0"/>
                  <a:cs typeface="Arial" charset="0"/>
                </a:rPr>
                <a:t>suam</a:t>
              </a:r>
              <a:r>
                <a:rPr lang="en-US" sz="2400" b="1" dirty="0">
                  <a:solidFill>
                    <a:srgbClr val="FFFFFF"/>
                  </a:solidFill>
                  <a:effectLst>
                    <a:outerShdw blurRad="38100" dist="38100" dir="2700000" algn="tl">
                      <a:srgbClr val="808080"/>
                    </a:outerShdw>
                  </a:effectLst>
                  <a:latin typeface="Arial" charset="0"/>
                  <a:cs typeface="Arial" charset="0"/>
                </a:rPr>
                <a:t> kuku, </a:t>
              </a:r>
              <a:r>
                <a:rPr lang="en-US" sz="2400" b="1" dirty="0" err="1">
                  <a:solidFill>
                    <a:srgbClr val="FFFFFF"/>
                  </a:solidFill>
                  <a:effectLst>
                    <a:outerShdw blurRad="38100" dist="38100" dir="2700000" algn="tl">
                      <a:srgbClr val="808080"/>
                    </a:outerShdw>
                  </a:effectLst>
                  <a:latin typeface="Arial" charset="0"/>
                  <a:cs typeface="Arial" charset="0"/>
                </a:rPr>
                <a:t>tidak</a:t>
              </a:r>
              <a:r>
                <a:rPr lang="en-US" sz="2400" b="1" dirty="0">
                  <a:solidFill>
                    <a:srgbClr val="FFFFFF"/>
                  </a:solidFill>
                  <a:effectLst>
                    <a:outerShdw blurRad="38100" dist="38100" dir="2700000" algn="tl">
                      <a:srgbClr val="808080"/>
                    </a:outerShdw>
                  </a:effectLst>
                  <a:latin typeface="Arial" charset="0"/>
                  <a:cs typeface="Arial" charset="0"/>
                </a:rPr>
                <a:t> </a:t>
              </a:r>
              <a:r>
                <a:rPr lang="en-US" sz="2400" b="1" dirty="0" err="1">
                  <a:solidFill>
                    <a:srgbClr val="FFFFFF"/>
                  </a:solidFill>
                  <a:effectLst>
                    <a:outerShdw blurRad="38100" dist="38100" dir="2700000" algn="tl">
                      <a:srgbClr val="808080"/>
                    </a:outerShdw>
                  </a:effectLst>
                  <a:latin typeface="Arial" charset="0"/>
                  <a:cs typeface="Arial" charset="0"/>
                </a:rPr>
                <a:t>dingin</a:t>
              </a:r>
              <a:r>
                <a:rPr lang="en-US" sz="2400" b="1" dirty="0">
                  <a:solidFill>
                    <a:srgbClr val="FFFFFF"/>
                  </a:solidFill>
                  <a:effectLst>
                    <a:outerShdw blurRad="38100" dist="38100" dir="2700000" algn="tl">
                      <a:srgbClr val="808080"/>
                    </a:outerShdw>
                  </a:effectLst>
                  <a:latin typeface="Arial" charset="0"/>
                  <a:cs typeface="Arial" charset="0"/>
                </a:rPr>
                <a:t>, </a:t>
              </a:r>
              <a:r>
                <a:rPr lang="en-US" sz="2400" b="1" dirty="0" err="1">
                  <a:solidFill>
                    <a:srgbClr val="FFFFFF"/>
                  </a:solidFill>
                  <a:effectLst>
                    <a:outerShdw blurRad="38100" dist="38100" dir="2700000" algn="tl">
                      <a:srgbClr val="808080"/>
                    </a:outerShdw>
                  </a:effectLst>
                  <a:latin typeface="Arial" charset="0"/>
                  <a:cs typeface="Arial" charset="0"/>
                </a:rPr>
                <a:t>tidak</a:t>
              </a:r>
              <a:r>
                <a:rPr lang="en-US" sz="2400" b="1" dirty="0">
                  <a:solidFill>
                    <a:srgbClr val="FFFFFF"/>
                  </a:solidFill>
                  <a:effectLst>
                    <a:outerShdw blurRad="38100" dist="38100" dir="2700000" algn="tl">
                      <a:srgbClr val="808080"/>
                    </a:outerShdw>
                  </a:effectLst>
                  <a:latin typeface="Arial" charset="0"/>
                  <a:cs typeface="Arial" charset="0"/>
                </a:rPr>
                <a:t> </a:t>
              </a:r>
              <a:r>
                <a:rPr lang="en-US" sz="2400" b="1" dirty="0" err="1">
                  <a:solidFill>
                    <a:srgbClr val="FFFFFF"/>
                  </a:solidFill>
                  <a:effectLst>
                    <a:outerShdw blurRad="38100" dist="38100" dir="2700000" algn="tl">
                      <a:srgbClr val="808080"/>
                    </a:outerShdw>
                  </a:effectLst>
                  <a:latin typeface="Arial" charset="0"/>
                  <a:cs typeface="Arial" charset="0"/>
                </a:rPr>
                <a:t>panas</a:t>
              </a:r>
              <a:r>
                <a:rPr lang="en-US" sz="2400" b="1" dirty="0">
                  <a:solidFill>
                    <a:srgbClr val="FFFFFF"/>
                  </a:solidFill>
                  <a:effectLst>
                    <a:outerShdw blurRad="38100" dist="38100" dir="2700000" algn="tl">
                      <a:srgbClr val="808080"/>
                    </a:outerShdw>
                  </a:effectLst>
                  <a:latin typeface="Arial" charset="0"/>
                  <a:cs typeface="Arial" charset="0"/>
                </a:rPr>
                <a:t>.</a:t>
              </a:r>
            </a:p>
            <a:p>
              <a:pPr algn="ctr" fontAlgn="base">
                <a:spcBef>
                  <a:spcPct val="0"/>
                </a:spcBef>
                <a:spcAft>
                  <a:spcPct val="0"/>
                </a:spcAft>
                <a:defRPr/>
              </a:pPr>
              <a:endParaRPr lang="en-US" sz="2400" b="1" dirty="0">
                <a:solidFill>
                  <a:srgbClr val="FFFFFF"/>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r>
                <a:rPr lang="en-US" sz="2400" b="1" dirty="0" err="1">
                  <a:solidFill>
                    <a:srgbClr val="FFFFFF"/>
                  </a:solidFill>
                  <a:effectLst>
                    <a:outerShdw blurRad="38100" dist="38100" dir="2700000" algn="tl">
                      <a:srgbClr val="808080"/>
                    </a:outerShdw>
                  </a:effectLst>
                  <a:latin typeface="Arial" charset="0"/>
                  <a:cs typeface="Arial" charset="0"/>
                </a:rPr>
                <a:t>melarat</a:t>
              </a:r>
              <a:r>
                <a:rPr lang="en-US" sz="2400" b="1" dirty="0">
                  <a:solidFill>
                    <a:srgbClr val="FFFFFF"/>
                  </a:solidFill>
                  <a:effectLst>
                    <a:outerShdw blurRad="38100" dist="38100" dir="2700000" algn="tl">
                      <a:srgbClr val="808080"/>
                    </a:outerShdw>
                  </a:effectLst>
                  <a:latin typeface="Arial" charset="0"/>
                  <a:cs typeface="Arial" charset="0"/>
                </a:rPr>
                <a:t>, </a:t>
              </a:r>
              <a:r>
                <a:rPr lang="en-US" sz="2400" b="1" dirty="0" err="1">
                  <a:solidFill>
                    <a:srgbClr val="FFFFFF"/>
                  </a:solidFill>
                  <a:effectLst>
                    <a:outerShdw blurRad="38100" dist="38100" dir="2700000" algn="tl">
                      <a:srgbClr val="808080"/>
                    </a:outerShdw>
                  </a:effectLst>
                  <a:latin typeface="Arial" charset="0"/>
                  <a:cs typeface="Arial" charset="0"/>
                </a:rPr>
                <a:t>malang</a:t>
              </a:r>
              <a:r>
                <a:rPr lang="en-US" sz="2400" b="1" dirty="0">
                  <a:solidFill>
                    <a:srgbClr val="FFFFFF"/>
                  </a:solidFill>
                  <a:effectLst>
                    <a:outerShdw blurRad="38100" dist="38100" dir="2700000" algn="tl">
                      <a:srgbClr val="808080"/>
                    </a:outerShdw>
                  </a:effectLst>
                  <a:latin typeface="Arial" charset="0"/>
                  <a:cs typeface="Arial" charset="0"/>
                </a:rPr>
                <a:t>, </a:t>
              </a:r>
              <a:r>
                <a:rPr lang="en-US" sz="2400" b="1" dirty="0" err="1">
                  <a:solidFill>
                    <a:srgbClr val="FFFFFF"/>
                  </a:solidFill>
                  <a:effectLst>
                    <a:outerShdw blurRad="38100" dist="38100" dir="2700000" algn="tl">
                      <a:srgbClr val="808080"/>
                    </a:outerShdw>
                  </a:effectLst>
                  <a:latin typeface="Arial" charset="0"/>
                  <a:cs typeface="Arial" charset="0"/>
                </a:rPr>
                <a:t>miskin</a:t>
              </a:r>
              <a:r>
                <a:rPr lang="en-US" sz="2400" b="1" dirty="0">
                  <a:solidFill>
                    <a:srgbClr val="FFFFFF"/>
                  </a:solidFill>
                  <a:effectLst>
                    <a:outerShdw blurRad="38100" dist="38100" dir="2700000" algn="tl">
                      <a:srgbClr val="808080"/>
                    </a:outerShdw>
                  </a:effectLst>
                  <a:latin typeface="Arial" charset="0"/>
                  <a:cs typeface="Arial" charset="0"/>
                </a:rPr>
                <a:t>, </a:t>
              </a:r>
              <a:r>
                <a:rPr lang="en-US" sz="2400" b="1" dirty="0" err="1">
                  <a:solidFill>
                    <a:srgbClr val="FFFFFF"/>
                  </a:solidFill>
                  <a:effectLst>
                    <a:outerShdw blurRad="38100" dist="38100" dir="2700000" algn="tl">
                      <a:srgbClr val="808080"/>
                    </a:outerShdw>
                  </a:effectLst>
                  <a:latin typeface="Arial" charset="0"/>
                  <a:cs typeface="Arial" charset="0"/>
                </a:rPr>
                <a:t>buta</a:t>
              </a:r>
              <a:r>
                <a:rPr lang="en-US" sz="2400" b="1" dirty="0">
                  <a:solidFill>
                    <a:srgbClr val="FFFFFF"/>
                  </a:solidFill>
                  <a:effectLst>
                    <a:outerShdw blurRad="38100" dist="38100" dir="2700000" algn="tl">
                      <a:srgbClr val="808080"/>
                    </a:outerShdw>
                  </a:effectLst>
                  <a:latin typeface="Arial" charset="0"/>
                  <a:cs typeface="Arial" charset="0"/>
                </a:rPr>
                <a:t>, and </a:t>
              </a:r>
              <a:r>
                <a:rPr lang="en-US" sz="2400" b="1" dirty="0" err="1">
                  <a:solidFill>
                    <a:srgbClr val="FFFFFF"/>
                  </a:solidFill>
                  <a:effectLst>
                    <a:outerShdw blurRad="38100" dist="38100" dir="2700000" algn="tl">
                      <a:srgbClr val="808080"/>
                    </a:outerShdw>
                  </a:effectLst>
                  <a:latin typeface="Arial" charset="0"/>
                  <a:cs typeface="Arial" charset="0"/>
                </a:rPr>
                <a:t>telanjang</a:t>
              </a:r>
              <a:endParaRPr lang="en-US" sz="2400" b="1" dirty="0">
                <a:solidFill>
                  <a:srgbClr val="FFFFFF"/>
                </a:solidFill>
                <a:effectLst>
                  <a:outerShdw blurRad="38100" dist="38100" dir="2700000" algn="tl">
                    <a:srgbClr val="808080"/>
                  </a:outerShdw>
                </a:effectLst>
                <a:latin typeface="Arial" charset="0"/>
                <a:cs typeface="Arial" charset="0"/>
              </a:endParaRPr>
            </a:p>
          </p:txBody>
        </p:sp>
      </p:grpSp>
      <p:sp>
        <p:nvSpPr>
          <p:cNvPr id="8" name="TextBox 7"/>
          <p:cNvSpPr txBox="1"/>
          <p:nvPr/>
        </p:nvSpPr>
        <p:spPr>
          <a:xfrm>
            <a:off x="107950" y="5013325"/>
            <a:ext cx="1885950"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Efesus</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algn="ct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Laodikia</a:t>
            </a:r>
          </a:p>
        </p:txBody>
      </p:sp>
      <p:sp>
        <p:nvSpPr>
          <p:cNvPr id="12" name="TextBox 11"/>
          <p:cNvSpPr txBox="1"/>
          <p:nvPr/>
        </p:nvSpPr>
        <p:spPr>
          <a:xfrm>
            <a:off x="6861175" y="5127625"/>
            <a:ext cx="2174875" cy="461963"/>
          </a:xfrm>
          <a:prstGeom prst="rect">
            <a:avLst/>
          </a:prstGeom>
          <a:noFill/>
        </p:spPr>
        <p:txBody>
          <a:bodyPr>
            <a:spAutoFit/>
          </a:bodyPr>
          <a:lstStyle/>
          <a:p>
            <a:pP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Filadelfia</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Tiatira</a:t>
            </a:r>
          </a:p>
        </p:txBody>
      </p:sp>
      <p:sp>
        <p:nvSpPr>
          <p:cNvPr id="18" name="TextBox 17"/>
          <p:cNvSpPr txBox="1"/>
          <p:nvPr/>
        </p:nvSpPr>
        <p:spPr>
          <a:xfrm>
            <a:off x="971550" y="908050"/>
            <a:ext cx="1887538" cy="461963"/>
          </a:xfrm>
          <a:prstGeom prst="rect">
            <a:avLst/>
          </a:prstGeom>
          <a:noFill/>
        </p:spPr>
        <p:txBody>
          <a:bodyPr>
            <a:spAutoFit/>
          </a:bodyPr>
          <a:lstStyle/>
          <a:p>
            <a:pPr algn="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Pergamus</a:t>
            </a:r>
          </a:p>
        </p:txBody>
      </p:sp>
      <p:sp>
        <p:nvSpPr>
          <p:cNvPr id="20" name="TextBox 19"/>
          <p:cNvSpPr txBox="1"/>
          <p:nvPr/>
        </p:nvSpPr>
        <p:spPr>
          <a:xfrm>
            <a:off x="0" y="2924175"/>
            <a:ext cx="1476375"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Smirna</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31"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
        <p:nvSpPr>
          <p:cNvPr id="24" name="Title 1"/>
          <p:cNvSpPr txBox="1">
            <a:spLocks/>
          </p:cNvSpPr>
          <p:nvPr/>
        </p:nvSpPr>
        <p:spPr bwMode="auto">
          <a:xfrm>
            <a:off x="0" y="-26987"/>
            <a:ext cx="9144000" cy="167228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b="1" kern="0" dirty="0" err="1"/>
              <a:t>Menyadari</a:t>
            </a:r>
            <a:r>
              <a:rPr lang="en-US" sz="3600" b="1" kern="0" dirty="0"/>
              <a:t> </a:t>
            </a:r>
            <a:r>
              <a:rPr lang="en-US" sz="3600" b="1" kern="0" dirty="0" err="1"/>
              <a:t>keadaanmu</a:t>
            </a:r>
            <a:r>
              <a:rPr lang="en-US" sz="3600" b="1" kern="0" dirty="0"/>
              <a:t> yang </a:t>
            </a:r>
            <a:r>
              <a:rPr lang="en-US" sz="3600" b="1" kern="0" dirty="0" err="1"/>
              <a:t>menyedihkan</a:t>
            </a:r>
            <a:r>
              <a:rPr lang="en-US" sz="3600" b="1" kern="0" dirty="0"/>
              <a:t> </a:t>
            </a:r>
            <a:r>
              <a:rPr lang="en-US" sz="3600" b="1" kern="0" dirty="0" err="1"/>
              <a:t>tentang</a:t>
            </a:r>
            <a:r>
              <a:rPr lang="en-US" sz="3600" b="1" kern="0" dirty="0"/>
              <a:t> </a:t>
            </a:r>
            <a:r>
              <a:rPr lang="en-US" sz="3600" b="1" kern="0" dirty="0" err="1"/>
              <a:t>mandiri</a:t>
            </a:r>
            <a:r>
              <a:rPr lang="en-US" sz="3600" b="1" kern="0" dirty="0"/>
              <a:t> </a:t>
            </a:r>
            <a:r>
              <a:rPr lang="en-US" sz="3600" b="1" kern="0" dirty="0" err="1"/>
              <a:t>rohani</a:t>
            </a:r>
            <a:r>
              <a:rPr lang="en-US" sz="3600" b="1" kern="0" dirty="0"/>
              <a:t> (3:17) </a:t>
            </a:r>
            <a:endParaRPr lang="en-US" sz="3600" b="1" kern="0" dirty="0">
              <a:latin typeface="Arial" charset="0"/>
              <a:ea typeface="ＭＳ Ｐゴシック" charset="0"/>
            </a:endParaRPr>
          </a:p>
        </p:txBody>
      </p:sp>
      <p:sp>
        <p:nvSpPr>
          <p:cNvPr id="22" name="Curved Left Arrow 21"/>
          <p:cNvSpPr/>
          <p:nvPr/>
        </p:nvSpPr>
        <p:spPr>
          <a:xfrm rot="1585876">
            <a:off x="6115113" y="1304607"/>
            <a:ext cx="2796707" cy="4790240"/>
          </a:xfrm>
          <a:prstGeom prst="curvedLef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spTree>
    <p:extLst>
      <p:ext uri="{BB962C8B-B14F-4D97-AF65-F5344CB8AC3E}">
        <p14:creationId xmlns:p14="http://schemas.microsoft.com/office/powerpoint/2010/main" val="8246976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348260"/>
              <a:ext cx="2448495" cy="2307383"/>
            </a:xfrm>
            <a:prstGeom prst="rect">
              <a:avLst/>
            </a:prstGeom>
            <a:noFill/>
            <a:ln>
              <a:noFill/>
            </a:ln>
          </p:spPr>
          <p:txBody>
            <a:bodyPr>
              <a:spAutoFit/>
            </a:bodyPr>
            <a:lstStyle/>
            <a:p>
              <a:pPr algn="ct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Kristus</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Amin,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saksi</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yang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setia</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dan</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benar</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penguasa</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ciptaan</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Tuhan</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grpSp>
        <p:nvGrpSpPr>
          <p:cNvPr id="7" name="Group 6"/>
          <p:cNvGrpSpPr>
            <a:grpSpLocks/>
          </p:cNvGrpSpPr>
          <p:nvPr/>
        </p:nvGrpSpPr>
        <p:grpSpPr bwMode="auto">
          <a:xfrm>
            <a:off x="2986087" y="2349500"/>
            <a:ext cx="2811463" cy="2663825"/>
            <a:chOff x="2983932" y="2348880"/>
            <a:chExt cx="2963986" cy="2664296"/>
          </a:xfrm>
        </p:grpSpPr>
        <p:sp>
          <p:nvSpPr>
            <p:cNvPr id="8028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331"/>
              <a:ext cx="2963986" cy="1200541"/>
            </a:xfrm>
            <a:prstGeom prst="rect">
              <a:avLst/>
            </a:prstGeom>
            <a:noFill/>
          </p:spPr>
          <p:txBody>
            <a:bodyPr>
              <a:spAutoFit/>
            </a:bodyPr>
            <a:lstStyle/>
            <a:p>
              <a:pPr algn="ctr" fontAlgn="base">
                <a:spcBef>
                  <a:spcPct val="0"/>
                </a:spcBef>
                <a:spcAft>
                  <a:spcPct val="0"/>
                </a:spcAft>
                <a:defRPr/>
              </a:pPr>
              <a:r>
                <a:rPr lang="en-US" sz="2400" b="1" dirty="0" err="1">
                  <a:solidFill>
                    <a:srgbClr val="FFFFFF"/>
                  </a:solidFill>
                  <a:effectLst>
                    <a:outerShdw blurRad="38100" dist="38100" dir="2700000" algn="tl">
                      <a:srgbClr val="808080"/>
                    </a:outerShdw>
                  </a:effectLst>
                  <a:latin typeface="Arial" charset="0"/>
                  <a:cs typeface="Arial" charset="0"/>
                </a:rPr>
                <a:t>Pujian</a:t>
              </a:r>
              <a:r>
                <a:rPr lang="en-US" sz="2400" b="1" dirty="0">
                  <a:solidFill>
                    <a:srgbClr val="FFFFFF"/>
                  </a:solidFill>
                  <a:effectLst>
                    <a:outerShdw blurRad="38100" dist="38100" dir="2700000" algn="tl">
                      <a:srgbClr val="808080"/>
                    </a:outerShdw>
                  </a:effectLst>
                  <a:latin typeface="Arial" charset="0"/>
                  <a:cs typeface="Arial" charset="0"/>
                </a:rPr>
                <a:t>:</a:t>
              </a:r>
            </a:p>
            <a:p>
              <a:pPr algn="ctr" fontAlgn="base">
                <a:spcBef>
                  <a:spcPct val="0"/>
                </a:spcBef>
                <a:spcAft>
                  <a:spcPct val="0"/>
                </a:spcAft>
                <a:defRPr/>
              </a:pPr>
              <a:endParaRPr lang="en-US" sz="2400" b="1" dirty="0">
                <a:solidFill>
                  <a:srgbClr val="FFFFFF"/>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r>
                <a:rPr lang="en-US" sz="2400" b="1" dirty="0" err="1">
                  <a:solidFill>
                    <a:srgbClr val="FFFFFF"/>
                  </a:solidFill>
                  <a:effectLst>
                    <a:outerShdw blurRad="38100" dist="38100" dir="2700000" algn="tl">
                      <a:srgbClr val="808080"/>
                    </a:outerShdw>
                  </a:effectLst>
                  <a:latin typeface="Arial" charset="0"/>
                  <a:cs typeface="Arial" charset="0"/>
                </a:rPr>
                <a:t>Tidak</a:t>
              </a:r>
              <a:r>
                <a:rPr lang="en-US" sz="2400" b="1" dirty="0">
                  <a:solidFill>
                    <a:srgbClr val="FFFFFF"/>
                  </a:solidFill>
                  <a:effectLst>
                    <a:outerShdw blurRad="38100" dist="38100" dir="2700000" algn="tl">
                      <a:srgbClr val="808080"/>
                    </a:outerShdw>
                  </a:effectLst>
                  <a:latin typeface="Arial" charset="0"/>
                  <a:cs typeface="Arial" charset="0"/>
                </a:rPr>
                <a:t> </a:t>
              </a:r>
              <a:r>
                <a:rPr lang="en-US" sz="2400" b="1" dirty="0" err="1">
                  <a:solidFill>
                    <a:srgbClr val="FFFFFF"/>
                  </a:solidFill>
                  <a:effectLst>
                    <a:outerShdw blurRad="38100" dist="38100" dir="2700000" algn="tl">
                      <a:srgbClr val="808080"/>
                    </a:outerShdw>
                  </a:effectLst>
                  <a:latin typeface="Arial" charset="0"/>
                  <a:cs typeface="Arial" charset="0"/>
                </a:rPr>
                <a:t>ada</a:t>
              </a:r>
              <a:r>
                <a:rPr lang="en-US" sz="2400" b="1" dirty="0">
                  <a:solidFill>
                    <a:srgbClr val="FFFFFF"/>
                  </a:solidFill>
                  <a:effectLst>
                    <a:outerShdw blurRad="38100" dist="38100" dir="2700000" algn="tl">
                      <a:srgbClr val="808080"/>
                    </a:outerShdw>
                  </a:effectLst>
                  <a:latin typeface="Arial" charset="0"/>
                  <a:cs typeface="Arial" charset="0"/>
                </a:rPr>
                <a:t>!</a:t>
              </a:r>
            </a:p>
          </p:txBody>
        </p:sp>
      </p:grpSp>
      <p:grpSp>
        <p:nvGrpSpPr>
          <p:cNvPr id="9" name="Group 8"/>
          <p:cNvGrpSpPr>
            <a:grpSpLocks/>
          </p:cNvGrpSpPr>
          <p:nvPr/>
        </p:nvGrpSpPr>
        <p:grpSpPr bwMode="auto">
          <a:xfrm>
            <a:off x="2582779" y="1917700"/>
            <a:ext cx="3671888" cy="3671888"/>
            <a:chOff x="5623084" y="2887632"/>
            <a:chExt cx="3744416" cy="3672408"/>
          </a:xfrm>
        </p:grpSpPr>
        <p:sp>
          <p:nvSpPr>
            <p:cNvPr id="802839" name="Oval 21"/>
            <p:cNvSpPr>
              <a:spLocks noChangeArrowheads="1"/>
            </p:cNvSpPr>
            <p:nvPr/>
          </p:nvSpPr>
          <p:spPr bwMode="auto">
            <a:xfrm>
              <a:off x="5623084" y="2887632"/>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6034358" y="2924616"/>
              <a:ext cx="3009454" cy="3416804"/>
            </a:xfrm>
            <a:prstGeom prst="rect">
              <a:avLst/>
            </a:prstGeom>
            <a:noFill/>
          </p:spPr>
          <p:txBody>
            <a:bodyPr>
              <a:spAutoFit/>
            </a:bodyPr>
            <a:lstStyle/>
            <a:p>
              <a:pPr algn="ctr" fontAlgn="base">
                <a:spcBef>
                  <a:spcPct val="0"/>
                </a:spcBef>
                <a:spcAft>
                  <a:spcPct val="0"/>
                </a:spcAft>
                <a:defRPr/>
              </a:pPr>
              <a:r>
                <a:rPr lang="en-US" sz="2400" b="1" dirty="0" err="1">
                  <a:solidFill>
                    <a:srgbClr val="FFFFFF"/>
                  </a:solidFill>
                  <a:effectLst>
                    <a:outerShdw blurRad="38100" dist="38100" dir="2700000" algn="tl">
                      <a:srgbClr val="808080"/>
                    </a:outerShdw>
                  </a:effectLst>
                  <a:latin typeface="Arial" charset="0"/>
                  <a:cs typeface="Arial" charset="0"/>
                </a:rPr>
                <a:t>Teguran</a:t>
              </a:r>
              <a:endParaRPr lang="en-US" sz="2400" b="1" dirty="0">
                <a:solidFill>
                  <a:srgbClr val="FFFFFF"/>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endParaRPr lang="en-US" sz="2400" b="1" dirty="0">
                <a:solidFill>
                  <a:srgbClr val="FFFFFF"/>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r>
                <a:rPr lang="en-US" sz="2400" b="1" dirty="0" err="1">
                  <a:solidFill>
                    <a:srgbClr val="FFFFFF"/>
                  </a:solidFill>
                  <a:effectLst>
                    <a:outerShdw blurRad="38100" dist="38100" dir="2700000" algn="tl">
                      <a:srgbClr val="808080"/>
                    </a:outerShdw>
                  </a:effectLst>
                  <a:latin typeface="Arial" charset="0"/>
                  <a:cs typeface="Arial" charset="0"/>
                </a:rPr>
                <a:t>Suam</a:t>
              </a:r>
              <a:r>
                <a:rPr lang="en-US" sz="2400" b="1" dirty="0">
                  <a:solidFill>
                    <a:srgbClr val="FFFFFF"/>
                  </a:solidFill>
                  <a:effectLst>
                    <a:outerShdw blurRad="38100" dist="38100" dir="2700000" algn="tl">
                      <a:srgbClr val="808080"/>
                    </a:outerShdw>
                  </a:effectLst>
                  <a:latin typeface="Arial" charset="0"/>
                  <a:cs typeface="Arial" charset="0"/>
                </a:rPr>
                <a:t> </a:t>
              </a:r>
              <a:r>
                <a:rPr lang="en-US" sz="2400" b="1" dirty="0" err="1">
                  <a:solidFill>
                    <a:srgbClr val="FFFFFF"/>
                  </a:solidFill>
                  <a:effectLst>
                    <a:outerShdw blurRad="38100" dist="38100" dir="2700000" algn="tl">
                      <a:srgbClr val="808080"/>
                    </a:outerShdw>
                  </a:effectLst>
                  <a:latin typeface="Arial" charset="0"/>
                  <a:cs typeface="Arial" charset="0"/>
                </a:rPr>
                <a:t>suam</a:t>
              </a:r>
              <a:r>
                <a:rPr lang="en-US" sz="2400" b="1" dirty="0">
                  <a:solidFill>
                    <a:srgbClr val="FFFFFF"/>
                  </a:solidFill>
                  <a:effectLst>
                    <a:outerShdw blurRad="38100" dist="38100" dir="2700000" algn="tl">
                      <a:srgbClr val="808080"/>
                    </a:outerShdw>
                  </a:effectLst>
                  <a:latin typeface="Arial" charset="0"/>
                  <a:cs typeface="Arial" charset="0"/>
                </a:rPr>
                <a:t> kuku, </a:t>
              </a:r>
              <a:r>
                <a:rPr lang="en-US" sz="2400" b="1" dirty="0" err="1">
                  <a:solidFill>
                    <a:srgbClr val="FFFFFF"/>
                  </a:solidFill>
                  <a:effectLst>
                    <a:outerShdw blurRad="38100" dist="38100" dir="2700000" algn="tl">
                      <a:srgbClr val="808080"/>
                    </a:outerShdw>
                  </a:effectLst>
                  <a:latin typeface="Arial" charset="0"/>
                  <a:cs typeface="Arial" charset="0"/>
                </a:rPr>
                <a:t>tidak</a:t>
              </a:r>
              <a:r>
                <a:rPr lang="en-US" sz="2400" b="1" dirty="0">
                  <a:solidFill>
                    <a:srgbClr val="FFFFFF"/>
                  </a:solidFill>
                  <a:effectLst>
                    <a:outerShdw blurRad="38100" dist="38100" dir="2700000" algn="tl">
                      <a:srgbClr val="808080"/>
                    </a:outerShdw>
                  </a:effectLst>
                  <a:latin typeface="Arial" charset="0"/>
                  <a:cs typeface="Arial" charset="0"/>
                </a:rPr>
                <a:t> </a:t>
              </a:r>
              <a:r>
                <a:rPr lang="en-US" sz="2400" b="1" dirty="0" err="1">
                  <a:solidFill>
                    <a:srgbClr val="FFFFFF"/>
                  </a:solidFill>
                  <a:effectLst>
                    <a:outerShdw blurRad="38100" dist="38100" dir="2700000" algn="tl">
                      <a:srgbClr val="808080"/>
                    </a:outerShdw>
                  </a:effectLst>
                  <a:latin typeface="Arial" charset="0"/>
                  <a:cs typeface="Arial" charset="0"/>
                </a:rPr>
                <a:t>dingin</a:t>
              </a:r>
              <a:r>
                <a:rPr lang="en-US" sz="2400" b="1" dirty="0">
                  <a:solidFill>
                    <a:srgbClr val="FFFFFF"/>
                  </a:solidFill>
                  <a:effectLst>
                    <a:outerShdw blurRad="38100" dist="38100" dir="2700000" algn="tl">
                      <a:srgbClr val="808080"/>
                    </a:outerShdw>
                  </a:effectLst>
                  <a:latin typeface="Arial" charset="0"/>
                  <a:cs typeface="Arial" charset="0"/>
                </a:rPr>
                <a:t>, </a:t>
              </a:r>
              <a:r>
                <a:rPr lang="en-US" sz="2400" b="1" dirty="0" err="1">
                  <a:solidFill>
                    <a:srgbClr val="FFFFFF"/>
                  </a:solidFill>
                  <a:effectLst>
                    <a:outerShdw blurRad="38100" dist="38100" dir="2700000" algn="tl">
                      <a:srgbClr val="808080"/>
                    </a:outerShdw>
                  </a:effectLst>
                  <a:latin typeface="Arial" charset="0"/>
                  <a:cs typeface="Arial" charset="0"/>
                </a:rPr>
                <a:t>tidak</a:t>
              </a:r>
              <a:r>
                <a:rPr lang="en-US" sz="2400" b="1" dirty="0">
                  <a:solidFill>
                    <a:srgbClr val="FFFFFF"/>
                  </a:solidFill>
                  <a:effectLst>
                    <a:outerShdw blurRad="38100" dist="38100" dir="2700000" algn="tl">
                      <a:srgbClr val="808080"/>
                    </a:outerShdw>
                  </a:effectLst>
                  <a:latin typeface="Arial" charset="0"/>
                  <a:cs typeface="Arial" charset="0"/>
                </a:rPr>
                <a:t> </a:t>
              </a:r>
              <a:r>
                <a:rPr lang="en-US" sz="2400" b="1" dirty="0" err="1">
                  <a:solidFill>
                    <a:srgbClr val="FFFFFF"/>
                  </a:solidFill>
                  <a:effectLst>
                    <a:outerShdw blurRad="38100" dist="38100" dir="2700000" algn="tl">
                      <a:srgbClr val="808080"/>
                    </a:outerShdw>
                  </a:effectLst>
                  <a:latin typeface="Arial" charset="0"/>
                  <a:cs typeface="Arial" charset="0"/>
                </a:rPr>
                <a:t>panas</a:t>
              </a:r>
              <a:r>
                <a:rPr lang="en-US" sz="2400" b="1" dirty="0">
                  <a:solidFill>
                    <a:srgbClr val="FFFFFF"/>
                  </a:solidFill>
                  <a:effectLst>
                    <a:outerShdw blurRad="38100" dist="38100" dir="2700000" algn="tl">
                      <a:srgbClr val="808080"/>
                    </a:outerShdw>
                  </a:effectLst>
                  <a:latin typeface="Arial" charset="0"/>
                  <a:cs typeface="Arial" charset="0"/>
                </a:rPr>
                <a:t>.</a:t>
              </a:r>
            </a:p>
            <a:p>
              <a:pPr algn="ctr" fontAlgn="base">
                <a:spcBef>
                  <a:spcPct val="0"/>
                </a:spcBef>
                <a:spcAft>
                  <a:spcPct val="0"/>
                </a:spcAft>
                <a:defRPr/>
              </a:pPr>
              <a:endParaRPr lang="en-US" sz="2400" b="1" dirty="0">
                <a:solidFill>
                  <a:srgbClr val="FFFFFF"/>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r>
                <a:rPr lang="en-US" sz="2400" b="1" dirty="0" err="1">
                  <a:solidFill>
                    <a:srgbClr val="FFFFFF"/>
                  </a:solidFill>
                  <a:effectLst>
                    <a:outerShdw blurRad="38100" dist="38100" dir="2700000" algn="tl">
                      <a:srgbClr val="808080"/>
                    </a:outerShdw>
                  </a:effectLst>
                  <a:latin typeface="Arial" charset="0"/>
                  <a:cs typeface="Arial" charset="0"/>
                </a:rPr>
                <a:t>melarat</a:t>
              </a:r>
              <a:r>
                <a:rPr lang="en-US" sz="2400" b="1" dirty="0">
                  <a:solidFill>
                    <a:srgbClr val="FFFFFF"/>
                  </a:solidFill>
                  <a:effectLst>
                    <a:outerShdw blurRad="38100" dist="38100" dir="2700000" algn="tl">
                      <a:srgbClr val="808080"/>
                    </a:outerShdw>
                  </a:effectLst>
                  <a:latin typeface="Arial" charset="0"/>
                  <a:cs typeface="Arial" charset="0"/>
                </a:rPr>
                <a:t>, </a:t>
              </a:r>
              <a:r>
                <a:rPr lang="en-US" sz="2400" b="1" dirty="0" err="1">
                  <a:solidFill>
                    <a:srgbClr val="FFFFFF"/>
                  </a:solidFill>
                  <a:effectLst>
                    <a:outerShdw blurRad="38100" dist="38100" dir="2700000" algn="tl">
                      <a:srgbClr val="808080"/>
                    </a:outerShdw>
                  </a:effectLst>
                  <a:latin typeface="Arial" charset="0"/>
                  <a:cs typeface="Arial" charset="0"/>
                </a:rPr>
                <a:t>malang</a:t>
              </a:r>
              <a:r>
                <a:rPr lang="en-US" sz="2400" b="1" dirty="0">
                  <a:solidFill>
                    <a:srgbClr val="FFFFFF"/>
                  </a:solidFill>
                  <a:effectLst>
                    <a:outerShdw blurRad="38100" dist="38100" dir="2700000" algn="tl">
                      <a:srgbClr val="808080"/>
                    </a:outerShdw>
                  </a:effectLst>
                  <a:latin typeface="Arial" charset="0"/>
                  <a:cs typeface="Arial" charset="0"/>
                </a:rPr>
                <a:t>, </a:t>
              </a:r>
              <a:r>
                <a:rPr lang="en-US" sz="2400" b="1" dirty="0" err="1">
                  <a:solidFill>
                    <a:srgbClr val="FFFFFF"/>
                  </a:solidFill>
                  <a:effectLst>
                    <a:outerShdw blurRad="38100" dist="38100" dir="2700000" algn="tl">
                      <a:srgbClr val="808080"/>
                    </a:outerShdw>
                  </a:effectLst>
                  <a:latin typeface="Arial" charset="0"/>
                  <a:cs typeface="Arial" charset="0"/>
                </a:rPr>
                <a:t>miskin</a:t>
              </a:r>
              <a:r>
                <a:rPr lang="en-US" sz="2400" b="1" dirty="0">
                  <a:solidFill>
                    <a:srgbClr val="FFFFFF"/>
                  </a:solidFill>
                  <a:effectLst>
                    <a:outerShdw blurRad="38100" dist="38100" dir="2700000" algn="tl">
                      <a:srgbClr val="808080"/>
                    </a:outerShdw>
                  </a:effectLst>
                  <a:latin typeface="Arial" charset="0"/>
                  <a:cs typeface="Arial" charset="0"/>
                </a:rPr>
                <a:t>, </a:t>
              </a:r>
              <a:r>
                <a:rPr lang="en-US" sz="2400" b="1" dirty="0" err="1">
                  <a:solidFill>
                    <a:srgbClr val="FFFFFF"/>
                  </a:solidFill>
                  <a:effectLst>
                    <a:outerShdw blurRad="38100" dist="38100" dir="2700000" algn="tl">
                      <a:srgbClr val="808080"/>
                    </a:outerShdw>
                  </a:effectLst>
                  <a:latin typeface="Arial" charset="0"/>
                  <a:cs typeface="Arial" charset="0"/>
                </a:rPr>
                <a:t>buta</a:t>
              </a:r>
              <a:r>
                <a:rPr lang="en-US" sz="2400" b="1" dirty="0">
                  <a:solidFill>
                    <a:srgbClr val="FFFFFF"/>
                  </a:solidFill>
                  <a:effectLst>
                    <a:outerShdw blurRad="38100" dist="38100" dir="2700000" algn="tl">
                      <a:srgbClr val="808080"/>
                    </a:outerShdw>
                  </a:effectLst>
                  <a:latin typeface="Arial" charset="0"/>
                  <a:cs typeface="Arial" charset="0"/>
                </a:rPr>
                <a:t>, and </a:t>
              </a:r>
              <a:r>
                <a:rPr lang="en-US" sz="2400" b="1" dirty="0" err="1">
                  <a:solidFill>
                    <a:srgbClr val="FFFFFF"/>
                  </a:solidFill>
                  <a:effectLst>
                    <a:outerShdw blurRad="38100" dist="38100" dir="2700000" algn="tl">
                      <a:srgbClr val="808080"/>
                    </a:outerShdw>
                  </a:effectLst>
                  <a:latin typeface="Arial" charset="0"/>
                  <a:cs typeface="Arial" charset="0"/>
                </a:rPr>
                <a:t>telanjang</a:t>
              </a:r>
              <a:endParaRPr lang="en-US" sz="2400" b="1" dirty="0">
                <a:solidFill>
                  <a:srgbClr val="FFFFFF"/>
                </a:solidFill>
                <a:effectLst>
                  <a:outerShdw blurRad="38100" dist="38100" dir="2700000" algn="tl">
                    <a:srgbClr val="808080"/>
                  </a:outerShdw>
                </a:effectLst>
                <a:latin typeface="Arial" charset="0"/>
                <a:cs typeface="Arial" charset="0"/>
              </a:endParaRPr>
            </a:p>
          </p:txBody>
        </p:sp>
      </p:grpSp>
      <p:sp>
        <p:nvSpPr>
          <p:cNvPr id="8" name="TextBox 7"/>
          <p:cNvSpPr txBox="1"/>
          <p:nvPr/>
        </p:nvSpPr>
        <p:spPr>
          <a:xfrm>
            <a:off x="107950" y="5013325"/>
            <a:ext cx="1885950"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Efesus</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algn="ct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Laodikia</a:t>
            </a:r>
          </a:p>
        </p:txBody>
      </p:sp>
      <p:sp>
        <p:nvSpPr>
          <p:cNvPr id="12" name="TextBox 11"/>
          <p:cNvSpPr txBox="1"/>
          <p:nvPr/>
        </p:nvSpPr>
        <p:spPr>
          <a:xfrm>
            <a:off x="6861175" y="5127625"/>
            <a:ext cx="2174875" cy="461963"/>
          </a:xfrm>
          <a:prstGeom prst="rect">
            <a:avLst/>
          </a:prstGeom>
          <a:noFill/>
        </p:spPr>
        <p:txBody>
          <a:bodyPr>
            <a:spAutoFit/>
          </a:bodyPr>
          <a:lstStyle/>
          <a:p>
            <a:pP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Filadelfia</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Tiatira</a:t>
            </a:r>
          </a:p>
        </p:txBody>
      </p:sp>
      <p:sp>
        <p:nvSpPr>
          <p:cNvPr id="18" name="TextBox 17"/>
          <p:cNvSpPr txBox="1"/>
          <p:nvPr/>
        </p:nvSpPr>
        <p:spPr>
          <a:xfrm>
            <a:off x="971550" y="908050"/>
            <a:ext cx="1887538" cy="461963"/>
          </a:xfrm>
          <a:prstGeom prst="rect">
            <a:avLst/>
          </a:prstGeom>
          <a:noFill/>
        </p:spPr>
        <p:txBody>
          <a:bodyPr>
            <a:spAutoFit/>
          </a:bodyPr>
          <a:lstStyle/>
          <a:p>
            <a:pPr algn="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Pergamus</a:t>
            </a:r>
          </a:p>
        </p:txBody>
      </p:sp>
      <p:sp>
        <p:nvSpPr>
          <p:cNvPr id="20" name="TextBox 19"/>
          <p:cNvSpPr txBox="1"/>
          <p:nvPr/>
        </p:nvSpPr>
        <p:spPr>
          <a:xfrm>
            <a:off x="0" y="2924175"/>
            <a:ext cx="1476375"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Smirna</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31"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grpSp>
        <p:nvGrpSpPr>
          <p:cNvPr id="26" name="Group 25"/>
          <p:cNvGrpSpPr>
            <a:grpSpLocks/>
          </p:cNvGrpSpPr>
          <p:nvPr/>
        </p:nvGrpSpPr>
        <p:grpSpPr bwMode="auto">
          <a:xfrm>
            <a:off x="2050004" y="1382829"/>
            <a:ext cx="4672013" cy="4600575"/>
            <a:chOff x="2056134" y="1412646"/>
            <a:chExt cx="4672136" cy="4600128"/>
          </a:xfrm>
        </p:grpSpPr>
        <p:sp>
          <p:nvSpPr>
            <p:cNvPr id="28" name="Oval 27"/>
            <p:cNvSpPr/>
            <p:nvPr/>
          </p:nvSpPr>
          <p:spPr bwMode="auto">
            <a:xfrm>
              <a:off x="2056134" y="1412646"/>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29" name="TextBox 28"/>
            <p:cNvSpPr txBox="1"/>
            <p:nvPr/>
          </p:nvSpPr>
          <p:spPr>
            <a:xfrm>
              <a:off x="3060255" y="1412646"/>
              <a:ext cx="2663895" cy="3785284"/>
            </a:xfrm>
            <a:prstGeom prst="rect">
              <a:avLst/>
            </a:prstGeom>
            <a:noFill/>
          </p:spPr>
          <p:txBody>
            <a:bodyPr>
              <a:spAutoFit/>
            </a:bodyPr>
            <a:lstStyle/>
            <a:p>
              <a:pPr algn="ctr" defTabSz="914400" eaLnBrk="0" fontAlgn="base" hangingPunct="0">
                <a:spcBef>
                  <a:spcPct val="0"/>
                </a:spcBef>
                <a:spcAft>
                  <a:spcPct val="0"/>
                </a:spcAft>
                <a:defRPr/>
              </a:pPr>
              <a:r>
                <a:rPr lang="en-US" sz="2400" b="1" dirty="0" err="1">
                  <a:solidFill>
                    <a:srgbClr val="000000"/>
                  </a:solidFill>
                  <a:effectLst>
                    <a:outerShdw blurRad="38100" dist="38100" dir="2700000" algn="tl">
                      <a:srgbClr val="000000">
                        <a:alpha val="43137"/>
                      </a:srgbClr>
                    </a:outerShdw>
                  </a:effectLst>
                  <a:latin typeface="Arial"/>
                  <a:ea typeface="ＭＳ Ｐゴシック" charset="0"/>
                  <a:cs typeface="Arial"/>
                </a:rPr>
                <a:t>Peringatan</a:t>
              </a: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err="1">
                  <a:solidFill>
                    <a:srgbClr val="000000"/>
                  </a:solidFill>
                  <a:effectLst>
                    <a:outerShdw blurRad="38100" dist="38100" dir="2700000" algn="tl">
                      <a:srgbClr val="000000">
                        <a:alpha val="43137"/>
                      </a:srgbClr>
                    </a:outerShdw>
                  </a:effectLst>
                  <a:latin typeface="Arial"/>
                  <a:ea typeface="ＭＳ Ｐゴシック" charset="0"/>
                  <a:cs typeface="Arial"/>
                </a:rPr>
                <a:t>Beli</a:t>
              </a: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srgbClr val="000000"/>
                  </a:solidFill>
                  <a:effectLst>
                    <a:outerShdw blurRad="38100" dist="38100" dir="2700000" algn="tl">
                      <a:srgbClr val="000000">
                        <a:alpha val="43137"/>
                      </a:srgbClr>
                    </a:outerShdw>
                  </a:effectLst>
                  <a:latin typeface="Arial"/>
                  <a:ea typeface="ＭＳ Ｐゴシック" charset="0"/>
                  <a:cs typeface="Arial"/>
                </a:rPr>
                <a:t>dari</a:t>
              </a: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srgbClr val="000000"/>
                  </a:solidFill>
                  <a:effectLst>
                    <a:outerShdw blurRad="38100" dist="38100" dir="2700000" algn="tl">
                      <a:srgbClr val="000000">
                        <a:alpha val="43137"/>
                      </a:srgbClr>
                    </a:outerShdw>
                  </a:effectLst>
                  <a:latin typeface="Arial"/>
                  <a:ea typeface="ＭＳ Ｐゴシック" charset="0"/>
                  <a:cs typeface="Arial"/>
                </a:rPr>
                <a:t>Kristus</a:t>
              </a: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srgbClr val="000000"/>
                  </a:solidFill>
                  <a:effectLst>
                    <a:outerShdw blurRad="38100" dist="38100" dir="2700000" algn="tl">
                      <a:srgbClr val="000000">
                        <a:alpha val="43137"/>
                      </a:srgbClr>
                    </a:outerShdw>
                  </a:effectLst>
                  <a:latin typeface="Arial"/>
                  <a:ea typeface="ＭＳ Ｐゴシック" charset="0"/>
                  <a:cs typeface="Arial"/>
                </a:rPr>
                <a:t>emas</a:t>
              </a: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srgbClr val="000000"/>
                  </a:solidFill>
                  <a:effectLst>
                    <a:outerShdw blurRad="38100" dist="38100" dir="2700000" algn="tl">
                      <a:srgbClr val="000000">
                        <a:alpha val="43137"/>
                      </a:srgbClr>
                    </a:outerShdw>
                  </a:effectLst>
                  <a:latin typeface="Arial"/>
                  <a:ea typeface="ＭＳ Ｐゴシック" charset="0"/>
                  <a:cs typeface="Arial"/>
                </a:rPr>
                <a:t>halus</a:t>
              </a: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srgbClr val="000000"/>
                  </a:solidFill>
                  <a:effectLst>
                    <a:outerShdw blurRad="38100" dist="38100" dir="2700000" algn="tl">
                      <a:srgbClr val="000000">
                        <a:alpha val="43137"/>
                      </a:srgbClr>
                    </a:outerShdw>
                  </a:effectLst>
                  <a:latin typeface="Arial"/>
                  <a:ea typeface="ＭＳ Ｐゴシック" charset="0"/>
                  <a:cs typeface="Arial"/>
                </a:rPr>
                <a:t>baju</a:t>
              </a: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srgbClr val="000000"/>
                  </a:solidFill>
                  <a:effectLst>
                    <a:outerShdw blurRad="38100" dist="38100" dir="2700000" algn="tl">
                      <a:srgbClr val="000000">
                        <a:alpha val="43137"/>
                      </a:srgbClr>
                    </a:outerShdw>
                  </a:effectLst>
                  <a:latin typeface="Arial"/>
                  <a:ea typeface="ＭＳ Ｐゴシック" charset="0"/>
                  <a:cs typeface="Arial"/>
                </a:rPr>
                <a:t>putih</a:t>
              </a: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 and </a:t>
              </a:r>
              <a:r>
                <a:rPr lang="en-US" sz="2400" b="1" dirty="0" err="1">
                  <a:solidFill>
                    <a:srgbClr val="000000"/>
                  </a:solidFill>
                  <a:effectLst>
                    <a:outerShdw blurRad="38100" dist="38100" dir="2700000" algn="tl">
                      <a:srgbClr val="000000">
                        <a:alpha val="43137"/>
                      </a:srgbClr>
                    </a:outerShdw>
                  </a:effectLst>
                  <a:latin typeface="Arial"/>
                  <a:ea typeface="ＭＳ Ｐゴシック" charset="0"/>
                  <a:cs typeface="Arial"/>
                </a:rPr>
                <a:t>obat</a:t>
              </a: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srgbClr val="000000"/>
                  </a:solidFill>
                  <a:effectLst>
                    <a:outerShdw blurRad="38100" dist="38100" dir="2700000" algn="tl">
                      <a:srgbClr val="000000">
                        <a:alpha val="43137"/>
                      </a:srgbClr>
                    </a:outerShdw>
                  </a:effectLst>
                  <a:latin typeface="Arial"/>
                  <a:ea typeface="ＭＳ Ｐゴシック" charset="0"/>
                  <a:cs typeface="Arial"/>
                </a:rPr>
                <a:t>mata</a:t>
              </a: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  </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err="1">
                  <a:solidFill>
                    <a:srgbClr val="000000"/>
                  </a:solidFill>
                  <a:effectLst>
                    <a:outerShdw blurRad="38100" dist="38100" dir="2700000" algn="tl">
                      <a:srgbClr val="000000">
                        <a:alpha val="43137"/>
                      </a:srgbClr>
                    </a:outerShdw>
                  </a:effectLst>
                  <a:latin typeface="Arial"/>
                  <a:ea typeface="ＭＳ Ｐゴシック" charset="0"/>
                  <a:cs typeface="Arial"/>
                </a:rPr>
                <a:t>Bersungguh-sngguhlah</a:t>
              </a: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srgbClr val="000000"/>
                  </a:solidFill>
                  <a:effectLst>
                    <a:outerShdw blurRad="38100" dist="38100" dir="2700000" algn="tl">
                      <a:srgbClr val="000000">
                        <a:alpha val="43137"/>
                      </a:srgbClr>
                    </a:outerShdw>
                  </a:effectLst>
                  <a:latin typeface="Arial"/>
                  <a:ea typeface="ＭＳ Ｐゴシック" charset="0"/>
                  <a:cs typeface="Arial"/>
                </a:rPr>
                <a:t>dan</a:t>
              </a: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srgbClr val="000000"/>
                  </a:solidFill>
                  <a:effectLst>
                    <a:outerShdw blurRad="38100" dist="38100" dir="2700000" algn="tl">
                      <a:srgbClr val="000000">
                        <a:alpha val="43137"/>
                      </a:srgbClr>
                    </a:outerShdw>
                  </a:effectLst>
                  <a:latin typeface="Arial"/>
                  <a:ea typeface="ＭＳ Ｐゴシック" charset="0"/>
                  <a:cs typeface="Arial"/>
                </a:rPr>
                <a:t>bertobatlah</a:t>
              </a: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a:t>
              </a:r>
            </a:p>
          </p:txBody>
        </p:sp>
      </p:grpSp>
      <p:sp>
        <p:nvSpPr>
          <p:cNvPr id="30" name="Title 1"/>
          <p:cNvSpPr txBox="1">
            <a:spLocks/>
          </p:cNvSpPr>
          <p:nvPr/>
        </p:nvSpPr>
        <p:spPr bwMode="auto">
          <a:xfrm>
            <a:off x="-31747" y="-26987"/>
            <a:ext cx="9212263" cy="1397001"/>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dirty="0" err="1">
                <a:latin typeface="Arial" charset="0"/>
                <a:ea typeface="ＭＳ Ｐゴシック" charset="0"/>
              </a:rPr>
              <a:t>Bertobat</a:t>
            </a:r>
            <a:r>
              <a:rPr lang="en-US" sz="4000" b="1" dirty="0">
                <a:latin typeface="Arial" charset="0"/>
                <a:ea typeface="ＭＳ Ｐゴシック" charset="0"/>
              </a:rPr>
              <a:t> </a:t>
            </a:r>
            <a:r>
              <a:rPr lang="en-US" sz="4000" b="1" dirty="0" err="1">
                <a:latin typeface="Arial" charset="0"/>
                <a:ea typeface="ＭＳ Ｐゴシック" charset="0"/>
              </a:rPr>
              <a:t>dengan</a:t>
            </a:r>
            <a:r>
              <a:rPr lang="en-US" sz="4000" b="1" dirty="0">
                <a:latin typeface="Arial" charset="0"/>
                <a:ea typeface="ＭＳ Ｐゴシック" charset="0"/>
              </a:rPr>
              <a:t> </a:t>
            </a:r>
            <a:r>
              <a:rPr lang="en-US" sz="4000" b="1" dirty="0" err="1">
                <a:latin typeface="Arial" charset="0"/>
                <a:ea typeface="ＭＳ Ｐゴシック" charset="0"/>
              </a:rPr>
              <a:t>percaya</a:t>
            </a:r>
            <a:r>
              <a:rPr lang="en-US" sz="4000" b="1" dirty="0">
                <a:latin typeface="Arial" charset="0"/>
                <a:ea typeface="ＭＳ Ｐゴシック" charset="0"/>
              </a:rPr>
              <a:t> akan </a:t>
            </a:r>
            <a:r>
              <a:rPr lang="en-US" sz="4000" b="1" dirty="0" err="1">
                <a:latin typeface="Arial" charset="0"/>
                <a:ea typeface="ＭＳ Ｐゴシック" charset="0"/>
              </a:rPr>
              <a:t>kekayaan</a:t>
            </a:r>
            <a:r>
              <a:rPr lang="en-US" sz="4000" b="1" dirty="0">
                <a:latin typeface="Arial" charset="0"/>
                <a:ea typeface="ＭＳ Ｐゴシック" charset="0"/>
              </a:rPr>
              <a:t> Kristus (3:18-19).</a:t>
            </a:r>
            <a:endParaRPr lang="en-US" sz="4000" b="1" kern="0"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3442863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4" descr="rev 3 laodicea money domna-6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015880"/>
            <a:ext cx="9163051" cy="4579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6" name="Title 1"/>
          <p:cNvSpPr>
            <a:spLocks noGrp="1"/>
          </p:cNvSpPr>
          <p:nvPr>
            <p:ph type="title"/>
          </p:nvPr>
        </p:nvSpPr>
        <p:spPr>
          <a:xfrm>
            <a:off x="38103" y="44452"/>
            <a:ext cx="9070975" cy="863600"/>
          </a:xfrm>
        </p:spPr>
        <p:txBody>
          <a:bodyPr/>
          <a:lstStyle/>
          <a:p>
            <a:r>
              <a:rPr lang="en-US" sz="4000" b="1" dirty="0">
                <a:latin typeface="Arial" charset="0"/>
                <a:ea typeface="ＭＳ Ｐゴシック" charset="0"/>
              </a:rPr>
              <a:t>Laodikia yang Kaya</a:t>
            </a:r>
          </a:p>
        </p:txBody>
      </p:sp>
      <p:sp>
        <p:nvSpPr>
          <p:cNvPr id="185348" name="Title 1"/>
          <p:cNvSpPr txBox="1">
            <a:spLocks/>
          </p:cNvSpPr>
          <p:nvPr/>
        </p:nvSpPr>
        <p:spPr bwMode="auto">
          <a:xfrm>
            <a:off x="73029" y="960439"/>
            <a:ext cx="9070975" cy="79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0"/>
              </a:spcBef>
              <a:spcAft>
                <a:spcPct val="0"/>
              </a:spcAft>
            </a:pPr>
            <a:r>
              <a:rPr lang="en-US" sz="3600" b="1" dirty="0" err="1">
                <a:solidFill>
                  <a:srgbClr val="FFFFFF"/>
                </a:solidFill>
                <a:latin typeface="Arial" charset="0"/>
                <a:cs typeface="Arial" charset="0"/>
              </a:rPr>
              <a:t>Membangun</a:t>
            </a:r>
            <a:r>
              <a:rPr lang="en-US" sz="3600" b="1" dirty="0">
                <a:solidFill>
                  <a:srgbClr val="FFFFFF"/>
                </a:solidFill>
                <a:latin typeface="Arial" charset="0"/>
                <a:cs typeface="Arial" charset="0"/>
              </a:rPr>
              <a:t> </a:t>
            </a:r>
            <a:r>
              <a:rPr lang="en-US" sz="3600" b="1" dirty="0" err="1">
                <a:solidFill>
                  <a:srgbClr val="FFFFFF"/>
                </a:solidFill>
                <a:latin typeface="Arial" charset="0"/>
                <a:cs typeface="Arial" charset="0"/>
              </a:rPr>
              <a:t>kota</a:t>
            </a:r>
            <a:r>
              <a:rPr lang="en-US" sz="3600" b="1" dirty="0">
                <a:solidFill>
                  <a:srgbClr val="FFFFFF"/>
                </a:solidFill>
                <a:latin typeface="Arial" charset="0"/>
                <a:cs typeface="Arial" charset="0"/>
              </a:rPr>
              <a:t> </a:t>
            </a:r>
            <a:r>
              <a:rPr lang="en-US" sz="3600" b="1" dirty="0" err="1">
                <a:solidFill>
                  <a:srgbClr val="FFFFFF"/>
                </a:solidFill>
                <a:latin typeface="Arial" charset="0"/>
                <a:cs typeface="Arial" charset="0"/>
              </a:rPr>
              <a:t>kembali</a:t>
            </a:r>
            <a:r>
              <a:rPr lang="en-US" sz="3600" b="1" dirty="0">
                <a:solidFill>
                  <a:srgbClr val="FFFFFF"/>
                </a:solidFill>
                <a:latin typeface="Arial" charset="0"/>
                <a:cs typeface="Arial" charset="0"/>
              </a:rPr>
              <a:t> </a:t>
            </a:r>
            <a:r>
              <a:rPr lang="en-US" sz="3600" b="1" dirty="0" err="1">
                <a:solidFill>
                  <a:srgbClr val="FFFFFF"/>
                </a:solidFill>
                <a:latin typeface="Arial" charset="0"/>
                <a:cs typeface="Arial" charset="0"/>
              </a:rPr>
              <a:t>setelah</a:t>
            </a:r>
            <a:r>
              <a:rPr lang="en-US" sz="3600" b="1" dirty="0">
                <a:solidFill>
                  <a:srgbClr val="FFFFFF"/>
                </a:solidFill>
                <a:latin typeface="Arial" charset="0"/>
                <a:cs typeface="Arial" charset="0"/>
              </a:rPr>
              <a:t> </a:t>
            </a:r>
            <a:r>
              <a:rPr lang="en-US" sz="3600" b="1" dirty="0" err="1">
                <a:solidFill>
                  <a:srgbClr val="FFFFFF"/>
                </a:solidFill>
                <a:latin typeface="Arial" charset="0"/>
                <a:cs typeface="Arial" charset="0"/>
              </a:rPr>
              <a:t>gempa</a:t>
            </a:r>
            <a:r>
              <a:rPr lang="en-US" sz="3600" b="1" dirty="0">
                <a:solidFill>
                  <a:srgbClr val="FFFFFF"/>
                </a:solidFill>
                <a:latin typeface="Arial" charset="0"/>
                <a:cs typeface="Arial" charset="0"/>
              </a:rPr>
              <a:t> </a:t>
            </a:r>
            <a:r>
              <a:rPr lang="en-US" sz="3600" b="1" dirty="0" err="1">
                <a:solidFill>
                  <a:srgbClr val="FFFFFF"/>
                </a:solidFill>
                <a:latin typeface="Arial" charset="0"/>
                <a:cs typeface="Arial" charset="0"/>
              </a:rPr>
              <a:t>bumi</a:t>
            </a:r>
            <a:r>
              <a:rPr lang="en-US" sz="3600" b="1" dirty="0">
                <a:solidFill>
                  <a:srgbClr val="FFFFFF"/>
                </a:solidFill>
                <a:latin typeface="Arial" charset="0"/>
                <a:cs typeface="Arial" charset="0"/>
              </a:rPr>
              <a:t> </a:t>
            </a:r>
            <a:r>
              <a:rPr lang="en-US" sz="3600" b="1" dirty="0" err="1">
                <a:solidFill>
                  <a:srgbClr val="FFFFFF"/>
                </a:solidFill>
                <a:latin typeface="Arial" charset="0"/>
                <a:cs typeface="Arial" charset="0"/>
              </a:rPr>
              <a:t>tahun</a:t>
            </a:r>
            <a:r>
              <a:rPr lang="en-US" sz="3600" b="1" dirty="0">
                <a:solidFill>
                  <a:srgbClr val="FFFFFF"/>
                </a:solidFill>
                <a:latin typeface="Arial" charset="0"/>
                <a:cs typeface="Arial" charset="0"/>
              </a:rPr>
              <a:t> AD 17</a:t>
            </a:r>
          </a:p>
        </p:txBody>
      </p:sp>
      <p:sp>
        <p:nvSpPr>
          <p:cNvPr id="5"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183084236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 y="1118267"/>
            <a:ext cx="9171741" cy="5739735"/>
          </a:xfrm>
          <a:prstGeom prst="rect">
            <a:avLst/>
          </a:prstGeom>
        </p:spPr>
      </p:pic>
      <p:sp>
        <p:nvSpPr>
          <p:cNvPr id="2" name="Title 1"/>
          <p:cNvSpPr>
            <a:spLocks noGrp="1"/>
          </p:cNvSpPr>
          <p:nvPr>
            <p:ph type="title"/>
          </p:nvPr>
        </p:nvSpPr>
        <p:spPr>
          <a:xfrm>
            <a:off x="37728" y="44624"/>
            <a:ext cx="9070776" cy="864096"/>
          </a:xfrm>
        </p:spPr>
        <p:txBody>
          <a:bodyPr/>
          <a:lstStyle/>
          <a:p>
            <a:r>
              <a:rPr lang="en-US" sz="4000" b="1" dirty="0">
                <a:effectLst>
                  <a:glow rad="177800">
                    <a:schemeClr val="tx1"/>
                  </a:glow>
                </a:effectLst>
              </a:rPr>
              <a:t>Laodikia yang Kaya</a:t>
            </a:r>
          </a:p>
        </p:txBody>
      </p:sp>
      <p:sp>
        <p:nvSpPr>
          <p:cNvPr id="4" name="Title 1"/>
          <p:cNvSpPr txBox="1">
            <a:spLocks/>
          </p:cNvSpPr>
          <p:nvPr/>
        </p:nvSpPr>
        <p:spPr bwMode="auto">
          <a:xfrm>
            <a:off x="0" y="4874164"/>
            <a:ext cx="9070776" cy="16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ru-RU" sz="3600" b="1" dirty="0">
                <a:solidFill>
                  <a:prstClr val="white"/>
                </a:solidFill>
                <a:effectLst>
                  <a:glow rad="177800">
                    <a:prstClr val="black"/>
                  </a:glow>
                </a:effectLst>
              </a:rPr>
              <a:t>"</a:t>
            </a:r>
            <a:r>
              <a:rPr lang="en-US" sz="3600" b="1" dirty="0" err="1">
                <a:solidFill>
                  <a:prstClr val="white"/>
                </a:solidFill>
                <a:effectLst>
                  <a:glow rad="177800">
                    <a:prstClr val="black"/>
                  </a:glow>
                </a:effectLst>
              </a:rPr>
              <a:t>Maka</a:t>
            </a:r>
            <a:r>
              <a:rPr lang="en-US" sz="3600" b="1" dirty="0">
                <a:solidFill>
                  <a:prstClr val="white"/>
                </a:solidFill>
                <a:effectLst>
                  <a:glow rad="177800">
                    <a:prstClr val="black"/>
                  </a:glow>
                </a:effectLst>
              </a:rPr>
              <a:t> </a:t>
            </a:r>
            <a:r>
              <a:rPr lang="en-US" sz="3600" b="1" dirty="0" err="1">
                <a:solidFill>
                  <a:prstClr val="white"/>
                </a:solidFill>
                <a:effectLst>
                  <a:glow rad="177800">
                    <a:prstClr val="black"/>
                  </a:glow>
                </a:effectLst>
              </a:rPr>
              <a:t>Aku</a:t>
            </a:r>
            <a:r>
              <a:rPr lang="en-US" sz="3600" b="1" dirty="0">
                <a:solidFill>
                  <a:prstClr val="white"/>
                </a:solidFill>
                <a:effectLst>
                  <a:glow rad="177800">
                    <a:prstClr val="black"/>
                  </a:glow>
                </a:effectLst>
              </a:rPr>
              <a:t> </a:t>
            </a:r>
            <a:r>
              <a:rPr lang="en-US" sz="3600" b="1" dirty="0" err="1">
                <a:solidFill>
                  <a:prstClr val="white"/>
                </a:solidFill>
                <a:effectLst>
                  <a:glow rad="177800">
                    <a:prstClr val="black"/>
                  </a:glow>
                </a:effectLst>
              </a:rPr>
              <a:t>menasihatkan</a:t>
            </a:r>
            <a:r>
              <a:rPr lang="en-US" sz="3600" b="1" dirty="0">
                <a:solidFill>
                  <a:prstClr val="white"/>
                </a:solidFill>
                <a:effectLst>
                  <a:glow rad="177800">
                    <a:prstClr val="black"/>
                  </a:glow>
                </a:effectLst>
              </a:rPr>
              <a:t> </a:t>
            </a:r>
            <a:r>
              <a:rPr lang="en-US" sz="3600" b="1" dirty="0" err="1">
                <a:solidFill>
                  <a:prstClr val="white"/>
                </a:solidFill>
                <a:effectLst>
                  <a:glow rad="177800">
                    <a:prstClr val="black"/>
                  </a:glow>
                </a:effectLst>
              </a:rPr>
              <a:t>engkau</a:t>
            </a:r>
            <a:r>
              <a:rPr lang="en-US" sz="3600" b="1" dirty="0">
                <a:solidFill>
                  <a:prstClr val="white"/>
                </a:solidFill>
                <a:effectLst>
                  <a:glow rad="177800">
                    <a:prstClr val="black"/>
                  </a:glow>
                </a:effectLst>
              </a:rPr>
              <a:t>, </a:t>
            </a:r>
            <a:r>
              <a:rPr lang="en-US" sz="3600" b="1" dirty="0" err="1">
                <a:solidFill>
                  <a:prstClr val="white"/>
                </a:solidFill>
                <a:effectLst>
                  <a:glow rad="177800">
                    <a:prstClr val="black"/>
                  </a:glow>
                </a:effectLst>
              </a:rPr>
              <a:t>supaya</a:t>
            </a:r>
            <a:r>
              <a:rPr lang="en-US" sz="3600" b="1" dirty="0">
                <a:solidFill>
                  <a:prstClr val="white"/>
                </a:solidFill>
                <a:effectLst>
                  <a:glow rad="177800">
                    <a:prstClr val="black"/>
                  </a:glow>
                </a:effectLst>
              </a:rPr>
              <a:t> </a:t>
            </a:r>
            <a:r>
              <a:rPr lang="en-US" sz="3600" b="1" dirty="0" err="1">
                <a:solidFill>
                  <a:prstClr val="white"/>
                </a:solidFill>
                <a:effectLst>
                  <a:glow rad="177800">
                    <a:prstClr val="black"/>
                  </a:glow>
                </a:effectLst>
              </a:rPr>
              <a:t>engkau</a:t>
            </a:r>
            <a:r>
              <a:rPr lang="en-US" sz="3600" b="1" dirty="0">
                <a:solidFill>
                  <a:prstClr val="white"/>
                </a:solidFill>
                <a:effectLst>
                  <a:glow rad="177800">
                    <a:prstClr val="black"/>
                  </a:glow>
                </a:effectLst>
              </a:rPr>
              <a:t> </a:t>
            </a:r>
            <a:r>
              <a:rPr lang="en-US" sz="3600" b="1" dirty="0" err="1">
                <a:solidFill>
                  <a:prstClr val="white"/>
                </a:solidFill>
                <a:effectLst>
                  <a:glow rad="177800">
                    <a:prstClr val="black"/>
                  </a:glow>
                </a:effectLst>
              </a:rPr>
              <a:t>membeli</a:t>
            </a:r>
            <a:r>
              <a:rPr lang="en-US" sz="3600" b="1" dirty="0">
                <a:solidFill>
                  <a:prstClr val="white"/>
                </a:solidFill>
                <a:effectLst>
                  <a:glow rad="177800">
                    <a:prstClr val="black"/>
                  </a:glow>
                </a:effectLst>
              </a:rPr>
              <a:t> </a:t>
            </a:r>
            <a:r>
              <a:rPr lang="en-US" sz="3600" b="1" dirty="0" err="1">
                <a:solidFill>
                  <a:prstClr val="white"/>
                </a:solidFill>
                <a:effectLst>
                  <a:glow rad="177800">
                    <a:prstClr val="black"/>
                  </a:glow>
                </a:effectLst>
              </a:rPr>
              <a:t>dari</a:t>
            </a:r>
            <a:r>
              <a:rPr lang="en-US" sz="3600" b="1" dirty="0">
                <a:solidFill>
                  <a:prstClr val="white"/>
                </a:solidFill>
                <a:effectLst>
                  <a:glow rad="177800">
                    <a:prstClr val="black"/>
                  </a:glow>
                </a:effectLst>
              </a:rPr>
              <a:t> </a:t>
            </a:r>
            <a:r>
              <a:rPr lang="en-US" sz="3600" b="1" dirty="0" err="1">
                <a:solidFill>
                  <a:prstClr val="white"/>
                </a:solidFill>
                <a:effectLst>
                  <a:glow rad="177800">
                    <a:prstClr val="black"/>
                  </a:glow>
                </a:effectLst>
              </a:rPr>
              <a:t>pada</a:t>
            </a:r>
            <a:r>
              <a:rPr lang="en-US" sz="3600" b="1" dirty="0">
                <a:solidFill>
                  <a:prstClr val="white"/>
                </a:solidFill>
                <a:effectLst>
                  <a:glow rad="177800">
                    <a:prstClr val="black"/>
                  </a:glow>
                </a:effectLst>
              </a:rPr>
              <a:t>-Ku </a:t>
            </a:r>
            <a:r>
              <a:rPr lang="en-US" sz="3600" b="1" dirty="0" err="1">
                <a:solidFill>
                  <a:prstClr val="white"/>
                </a:solidFill>
                <a:effectLst>
                  <a:glow rad="177800">
                    <a:prstClr val="black"/>
                  </a:glow>
                </a:effectLst>
              </a:rPr>
              <a:t>emas</a:t>
            </a:r>
            <a:r>
              <a:rPr lang="en-US" sz="3600" b="1" dirty="0">
                <a:solidFill>
                  <a:prstClr val="white"/>
                </a:solidFill>
                <a:effectLst>
                  <a:glow rad="177800">
                    <a:prstClr val="black"/>
                  </a:glow>
                </a:effectLst>
              </a:rPr>
              <a:t> yang </a:t>
            </a:r>
            <a:r>
              <a:rPr lang="en-US" sz="3600" b="1" dirty="0" err="1">
                <a:solidFill>
                  <a:prstClr val="white"/>
                </a:solidFill>
                <a:effectLst>
                  <a:glow rad="177800">
                    <a:prstClr val="black"/>
                  </a:glow>
                </a:effectLst>
              </a:rPr>
              <a:t>telah</a:t>
            </a:r>
            <a:r>
              <a:rPr lang="en-US" sz="3600" b="1" dirty="0">
                <a:solidFill>
                  <a:prstClr val="white"/>
                </a:solidFill>
                <a:effectLst>
                  <a:glow rad="177800">
                    <a:prstClr val="black"/>
                  </a:glow>
                </a:effectLst>
              </a:rPr>
              <a:t> </a:t>
            </a:r>
            <a:r>
              <a:rPr lang="en-US" sz="3600" b="1" dirty="0" err="1">
                <a:solidFill>
                  <a:prstClr val="white"/>
                </a:solidFill>
                <a:effectLst>
                  <a:glow rad="177800">
                    <a:prstClr val="black"/>
                  </a:glow>
                </a:effectLst>
              </a:rPr>
              <a:t>dimurnikan</a:t>
            </a:r>
            <a:r>
              <a:rPr lang="en-US" sz="3600" b="1" dirty="0">
                <a:solidFill>
                  <a:prstClr val="white"/>
                </a:solidFill>
                <a:effectLst>
                  <a:glow rad="177800">
                    <a:prstClr val="black"/>
                  </a:glow>
                </a:effectLst>
              </a:rPr>
              <a:t> </a:t>
            </a:r>
            <a:r>
              <a:rPr lang="en-US" sz="3600" b="1" dirty="0" err="1">
                <a:solidFill>
                  <a:prstClr val="white"/>
                </a:solidFill>
                <a:effectLst>
                  <a:glow rad="177800">
                    <a:prstClr val="black"/>
                  </a:glow>
                </a:effectLst>
              </a:rPr>
              <a:t>dalam</a:t>
            </a:r>
            <a:r>
              <a:rPr lang="en-US" sz="3600" b="1" dirty="0">
                <a:solidFill>
                  <a:prstClr val="white"/>
                </a:solidFill>
                <a:effectLst>
                  <a:glow rad="177800">
                    <a:prstClr val="black"/>
                  </a:glow>
                </a:effectLst>
              </a:rPr>
              <a:t> </a:t>
            </a:r>
            <a:r>
              <a:rPr lang="en-US" sz="3600" b="1" dirty="0" err="1">
                <a:solidFill>
                  <a:prstClr val="white"/>
                </a:solidFill>
                <a:effectLst>
                  <a:glow rad="177800">
                    <a:prstClr val="black"/>
                  </a:glow>
                </a:effectLst>
              </a:rPr>
              <a:t>api</a:t>
            </a:r>
            <a:r>
              <a:rPr lang="en-US" sz="3600" b="1" dirty="0">
                <a:solidFill>
                  <a:prstClr val="white"/>
                </a:solidFill>
                <a:effectLst>
                  <a:glow rad="177800">
                    <a:prstClr val="black"/>
                  </a:glow>
                </a:effectLst>
              </a:rPr>
              <a:t>, agar </a:t>
            </a:r>
            <a:r>
              <a:rPr lang="en-US" sz="3600" b="1" dirty="0" err="1">
                <a:solidFill>
                  <a:prstClr val="white"/>
                </a:solidFill>
                <a:effectLst>
                  <a:glow rad="177800">
                    <a:prstClr val="black"/>
                  </a:glow>
                </a:effectLst>
              </a:rPr>
              <a:t>engkau</a:t>
            </a:r>
            <a:r>
              <a:rPr lang="en-US" sz="3600" b="1" dirty="0">
                <a:solidFill>
                  <a:prstClr val="white"/>
                </a:solidFill>
                <a:effectLst>
                  <a:glow rad="177800">
                    <a:prstClr val="black"/>
                  </a:glow>
                </a:effectLst>
              </a:rPr>
              <a:t> </a:t>
            </a:r>
            <a:r>
              <a:rPr lang="en-US" sz="3600" b="1" dirty="0" err="1">
                <a:solidFill>
                  <a:prstClr val="white"/>
                </a:solidFill>
                <a:effectLst>
                  <a:glow rad="177800">
                    <a:prstClr val="black"/>
                  </a:glow>
                </a:effectLst>
              </a:rPr>
              <a:t>menjadi</a:t>
            </a:r>
            <a:r>
              <a:rPr lang="en-US" sz="3600" b="1" dirty="0">
                <a:solidFill>
                  <a:prstClr val="white"/>
                </a:solidFill>
                <a:effectLst>
                  <a:glow rad="177800">
                    <a:prstClr val="black"/>
                  </a:glow>
                </a:effectLst>
              </a:rPr>
              <a:t> kaya</a:t>
            </a:r>
            <a:r>
              <a:rPr lang="ru-RU" sz="3600" b="1" dirty="0">
                <a:solidFill>
                  <a:prstClr val="white"/>
                </a:solidFill>
                <a:effectLst>
                  <a:glow rad="177800">
                    <a:prstClr val="black"/>
                  </a:glow>
                </a:effectLst>
              </a:rPr>
              <a:t>"</a:t>
            </a:r>
            <a:r>
              <a:rPr lang="en-US" sz="3600" b="1" dirty="0">
                <a:solidFill>
                  <a:prstClr val="white"/>
                </a:solidFill>
                <a:effectLst>
                  <a:glow rad="177800">
                    <a:prstClr val="black"/>
                  </a:glow>
                </a:effectLst>
              </a:rPr>
              <a:t> (3:18a </a:t>
            </a:r>
            <a:r>
              <a:rPr lang="en-US" sz="3200" b="1" dirty="0">
                <a:solidFill>
                  <a:prstClr val="white"/>
                </a:solidFill>
                <a:effectLst>
                  <a:glow rad="177800">
                    <a:prstClr val="black"/>
                  </a:glow>
                </a:effectLst>
              </a:rPr>
              <a:t>TB</a:t>
            </a:r>
            <a:r>
              <a:rPr lang="en-US" sz="3600" b="1" dirty="0">
                <a:solidFill>
                  <a:prstClr val="white"/>
                </a:solidFill>
                <a:effectLst>
                  <a:glow rad="177800">
                    <a:prstClr val="black"/>
                  </a:glow>
                </a:effectLst>
              </a:rPr>
              <a:t>)</a:t>
            </a:r>
          </a:p>
        </p:txBody>
      </p:sp>
      <p:sp>
        <p:nvSpPr>
          <p:cNvPr id="7" name="Text Box 1041"/>
          <p:cNvSpPr txBox="1">
            <a:spLocks noChangeArrowheads="1"/>
          </p:cNvSpPr>
          <p:nvPr/>
        </p:nvSpPr>
        <p:spPr bwMode="auto">
          <a:xfrm>
            <a:off x="9531425" y="-781048"/>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
        <p:nvSpPr>
          <p:cNvPr id="8" name="Title 1"/>
          <p:cNvSpPr txBox="1">
            <a:spLocks/>
          </p:cNvSpPr>
          <p:nvPr/>
        </p:nvSpPr>
        <p:spPr bwMode="auto">
          <a:xfrm>
            <a:off x="100966" y="1053938"/>
            <a:ext cx="9070776" cy="79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3600" b="1" dirty="0" err="1">
                <a:solidFill>
                  <a:prstClr val="white"/>
                </a:solidFill>
                <a:effectLst>
                  <a:glow rad="177800">
                    <a:prstClr val="black"/>
                  </a:glow>
                </a:effectLst>
              </a:rPr>
              <a:t>Membangun</a:t>
            </a:r>
            <a:r>
              <a:rPr lang="en-US" sz="3600" b="1" dirty="0">
                <a:solidFill>
                  <a:prstClr val="white"/>
                </a:solidFill>
                <a:effectLst>
                  <a:glow rad="177800">
                    <a:prstClr val="black"/>
                  </a:glow>
                </a:effectLst>
              </a:rPr>
              <a:t> </a:t>
            </a:r>
            <a:r>
              <a:rPr lang="en-US" sz="3600" b="1" dirty="0" err="1">
                <a:solidFill>
                  <a:prstClr val="white"/>
                </a:solidFill>
                <a:effectLst>
                  <a:glow rad="177800">
                    <a:prstClr val="black"/>
                  </a:glow>
                </a:effectLst>
              </a:rPr>
              <a:t>kota</a:t>
            </a:r>
            <a:r>
              <a:rPr lang="en-US" sz="3600" b="1" dirty="0">
                <a:solidFill>
                  <a:prstClr val="white"/>
                </a:solidFill>
                <a:effectLst>
                  <a:glow rad="177800">
                    <a:prstClr val="black"/>
                  </a:glow>
                </a:effectLst>
              </a:rPr>
              <a:t> </a:t>
            </a:r>
            <a:r>
              <a:rPr lang="en-US" sz="3600" b="1" dirty="0" err="1">
                <a:solidFill>
                  <a:prstClr val="white"/>
                </a:solidFill>
                <a:effectLst>
                  <a:glow rad="177800">
                    <a:prstClr val="black"/>
                  </a:glow>
                </a:effectLst>
              </a:rPr>
              <a:t>kembali</a:t>
            </a:r>
            <a:r>
              <a:rPr lang="en-US" sz="3600" b="1" dirty="0">
                <a:solidFill>
                  <a:prstClr val="white"/>
                </a:solidFill>
                <a:effectLst>
                  <a:glow rad="177800">
                    <a:prstClr val="black"/>
                  </a:glow>
                </a:effectLst>
              </a:rPr>
              <a:t> </a:t>
            </a:r>
            <a:r>
              <a:rPr lang="en-US" sz="3600" b="1" dirty="0" err="1">
                <a:solidFill>
                  <a:prstClr val="white"/>
                </a:solidFill>
                <a:effectLst>
                  <a:glow rad="177800">
                    <a:prstClr val="black"/>
                  </a:glow>
                </a:effectLst>
              </a:rPr>
              <a:t>setelah</a:t>
            </a:r>
            <a:r>
              <a:rPr lang="en-US" sz="3600" b="1" dirty="0">
                <a:solidFill>
                  <a:prstClr val="white"/>
                </a:solidFill>
                <a:effectLst>
                  <a:glow rad="177800">
                    <a:prstClr val="black"/>
                  </a:glow>
                </a:effectLst>
              </a:rPr>
              <a:t> </a:t>
            </a:r>
            <a:r>
              <a:rPr lang="en-US" sz="3600" b="1" dirty="0" err="1">
                <a:solidFill>
                  <a:prstClr val="white"/>
                </a:solidFill>
                <a:effectLst>
                  <a:glow rad="177800">
                    <a:prstClr val="black"/>
                  </a:glow>
                </a:effectLst>
              </a:rPr>
              <a:t>gempa</a:t>
            </a:r>
            <a:r>
              <a:rPr lang="en-US" sz="3600" b="1" dirty="0">
                <a:solidFill>
                  <a:prstClr val="white"/>
                </a:solidFill>
                <a:effectLst>
                  <a:glow rad="177800">
                    <a:prstClr val="black"/>
                  </a:glow>
                </a:effectLst>
              </a:rPr>
              <a:t> </a:t>
            </a:r>
            <a:r>
              <a:rPr lang="en-US" sz="3600" b="1" dirty="0" err="1">
                <a:solidFill>
                  <a:prstClr val="white"/>
                </a:solidFill>
                <a:effectLst>
                  <a:glow rad="177800">
                    <a:prstClr val="black"/>
                  </a:glow>
                </a:effectLst>
              </a:rPr>
              <a:t>bumi</a:t>
            </a:r>
            <a:r>
              <a:rPr lang="en-US" sz="3600" b="1" dirty="0">
                <a:solidFill>
                  <a:prstClr val="white"/>
                </a:solidFill>
                <a:effectLst>
                  <a:glow rad="177800">
                    <a:prstClr val="black"/>
                  </a:glow>
                </a:effectLst>
              </a:rPr>
              <a:t> </a:t>
            </a:r>
            <a:r>
              <a:rPr lang="en-US" sz="3600" b="1" dirty="0" err="1">
                <a:solidFill>
                  <a:prstClr val="white"/>
                </a:solidFill>
                <a:effectLst>
                  <a:glow rad="177800">
                    <a:prstClr val="black"/>
                  </a:glow>
                </a:effectLst>
              </a:rPr>
              <a:t>tahun</a:t>
            </a:r>
            <a:r>
              <a:rPr lang="en-US" sz="3600" b="1" dirty="0">
                <a:solidFill>
                  <a:prstClr val="white"/>
                </a:solidFill>
                <a:effectLst>
                  <a:glow rad="177800">
                    <a:prstClr val="black"/>
                  </a:glow>
                </a:effectLst>
              </a:rPr>
              <a:t> 17</a:t>
            </a:r>
          </a:p>
        </p:txBody>
      </p:sp>
      <p:sp>
        <p:nvSpPr>
          <p:cNvPr id="9"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25624763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itle 1"/>
          <p:cNvSpPr>
            <a:spLocks noGrp="1"/>
          </p:cNvSpPr>
          <p:nvPr>
            <p:ph type="title"/>
          </p:nvPr>
        </p:nvSpPr>
        <p:spPr>
          <a:xfrm>
            <a:off x="73025" y="66678"/>
            <a:ext cx="9070975" cy="792163"/>
          </a:xfrm>
        </p:spPr>
        <p:txBody>
          <a:bodyPr/>
          <a:lstStyle/>
          <a:p>
            <a:r>
              <a:rPr lang="en-US" sz="4000" b="1" dirty="0" err="1">
                <a:latin typeface="Arial" charset="0"/>
                <a:ea typeface="ＭＳ Ｐゴシック" charset="0"/>
              </a:rPr>
              <a:t>Industri</a:t>
            </a:r>
            <a:r>
              <a:rPr lang="en-US" sz="4000" b="1" dirty="0">
                <a:latin typeface="Arial" charset="0"/>
                <a:ea typeface="ＭＳ Ｐゴシック" charset="0"/>
              </a:rPr>
              <a:t> </a:t>
            </a:r>
            <a:r>
              <a:rPr lang="en-US" sz="4000" b="1" dirty="0" err="1">
                <a:latin typeface="Arial" charset="0"/>
                <a:ea typeface="ＭＳ Ｐゴシック" charset="0"/>
              </a:rPr>
              <a:t>pakaian</a:t>
            </a:r>
            <a:r>
              <a:rPr lang="en-US" sz="4000" b="1" dirty="0">
                <a:latin typeface="Arial" charset="0"/>
                <a:ea typeface="ＭＳ Ｐゴシック" charset="0"/>
              </a:rPr>
              <a:t> Laodikia</a:t>
            </a:r>
          </a:p>
        </p:txBody>
      </p:sp>
      <p:sp>
        <p:nvSpPr>
          <p:cNvPr id="187394" name="Title 1"/>
          <p:cNvSpPr txBox="1">
            <a:spLocks/>
          </p:cNvSpPr>
          <p:nvPr/>
        </p:nvSpPr>
        <p:spPr bwMode="auto">
          <a:xfrm>
            <a:off x="73029" y="836614"/>
            <a:ext cx="9070975"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0"/>
              </a:spcBef>
              <a:spcAft>
                <a:spcPct val="0"/>
              </a:spcAft>
            </a:pPr>
            <a:r>
              <a:rPr lang="en-US" sz="4000" b="1" dirty="0" err="1">
                <a:solidFill>
                  <a:srgbClr val="FFFFFF"/>
                </a:solidFill>
                <a:latin typeface="Arial" charset="0"/>
                <a:cs typeface="Arial" charset="0"/>
              </a:rPr>
              <a:t>Menghasilkan</a:t>
            </a:r>
            <a:r>
              <a:rPr lang="en-US" sz="4000" b="1" dirty="0">
                <a:solidFill>
                  <a:srgbClr val="FFFFFF"/>
                </a:solidFill>
                <a:latin typeface="Arial" charset="0"/>
                <a:cs typeface="Arial" charset="0"/>
              </a:rPr>
              <a:t> </a:t>
            </a:r>
            <a:r>
              <a:rPr lang="en-US" sz="4000" b="1" dirty="0" err="1">
                <a:solidFill>
                  <a:srgbClr val="FFFFFF"/>
                </a:solidFill>
                <a:latin typeface="Arial" charset="0"/>
                <a:cs typeface="Arial" charset="0"/>
              </a:rPr>
              <a:t>wol</a:t>
            </a:r>
            <a:r>
              <a:rPr lang="en-US" sz="4000" b="1" dirty="0">
                <a:solidFill>
                  <a:srgbClr val="FFFFFF"/>
                </a:solidFill>
                <a:latin typeface="Arial" charset="0"/>
                <a:cs typeface="Arial" charset="0"/>
              </a:rPr>
              <a:t> </a:t>
            </a:r>
            <a:r>
              <a:rPr lang="en-US" sz="4000" b="1" dirty="0" err="1">
                <a:solidFill>
                  <a:srgbClr val="FFFFFF"/>
                </a:solidFill>
                <a:latin typeface="Arial" charset="0"/>
                <a:cs typeface="Arial" charset="0"/>
              </a:rPr>
              <a:t>hitam</a:t>
            </a:r>
            <a:r>
              <a:rPr lang="en-US" sz="4000" b="1" dirty="0">
                <a:solidFill>
                  <a:srgbClr val="FFFFFF"/>
                </a:solidFill>
                <a:latin typeface="Arial" charset="0"/>
                <a:cs typeface="Arial" charset="0"/>
              </a:rPr>
              <a:t> yang </a:t>
            </a:r>
            <a:r>
              <a:rPr lang="en-US" sz="4000" b="1" dirty="0" err="1">
                <a:solidFill>
                  <a:srgbClr val="FFFFFF"/>
                </a:solidFill>
                <a:latin typeface="Arial" charset="0"/>
                <a:cs typeface="Arial" charset="0"/>
              </a:rPr>
              <a:t>unik</a:t>
            </a:r>
            <a:endParaRPr lang="en-US" sz="4000" b="1" dirty="0">
              <a:solidFill>
                <a:srgbClr val="FFFFFF"/>
              </a:solidFill>
              <a:latin typeface="Arial" charset="0"/>
              <a:cs typeface="Arial" charset="0"/>
            </a:endParaRPr>
          </a:p>
        </p:txBody>
      </p:sp>
      <p:pic>
        <p:nvPicPr>
          <p:cNvPr id="187395" name="Picture 2" descr="rev 3 laodicea black woo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2" y="1844676"/>
            <a:ext cx="4205288" cy="313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7396" name="Picture 4" descr="rev 3 laodicea black yarn-640wi.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19667" y="1844678"/>
            <a:ext cx="4224337" cy="315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7397" name="Picture 7" descr="rev 3 laodicea black wool rob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555875" y="1778001"/>
            <a:ext cx="36195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1393292918"/>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1" y="0"/>
            <a:ext cx="3314700" cy="6858000"/>
          </a:xfrm>
          <a:prstGeom prst="rect">
            <a:avLst/>
          </a:prstGeom>
        </p:spPr>
      </p:pic>
      <p:pic>
        <p:nvPicPr>
          <p:cNvPr id="3" name="Picture 2" descr="rev 3 laodicea Waffle-Weave-Robe.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41069" y="427411"/>
            <a:ext cx="3002935" cy="6237311"/>
          </a:xfrm>
          <a:prstGeom prst="rect">
            <a:avLst/>
          </a:prstGeom>
        </p:spPr>
      </p:pic>
      <p:sp>
        <p:nvSpPr>
          <p:cNvPr id="5" name="Text Box 1041"/>
          <p:cNvSpPr txBox="1">
            <a:spLocks noChangeArrowheads="1"/>
          </p:cNvSpPr>
          <p:nvPr/>
        </p:nvSpPr>
        <p:spPr bwMode="auto">
          <a:xfrm>
            <a:off x="9531425" y="-781048"/>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
        <p:nvSpPr>
          <p:cNvPr id="8" name="Title 1"/>
          <p:cNvSpPr txBox="1">
            <a:spLocks/>
          </p:cNvSpPr>
          <p:nvPr/>
        </p:nvSpPr>
        <p:spPr>
          <a:xfrm>
            <a:off x="37728" y="44624"/>
            <a:ext cx="9070776" cy="792088"/>
          </a:xfrm>
          <a:prstGeom prst="rect">
            <a:avLst/>
          </a:prstGeom>
        </p:spPr>
        <p:txBody>
          <a:bodyPr vert="horz" lIns="91440" tIns="45720" rIns="91440" bIns="45720" rtlCol="0" anchor="ctr">
            <a:normAutofit/>
          </a:bodyPr>
          <a:lstStyle>
            <a:lvl1pPr algn="ctr" defTabSz="914354" rtl="0" eaLnBrk="1" latinLnBrk="0" hangingPunct="1">
              <a:spcBef>
                <a:spcPct val="0"/>
              </a:spcBef>
              <a:buNone/>
              <a:defRPr sz="4400" kern="1200">
                <a:solidFill>
                  <a:srgbClr val="FFFFFF"/>
                </a:solidFill>
                <a:latin typeface="Arial"/>
                <a:ea typeface="+mj-ea"/>
                <a:cs typeface="Arial"/>
              </a:defRPr>
            </a:lvl1pPr>
          </a:lstStyle>
          <a:p>
            <a:r>
              <a:rPr lang="en-US" sz="4000" b="1" dirty="0" err="1">
                <a:effectLst>
                  <a:glow rad="152400">
                    <a:schemeClr val="tx1"/>
                  </a:glow>
                </a:effectLst>
              </a:rPr>
              <a:t>Industri</a:t>
            </a:r>
            <a:r>
              <a:rPr lang="en-US" sz="4000" b="1" dirty="0">
                <a:effectLst>
                  <a:glow rad="152400">
                    <a:schemeClr val="tx1"/>
                  </a:glow>
                </a:effectLst>
              </a:rPr>
              <a:t> </a:t>
            </a:r>
            <a:r>
              <a:rPr lang="en-US" sz="4000" b="1" dirty="0" err="1">
                <a:effectLst>
                  <a:glow rad="152400">
                    <a:schemeClr val="tx1"/>
                  </a:glow>
                </a:effectLst>
              </a:rPr>
              <a:t>Pakaian</a:t>
            </a:r>
            <a:r>
              <a:rPr lang="en-US" sz="4000" b="1" dirty="0">
                <a:effectLst>
                  <a:glow rad="152400">
                    <a:schemeClr val="tx1"/>
                  </a:glow>
                </a:effectLst>
              </a:rPr>
              <a:t> Laodikia</a:t>
            </a:r>
          </a:p>
        </p:txBody>
      </p:sp>
      <p:sp>
        <p:nvSpPr>
          <p:cNvPr id="9"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
        <p:nvSpPr>
          <p:cNvPr id="11" name="Title 1"/>
          <p:cNvSpPr txBox="1">
            <a:spLocks/>
          </p:cNvSpPr>
          <p:nvPr/>
        </p:nvSpPr>
        <p:spPr bwMode="auto">
          <a:xfrm>
            <a:off x="2758352" y="2708919"/>
            <a:ext cx="4522146" cy="4149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ru-RU" sz="3600" b="1" dirty="0">
                <a:solidFill>
                  <a:prstClr val="white"/>
                </a:solidFill>
                <a:effectLst>
                  <a:glow rad="152400">
                    <a:prstClr val="black"/>
                  </a:glow>
                </a:effectLst>
              </a:rPr>
              <a:t>"</a:t>
            </a:r>
            <a:r>
              <a:rPr lang="en-US" sz="3600" b="1" dirty="0">
                <a:solidFill>
                  <a:prstClr val="white"/>
                </a:solidFill>
                <a:effectLst>
                  <a:glow rad="152400">
                    <a:prstClr val="black"/>
                  </a:glow>
                </a:effectLst>
              </a:rPr>
              <a:t>Dan juga </a:t>
            </a:r>
            <a:r>
              <a:rPr lang="en-US" sz="3600" b="1" dirty="0" err="1">
                <a:solidFill>
                  <a:prstClr val="white"/>
                </a:solidFill>
                <a:effectLst>
                  <a:glow rad="152400">
                    <a:prstClr val="black"/>
                  </a:glow>
                </a:effectLst>
              </a:rPr>
              <a:t>pakaian</a:t>
            </a:r>
            <a:r>
              <a:rPr lang="en-US" sz="3600" b="1" dirty="0">
                <a:solidFill>
                  <a:prstClr val="white"/>
                </a:solidFill>
                <a:effectLst>
                  <a:glow rad="152400">
                    <a:prstClr val="black"/>
                  </a:glow>
                </a:effectLst>
              </a:rPr>
              <a:t> </a:t>
            </a:r>
            <a:r>
              <a:rPr lang="en-US" sz="3600" b="1" u="sng" dirty="0" err="1">
                <a:solidFill>
                  <a:prstClr val="white"/>
                </a:solidFill>
                <a:effectLst>
                  <a:glow rad="152400">
                    <a:prstClr val="black"/>
                  </a:glow>
                </a:effectLst>
              </a:rPr>
              <a:t>putih</a:t>
            </a:r>
            <a:r>
              <a:rPr lang="en-US" sz="3600" b="1" dirty="0">
                <a:solidFill>
                  <a:prstClr val="white"/>
                </a:solidFill>
                <a:effectLst>
                  <a:glow rad="152400">
                    <a:prstClr val="black"/>
                  </a:glow>
                </a:effectLst>
              </a:rPr>
              <a:t> </a:t>
            </a:r>
            <a:r>
              <a:rPr lang="en-US" sz="3600" b="1" dirty="0" err="1">
                <a:solidFill>
                  <a:prstClr val="white"/>
                </a:solidFill>
                <a:effectLst>
                  <a:glow rad="152400">
                    <a:prstClr val="black"/>
                  </a:glow>
                </a:effectLst>
              </a:rPr>
              <a:t>dariKu</a:t>
            </a:r>
            <a:r>
              <a:rPr lang="en-US" sz="3600" b="1" dirty="0">
                <a:solidFill>
                  <a:prstClr val="white"/>
                </a:solidFill>
                <a:effectLst>
                  <a:glow rad="152400">
                    <a:prstClr val="black"/>
                  </a:glow>
                </a:effectLst>
              </a:rPr>
              <a:t> agar engkau tidak </a:t>
            </a:r>
            <a:r>
              <a:rPr lang="en-US" sz="3600" b="1" dirty="0" err="1">
                <a:solidFill>
                  <a:prstClr val="white"/>
                </a:solidFill>
                <a:effectLst>
                  <a:glow rad="152400">
                    <a:prstClr val="black"/>
                  </a:glow>
                </a:effectLst>
              </a:rPr>
              <a:t>malu</a:t>
            </a:r>
            <a:r>
              <a:rPr lang="en-US" sz="3600" b="1" dirty="0">
                <a:solidFill>
                  <a:prstClr val="white"/>
                </a:solidFill>
                <a:effectLst>
                  <a:glow rad="152400">
                    <a:prstClr val="black"/>
                  </a:glow>
                </a:effectLst>
              </a:rPr>
              <a:t> akan </a:t>
            </a:r>
            <a:r>
              <a:rPr lang="en-US" sz="3600" b="1" dirty="0" err="1">
                <a:solidFill>
                  <a:prstClr val="white"/>
                </a:solidFill>
                <a:effectLst>
                  <a:glow rad="152400">
                    <a:prstClr val="black"/>
                  </a:glow>
                </a:effectLst>
              </a:rPr>
              <a:t>ketelanjanganmu</a:t>
            </a:r>
            <a:r>
              <a:rPr lang="ru-RU" sz="3600" b="1" dirty="0">
                <a:solidFill>
                  <a:prstClr val="white"/>
                </a:solidFill>
                <a:effectLst>
                  <a:glow rad="152400">
                    <a:prstClr val="black"/>
                  </a:glow>
                </a:effectLst>
              </a:rPr>
              <a:t>"</a:t>
            </a:r>
            <a:r>
              <a:rPr lang="en-US" sz="3600" b="1" dirty="0">
                <a:solidFill>
                  <a:prstClr val="white"/>
                </a:solidFill>
                <a:effectLst>
                  <a:glow rad="152400">
                    <a:prstClr val="black"/>
                  </a:glow>
                </a:effectLst>
              </a:rPr>
              <a:t> </a:t>
            </a:r>
            <a:br>
              <a:rPr lang="en-US" sz="3600" b="1" dirty="0">
                <a:solidFill>
                  <a:prstClr val="white"/>
                </a:solidFill>
                <a:effectLst>
                  <a:glow rad="152400">
                    <a:prstClr val="black"/>
                  </a:glow>
                </a:effectLst>
              </a:rPr>
            </a:br>
            <a:r>
              <a:rPr lang="en-US" sz="3600" b="1" dirty="0">
                <a:solidFill>
                  <a:prstClr val="white"/>
                </a:solidFill>
                <a:effectLst>
                  <a:glow rad="152400">
                    <a:prstClr val="black"/>
                  </a:glow>
                </a:effectLst>
              </a:rPr>
              <a:t>(3:18b </a:t>
            </a:r>
            <a:r>
              <a:rPr lang="en-US" sz="3600" b="1" dirty="0">
                <a:solidFill>
                  <a:prstClr val="white"/>
                </a:solidFill>
                <a:effectLst>
                  <a:glow rad="177800">
                    <a:prstClr val="black"/>
                  </a:glow>
                </a:effectLst>
              </a:rPr>
              <a:t>TB</a:t>
            </a:r>
            <a:r>
              <a:rPr lang="en-US" sz="3600" b="1" dirty="0">
                <a:solidFill>
                  <a:prstClr val="white"/>
                </a:solidFill>
                <a:effectLst>
                  <a:glow rad="152400">
                    <a:prstClr val="black"/>
                  </a:glow>
                </a:effectLst>
              </a:rPr>
              <a:t>)</a:t>
            </a:r>
          </a:p>
        </p:txBody>
      </p:sp>
    </p:spTree>
    <p:extLst>
      <p:ext uri="{BB962C8B-B14F-4D97-AF65-F5344CB8AC3E}">
        <p14:creationId xmlns:p14="http://schemas.microsoft.com/office/powerpoint/2010/main" val="1031893645"/>
      </p:ext>
    </p:extLst>
  </p:cSld>
  <p:clrMapOvr>
    <a:overrideClrMapping bg1="lt1" tx1="dk1" bg2="lt2" tx2="dk2" accent1="accent1" accent2="accent2" accent3="accent3" accent4="accent4" accent5="accent5" accent6="accent6" hlink="hlink" folHlink="folHlink"/>
  </p:clrMapOvr>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3 laodicea eyebal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62" y="836715"/>
            <a:ext cx="9061899" cy="6017101"/>
          </a:xfrm>
          <a:prstGeom prst="rect">
            <a:avLst/>
          </a:prstGeom>
        </p:spPr>
      </p:pic>
      <p:sp>
        <p:nvSpPr>
          <p:cNvPr id="2" name="Title 1"/>
          <p:cNvSpPr>
            <a:spLocks noGrp="1"/>
          </p:cNvSpPr>
          <p:nvPr>
            <p:ph type="title"/>
          </p:nvPr>
        </p:nvSpPr>
        <p:spPr>
          <a:xfrm>
            <a:off x="18641" y="10669"/>
            <a:ext cx="9070776" cy="792088"/>
          </a:xfrm>
        </p:spPr>
        <p:txBody>
          <a:bodyPr>
            <a:normAutofit/>
          </a:bodyPr>
          <a:lstStyle/>
          <a:p>
            <a:r>
              <a:rPr lang="en-US" sz="3200" b="1" dirty="0" err="1"/>
              <a:t>Sekolah</a:t>
            </a:r>
            <a:r>
              <a:rPr lang="en-US" sz="3200" b="1" dirty="0"/>
              <a:t> </a:t>
            </a:r>
            <a:r>
              <a:rPr lang="en-US" sz="3200" b="1" dirty="0" err="1"/>
              <a:t>Kedokteran</a:t>
            </a:r>
            <a:r>
              <a:rPr lang="en-US" sz="3200" b="1" dirty="0"/>
              <a:t> di </a:t>
            </a:r>
            <a:r>
              <a:rPr lang="en-US" sz="3200" b="1" dirty="0" err="1"/>
              <a:t>Kuil</a:t>
            </a:r>
            <a:r>
              <a:rPr lang="en-US" sz="3200" b="1" dirty="0"/>
              <a:t> </a:t>
            </a:r>
            <a:r>
              <a:rPr lang="en-US" sz="3200" b="1" dirty="0" err="1"/>
              <a:t>Asklepios</a:t>
            </a:r>
            <a:endParaRPr lang="en-US" sz="3200" b="1" dirty="0"/>
          </a:p>
        </p:txBody>
      </p:sp>
      <p:sp>
        <p:nvSpPr>
          <p:cNvPr id="6" name="Title 1"/>
          <p:cNvSpPr txBox="1">
            <a:spLocks/>
          </p:cNvSpPr>
          <p:nvPr/>
        </p:nvSpPr>
        <p:spPr bwMode="auto">
          <a:xfrm>
            <a:off x="73224" y="1124744"/>
            <a:ext cx="9070776" cy="86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prstClr val="white"/>
                </a:solidFill>
                <a:effectLst>
                  <a:glow rad="177800">
                    <a:schemeClr val="tx1"/>
                  </a:glow>
                </a:effectLst>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err="1">
                <a:solidFill>
                  <a:srgbClr val="FFFFFF"/>
                </a:solidFill>
                <a:latin typeface="Arial" charset="0"/>
                <a:cs typeface="Arial" charset="0"/>
              </a:rPr>
              <a:t>Mengekspor</a:t>
            </a:r>
            <a:r>
              <a:rPr lang="en-US" dirty="0">
                <a:solidFill>
                  <a:srgbClr val="FFFFFF"/>
                </a:solidFill>
                <a:latin typeface="Arial" charset="0"/>
                <a:cs typeface="Arial" charset="0"/>
              </a:rPr>
              <a:t> </a:t>
            </a:r>
            <a:r>
              <a:rPr lang="en-US" dirty="0" err="1">
                <a:solidFill>
                  <a:srgbClr val="FFFFFF"/>
                </a:solidFill>
                <a:latin typeface="Arial" charset="0"/>
                <a:cs typeface="Arial" charset="0"/>
              </a:rPr>
              <a:t>krim</a:t>
            </a:r>
            <a:r>
              <a:rPr lang="en-US" dirty="0">
                <a:solidFill>
                  <a:srgbClr val="FFFFFF"/>
                </a:solidFill>
                <a:latin typeface="Arial" charset="0"/>
                <a:cs typeface="Arial" charset="0"/>
              </a:rPr>
              <a:t> </a:t>
            </a:r>
            <a:r>
              <a:rPr lang="en-US" dirty="0" err="1">
                <a:solidFill>
                  <a:srgbClr val="FFFFFF"/>
                </a:solidFill>
                <a:latin typeface="Arial" charset="0"/>
                <a:cs typeface="Arial" charset="0"/>
              </a:rPr>
              <a:t>mata</a:t>
            </a:r>
            <a:r>
              <a:rPr lang="en-US" dirty="0">
                <a:solidFill>
                  <a:srgbClr val="FFFFFF"/>
                </a:solidFill>
                <a:latin typeface="Arial" charset="0"/>
                <a:cs typeface="Arial" charset="0"/>
              </a:rPr>
              <a:t> </a:t>
            </a:r>
            <a:r>
              <a:rPr lang="en-US" dirty="0" err="1">
                <a:solidFill>
                  <a:srgbClr val="FFFFFF"/>
                </a:solidFill>
                <a:latin typeface="Arial" charset="0"/>
                <a:cs typeface="Arial" charset="0"/>
              </a:rPr>
              <a:t>ke</a:t>
            </a:r>
            <a:r>
              <a:rPr lang="en-US" dirty="0">
                <a:solidFill>
                  <a:srgbClr val="FFFFFF"/>
                </a:solidFill>
                <a:latin typeface="Arial" charset="0"/>
                <a:cs typeface="Arial" charset="0"/>
              </a:rPr>
              <a:t> </a:t>
            </a:r>
            <a:r>
              <a:rPr lang="en-US" dirty="0" err="1">
                <a:solidFill>
                  <a:srgbClr val="FFFFFF"/>
                </a:solidFill>
                <a:latin typeface="Arial" charset="0"/>
                <a:cs typeface="Arial" charset="0"/>
              </a:rPr>
              <a:t>seluruh</a:t>
            </a:r>
            <a:r>
              <a:rPr lang="en-US" dirty="0">
                <a:solidFill>
                  <a:srgbClr val="FFFFFF"/>
                </a:solidFill>
                <a:latin typeface="Arial" charset="0"/>
                <a:cs typeface="Arial" charset="0"/>
              </a:rPr>
              <a:t> </a:t>
            </a:r>
            <a:r>
              <a:rPr lang="en-US" dirty="0" err="1">
                <a:solidFill>
                  <a:srgbClr val="FFFFFF"/>
                </a:solidFill>
                <a:latin typeface="Arial" charset="0"/>
                <a:cs typeface="Arial" charset="0"/>
              </a:rPr>
              <a:t>daerah</a:t>
            </a:r>
            <a:r>
              <a:rPr lang="en-US" dirty="0">
                <a:solidFill>
                  <a:srgbClr val="FFFFFF"/>
                </a:solidFill>
                <a:latin typeface="Arial" charset="0"/>
                <a:cs typeface="Arial" charset="0"/>
              </a:rPr>
              <a:t> </a:t>
            </a:r>
            <a:r>
              <a:rPr lang="en-US" dirty="0" err="1">
                <a:solidFill>
                  <a:srgbClr val="FFFFFF"/>
                </a:solidFill>
                <a:latin typeface="Arial" charset="0"/>
                <a:cs typeface="Arial" charset="0"/>
              </a:rPr>
              <a:t>kerajaan</a:t>
            </a:r>
            <a:r>
              <a:rPr lang="en-US" dirty="0">
                <a:solidFill>
                  <a:srgbClr val="FFFFFF"/>
                </a:solidFill>
                <a:latin typeface="Arial" charset="0"/>
                <a:cs typeface="Arial" charset="0"/>
              </a:rPr>
              <a:t> </a:t>
            </a:r>
            <a:r>
              <a:rPr lang="en-US" dirty="0" err="1">
                <a:solidFill>
                  <a:srgbClr val="FFFFFF"/>
                </a:solidFill>
                <a:latin typeface="Arial" charset="0"/>
                <a:cs typeface="Arial" charset="0"/>
              </a:rPr>
              <a:t>Romawi</a:t>
            </a:r>
            <a:endParaRPr lang="en-US" dirty="0">
              <a:solidFill>
                <a:srgbClr val="FFFFFF"/>
              </a:solidFill>
              <a:latin typeface="Arial" charset="0"/>
              <a:cs typeface="Arial" charset="0"/>
            </a:endParaRPr>
          </a:p>
        </p:txBody>
      </p:sp>
      <p:pic>
        <p:nvPicPr>
          <p:cNvPr id="4" name="Picture 3"/>
          <p:cNvPicPr>
            <a:picLocks noChangeAspect="1"/>
          </p:cNvPicPr>
          <p:nvPr/>
        </p:nvPicPr>
        <p:blipFill>
          <a:blip r:embed="rId5"/>
          <a:stretch>
            <a:fillRect/>
          </a:stretch>
        </p:blipFill>
        <p:spPr>
          <a:xfrm>
            <a:off x="-2962" y="3580455"/>
            <a:ext cx="3277547" cy="3277547"/>
          </a:xfrm>
          <a:prstGeom prst="rect">
            <a:avLst/>
          </a:prstGeom>
        </p:spPr>
      </p:pic>
      <p:sp>
        <p:nvSpPr>
          <p:cNvPr id="7" name="Title 1"/>
          <p:cNvSpPr txBox="1">
            <a:spLocks/>
          </p:cNvSpPr>
          <p:nvPr/>
        </p:nvSpPr>
        <p:spPr bwMode="auto">
          <a:xfrm>
            <a:off x="1021560" y="4833637"/>
            <a:ext cx="8086944" cy="86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prstClr val="white"/>
                </a:solidFill>
                <a:effectLst>
                  <a:glow rad="177800">
                    <a:schemeClr val="tx1"/>
                  </a:glow>
                </a:effectLst>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sz="4400" dirty="0">
                <a:effectLst>
                  <a:glow rad="177800">
                    <a:prstClr val="black"/>
                  </a:glow>
                </a:effectLst>
              </a:rPr>
              <a:t>"</a:t>
            </a:r>
            <a:r>
              <a:rPr lang="en-US" sz="4400" dirty="0" err="1">
                <a:effectLst>
                  <a:glow rad="177800">
                    <a:prstClr val="black"/>
                  </a:glow>
                </a:effectLst>
              </a:rPr>
              <a:t>Kamu</a:t>
            </a:r>
            <a:r>
              <a:rPr lang="en-US" sz="4400" dirty="0">
                <a:effectLst>
                  <a:glow rad="177800">
                    <a:prstClr val="black"/>
                  </a:glow>
                </a:effectLst>
              </a:rPr>
              <a:t> </a:t>
            </a:r>
            <a:r>
              <a:rPr lang="en-US" sz="4400" dirty="0" err="1">
                <a:effectLst>
                  <a:glow rad="177800">
                    <a:prstClr val="black"/>
                  </a:glow>
                </a:effectLst>
              </a:rPr>
              <a:t>buta</a:t>
            </a:r>
            <a:r>
              <a:rPr lang="en-US" sz="4400" dirty="0">
                <a:effectLst>
                  <a:glow rad="177800">
                    <a:prstClr val="black"/>
                  </a:glow>
                </a:effectLst>
              </a:rPr>
              <a:t>…</a:t>
            </a:r>
            <a:r>
              <a:rPr lang="ru-RU" sz="4400" dirty="0">
                <a:effectLst>
                  <a:glow rad="177800">
                    <a:prstClr val="black"/>
                  </a:glow>
                </a:effectLst>
              </a:rPr>
              <a:t>"</a:t>
            </a:r>
            <a:r>
              <a:rPr lang="en-US" sz="4400" dirty="0">
                <a:effectLst>
                  <a:glow rad="177800">
                    <a:prstClr val="black"/>
                  </a:glow>
                </a:effectLst>
              </a:rPr>
              <a:t> (3:17)</a:t>
            </a:r>
          </a:p>
        </p:txBody>
      </p:sp>
    </p:spTree>
    <p:extLst>
      <p:ext uri="{BB962C8B-B14F-4D97-AF65-F5344CB8AC3E}">
        <p14:creationId xmlns:p14="http://schemas.microsoft.com/office/powerpoint/2010/main" val="3371053750"/>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hidden="1"/>
          <p:cNvSpPr>
            <a:spLocks noGrp="1" noChangeArrowheads="1"/>
          </p:cNvSpPr>
          <p:nvPr>
            <p:ph type="title"/>
          </p:nvPr>
        </p:nvSpPr>
        <p:spPr/>
        <p:txBody>
          <a:bodyPr/>
          <a:lstStyle/>
          <a:p>
            <a:r>
              <a:rPr lang="en-US">
                <a:solidFill>
                  <a:schemeClr val="bg1"/>
                </a:solidFill>
              </a:rPr>
              <a:t>Sardis from acropolis</a:t>
            </a:r>
          </a:p>
        </p:txBody>
      </p:sp>
      <p:pic>
        <p:nvPicPr>
          <p:cNvPr id="8195" name="Picture 3" descr="Sardis from acropolis,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8196" name="Text Box 4"/>
          <p:cNvSpPr txBox="1">
            <a:spLocks noChangeArrowheads="1"/>
          </p:cNvSpPr>
          <p:nvPr/>
        </p:nvSpPr>
        <p:spPr bwMode="auto">
          <a:xfrm>
            <a:off x="0" y="6157849"/>
            <a:ext cx="9144000" cy="700151"/>
          </a:xfrm>
          <a:prstGeom prst="rect">
            <a:avLst/>
          </a:prstGeom>
          <a:solidFill>
            <a:srgbClr val="000000"/>
          </a:solidFill>
          <a:ln>
            <a:noFill/>
          </a:ln>
          <a:effectLst/>
        </p:spPr>
        <p:txBody>
          <a:bodyPr/>
          <a:lstStyle>
            <a:defPPr>
              <a:defRPr lang="en-US"/>
            </a:defPPr>
            <a:lvl1pPr algn="ctr" defTabSz="914400" fontAlgn="base">
              <a:spcBef>
                <a:spcPct val="0"/>
              </a:spcBef>
              <a:spcAft>
                <a:spcPct val="0"/>
              </a:spcAft>
              <a:defRPr sz="4000" b="1">
                <a:solidFill>
                  <a:srgbClr val="FFFFFF"/>
                </a:solidFill>
                <a:latin typeface="Arial" charset="0"/>
                <a:ea typeface="ＭＳ Ｐゴシック" charset="0"/>
              </a:defRPr>
            </a:lvl1pPr>
          </a:lstStyle>
          <a:p>
            <a:r>
              <a:rPr lang="en-US" dirty="0"/>
              <a:t>Sardis </a:t>
            </a:r>
            <a:r>
              <a:rPr lang="en-US" dirty="0" err="1"/>
              <a:t>dari</a:t>
            </a:r>
            <a:r>
              <a:rPr lang="en-US" dirty="0"/>
              <a:t> </a:t>
            </a:r>
            <a:r>
              <a:rPr lang="en-US" dirty="0" err="1"/>
              <a:t>Akropolis</a:t>
            </a:r>
            <a:endParaRPr lang="en-US" dirty="0"/>
          </a:p>
        </p:txBody>
      </p:sp>
    </p:spTree>
    <p:extLst>
      <p:ext uri="{BB962C8B-B14F-4D97-AF65-F5344CB8AC3E}">
        <p14:creationId xmlns:p14="http://schemas.microsoft.com/office/powerpoint/2010/main" val="269875223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 y="26672"/>
            <a:ext cx="9070776" cy="792088"/>
          </a:xfrm>
        </p:spPr>
        <p:txBody>
          <a:bodyPr>
            <a:normAutofit/>
          </a:bodyPr>
          <a:lstStyle/>
          <a:p>
            <a:r>
              <a:rPr lang="en-US" sz="4000" b="1" dirty="0" err="1"/>
              <a:t>Sekolah</a:t>
            </a:r>
            <a:r>
              <a:rPr lang="en-US" sz="4000" b="1" dirty="0"/>
              <a:t> </a:t>
            </a:r>
            <a:r>
              <a:rPr lang="en-US" sz="4000" b="1" dirty="0" err="1"/>
              <a:t>Kedokteran</a:t>
            </a:r>
            <a:r>
              <a:rPr lang="en-US" sz="4000" b="1" dirty="0"/>
              <a:t> Laodikia</a:t>
            </a:r>
          </a:p>
        </p:txBody>
      </p:sp>
      <p:sp>
        <p:nvSpPr>
          <p:cNvPr id="4" name="Title 1"/>
          <p:cNvSpPr txBox="1">
            <a:spLocks/>
          </p:cNvSpPr>
          <p:nvPr/>
        </p:nvSpPr>
        <p:spPr bwMode="auto">
          <a:xfrm>
            <a:off x="4572002" y="2636914"/>
            <a:ext cx="4522147" cy="4149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ru-RU" sz="3600" b="1" dirty="0">
                <a:solidFill>
                  <a:prstClr val="white"/>
                </a:solidFill>
              </a:rPr>
              <a:t>"</a:t>
            </a:r>
            <a:r>
              <a:rPr lang="en-US" sz="3600" b="1" dirty="0" err="1">
                <a:solidFill>
                  <a:prstClr val="white"/>
                </a:solidFill>
              </a:rPr>
              <a:t>Membeli</a:t>
            </a:r>
            <a:r>
              <a:rPr lang="en-US" sz="3600" b="1" dirty="0">
                <a:solidFill>
                  <a:prstClr val="white"/>
                </a:solidFill>
              </a:rPr>
              <a:t>… </a:t>
            </a:r>
            <a:r>
              <a:rPr lang="en-US" sz="3600" b="1" dirty="0" err="1">
                <a:solidFill>
                  <a:prstClr val="white"/>
                </a:solidFill>
              </a:rPr>
              <a:t>minyak</a:t>
            </a:r>
            <a:r>
              <a:rPr lang="en-US" sz="3600" b="1" dirty="0">
                <a:solidFill>
                  <a:prstClr val="white"/>
                </a:solidFill>
              </a:rPr>
              <a:t> </a:t>
            </a:r>
            <a:r>
              <a:rPr lang="en-US" sz="3600" b="1" dirty="0" err="1">
                <a:solidFill>
                  <a:prstClr val="white"/>
                </a:solidFill>
              </a:rPr>
              <a:t>untuk</a:t>
            </a:r>
            <a:r>
              <a:rPr lang="en-US" sz="3600" b="1" dirty="0">
                <a:solidFill>
                  <a:prstClr val="white"/>
                </a:solidFill>
              </a:rPr>
              <a:t> </a:t>
            </a:r>
            <a:r>
              <a:rPr lang="en-US" sz="3600" b="1" dirty="0" err="1">
                <a:solidFill>
                  <a:prstClr val="white"/>
                </a:solidFill>
              </a:rPr>
              <a:t>melumas</a:t>
            </a:r>
            <a:r>
              <a:rPr lang="en-US" sz="3600" b="1" dirty="0">
                <a:solidFill>
                  <a:prstClr val="white"/>
                </a:solidFill>
              </a:rPr>
              <a:t> </a:t>
            </a:r>
            <a:r>
              <a:rPr lang="en-US" sz="3600" b="1" dirty="0" err="1">
                <a:solidFill>
                  <a:prstClr val="white"/>
                </a:solidFill>
              </a:rPr>
              <a:t>matamu</a:t>
            </a:r>
            <a:r>
              <a:rPr lang="en-US" sz="3600" b="1" dirty="0">
                <a:solidFill>
                  <a:prstClr val="white"/>
                </a:solidFill>
              </a:rPr>
              <a:t>, </a:t>
            </a:r>
            <a:r>
              <a:rPr lang="en-US" sz="3600" b="1" dirty="0" err="1">
                <a:solidFill>
                  <a:prstClr val="white"/>
                </a:solidFill>
              </a:rPr>
              <a:t>supaya</a:t>
            </a:r>
            <a:r>
              <a:rPr lang="en-US" sz="3600" b="1" dirty="0">
                <a:solidFill>
                  <a:prstClr val="white"/>
                </a:solidFill>
              </a:rPr>
              <a:t> </a:t>
            </a:r>
            <a:r>
              <a:rPr lang="en-US" sz="3600" b="1" dirty="0" err="1">
                <a:solidFill>
                  <a:prstClr val="white"/>
                </a:solidFill>
              </a:rPr>
              <a:t>engkau</a:t>
            </a:r>
            <a:r>
              <a:rPr lang="en-US" sz="3600" b="1" dirty="0">
                <a:solidFill>
                  <a:prstClr val="white"/>
                </a:solidFill>
              </a:rPr>
              <a:t> </a:t>
            </a:r>
            <a:r>
              <a:rPr lang="en-US" sz="3600" b="1" dirty="0" err="1">
                <a:solidFill>
                  <a:prstClr val="white"/>
                </a:solidFill>
              </a:rPr>
              <a:t>dapat</a:t>
            </a:r>
            <a:r>
              <a:rPr lang="en-US" sz="3600" b="1" dirty="0">
                <a:solidFill>
                  <a:prstClr val="white"/>
                </a:solidFill>
              </a:rPr>
              <a:t> </a:t>
            </a:r>
            <a:r>
              <a:rPr lang="en-US" sz="3600" b="1" dirty="0" err="1">
                <a:solidFill>
                  <a:prstClr val="white"/>
                </a:solidFill>
              </a:rPr>
              <a:t>melihat</a:t>
            </a:r>
            <a:r>
              <a:rPr lang="ru-RU" sz="3600" b="1" dirty="0">
                <a:solidFill>
                  <a:prstClr val="white"/>
                </a:solidFill>
              </a:rPr>
              <a:t>"</a:t>
            </a:r>
            <a:r>
              <a:rPr lang="en-US" sz="3600" b="1" dirty="0">
                <a:solidFill>
                  <a:prstClr val="white"/>
                </a:solidFill>
              </a:rPr>
              <a:t> (3:18c TB)</a:t>
            </a:r>
          </a:p>
        </p:txBody>
      </p:sp>
      <p:sp>
        <p:nvSpPr>
          <p:cNvPr id="6" name="Title 1"/>
          <p:cNvSpPr txBox="1">
            <a:spLocks/>
          </p:cNvSpPr>
          <p:nvPr/>
        </p:nvSpPr>
        <p:spPr bwMode="auto">
          <a:xfrm>
            <a:off x="73224" y="1124744"/>
            <a:ext cx="9070776" cy="86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prstClr val="white"/>
                </a:solidFill>
                <a:effectLst>
                  <a:glow rad="177800">
                    <a:schemeClr val="tx1"/>
                  </a:glow>
                </a:effectLst>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err="1">
                <a:solidFill>
                  <a:srgbClr val="FFFFFF"/>
                </a:solidFill>
                <a:latin typeface="Arial" charset="0"/>
                <a:cs typeface="Arial" charset="0"/>
              </a:rPr>
              <a:t>Mengekspor</a:t>
            </a:r>
            <a:r>
              <a:rPr lang="en-US" dirty="0">
                <a:solidFill>
                  <a:srgbClr val="FFFFFF"/>
                </a:solidFill>
                <a:latin typeface="Arial" charset="0"/>
                <a:cs typeface="Arial" charset="0"/>
              </a:rPr>
              <a:t> </a:t>
            </a:r>
            <a:r>
              <a:rPr lang="en-US" dirty="0" err="1">
                <a:solidFill>
                  <a:srgbClr val="FFFFFF"/>
                </a:solidFill>
                <a:latin typeface="Arial" charset="0"/>
                <a:cs typeface="Arial" charset="0"/>
              </a:rPr>
              <a:t>krim</a:t>
            </a:r>
            <a:r>
              <a:rPr lang="en-US" dirty="0">
                <a:solidFill>
                  <a:srgbClr val="FFFFFF"/>
                </a:solidFill>
                <a:latin typeface="Arial" charset="0"/>
                <a:cs typeface="Arial" charset="0"/>
              </a:rPr>
              <a:t> </a:t>
            </a:r>
            <a:r>
              <a:rPr lang="en-US" dirty="0" err="1">
                <a:solidFill>
                  <a:srgbClr val="FFFFFF"/>
                </a:solidFill>
                <a:latin typeface="Arial" charset="0"/>
                <a:cs typeface="Arial" charset="0"/>
              </a:rPr>
              <a:t>mata</a:t>
            </a:r>
            <a:r>
              <a:rPr lang="en-US" dirty="0">
                <a:solidFill>
                  <a:srgbClr val="FFFFFF"/>
                </a:solidFill>
                <a:latin typeface="Arial" charset="0"/>
                <a:cs typeface="Arial" charset="0"/>
              </a:rPr>
              <a:t> </a:t>
            </a:r>
            <a:r>
              <a:rPr lang="en-US" dirty="0" err="1">
                <a:solidFill>
                  <a:srgbClr val="FFFFFF"/>
                </a:solidFill>
                <a:latin typeface="Arial" charset="0"/>
                <a:cs typeface="Arial" charset="0"/>
              </a:rPr>
              <a:t>ke</a:t>
            </a:r>
            <a:r>
              <a:rPr lang="en-US" dirty="0">
                <a:solidFill>
                  <a:srgbClr val="FFFFFF"/>
                </a:solidFill>
                <a:latin typeface="Arial" charset="0"/>
                <a:cs typeface="Arial" charset="0"/>
              </a:rPr>
              <a:t> </a:t>
            </a:r>
            <a:r>
              <a:rPr lang="en-US" dirty="0" err="1">
                <a:solidFill>
                  <a:srgbClr val="FFFFFF"/>
                </a:solidFill>
                <a:latin typeface="Arial" charset="0"/>
                <a:cs typeface="Arial" charset="0"/>
              </a:rPr>
              <a:t>seluruh</a:t>
            </a:r>
            <a:r>
              <a:rPr lang="en-US" dirty="0">
                <a:solidFill>
                  <a:srgbClr val="FFFFFF"/>
                </a:solidFill>
                <a:latin typeface="Arial" charset="0"/>
                <a:cs typeface="Arial" charset="0"/>
              </a:rPr>
              <a:t> </a:t>
            </a:r>
            <a:r>
              <a:rPr lang="en-US" dirty="0" err="1">
                <a:solidFill>
                  <a:srgbClr val="FFFFFF"/>
                </a:solidFill>
                <a:latin typeface="Arial" charset="0"/>
                <a:cs typeface="Arial" charset="0"/>
              </a:rPr>
              <a:t>daerah</a:t>
            </a:r>
            <a:r>
              <a:rPr lang="en-US" dirty="0">
                <a:solidFill>
                  <a:srgbClr val="FFFFFF"/>
                </a:solidFill>
                <a:latin typeface="Arial" charset="0"/>
                <a:cs typeface="Arial" charset="0"/>
              </a:rPr>
              <a:t> </a:t>
            </a:r>
            <a:r>
              <a:rPr lang="en-US" dirty="0" err="1">
                <a:solidFill>
                  <a:srgbClr val="FFFFFF"/>
                </a:solidFill>
                <a:latin typeface="Arial" charset="0"/>
                <a:cs typeface="Arial" charset="0"/>
              </a:rPr>
              <a:t>kerajaan</a:t>
            </a:r>
            <a:r>
              <a:rPr lang="en-US" dirty="0">
                <a:solidFill>
                  <a:srgbClr val="FFFFFF"/>
                </a:solidFill>
                <a:latin typeface="Arial" charset="0"/>
                <a:cs typeface="Arial" charset="0"/>
              </a:rPr>
              <a:t> </a:t>
            </a:r>
            <a:r>
              <a:rPr lang="en-US" dirty="0" err="1">
                <a:solidFill>
                  <a:srgbClr val="FFFFFF"/>
                </a:solidFill>
                <a:latin typeface="Arial" charset="0"/>
                <a:cs typeface="Arial" charset="0"/>
              </a:rPr>
              <a:t>Romawi</a:t>
            </a:r>
            <a:endParaRPr lang="en-US" dirty="0">
              <a:solidFill>
                <a:srgbClr val="FFFFFF"/>
              </a:solidFill>
              <a:latin typeface="Arial" charset="0"/>
              <a:cs typeface="Arial" charset="0"/>
            </a:endParaRPr>
          </a:p>
        </p:txBody>
      </p:sp>
      <p:pic>
        <p:nvPicPr>
          <p:cNvPr id="7" name="Picture 6" descr="rev 3 laodicea jaundiced_eye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84" y="2443753"/>
            <a:ext cx="4445000" cy="4445000"/>
          </a:xfrm>
          <a:prstGeom prst="rect">
            <a:avLst/>
          </a:prstGeom>
        </p:spPr>
      </p:pic>
      <p:sp>
        <p:nvSpPr>
          <p:cNvPr id="8" name="Text Box 1041"/>
          <p:cNvSpPr txBox="1">
            <a:spLocks noChangeArrowheads="1"/>
          </p:cNvSpPr>
          <p:nvPr/>
        </p:nvSpPr>
        <p:spPr bwMode="auto">
          <a:xfrm>
            <a:off x="9531425" y="-781048"/>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b="1" dirty="0">
                <a:solidFill>
                  <a:srgbClr val="FFFFFF"/>
                </a:solidFill>
                <a:latin typeface="Arial"/>
                <a:cs typeface="Arial"/>
              </a:rPr>
              <a:t>364</a:t>
            </a:r>
            <a:endParaRPr lang="en-US" b="1" dirty="0">
              <a:solidFill>
                <a:srgbClr val="000000"/>
              </a:solidFill>
              <a:latin typeface="Arial"/>
              <a:cs typeface="Arial"/>
            </a:endParaRPr>
          </a:p>
        </p:txBody>
      </p:sp>
    </p:spTree>
    <p:extLst>
      <p:ext uri="{BB962C8B-B14F-4D97-AF65-F5344CB8AC3E}">
        <p14:creationId xmlns:p14="http://schemas.microsoft.com/office/powerpoint/2010/main" val="18409849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348260"/>
              <a:ext cx="2448495" cy="2307383"/>
            </a:xfrm>
            <a:prstGeom prst="rect">
              <a:avLst/>
            </a:prstGeom>
            <a:noFill/>
            <a:ln>
              <a:noFill/>
            </a:ln>
          </p:spPr>
          <p:txBody>
            <a:bodyPr>
              <a:spAutoFit/>
            </a:bodyPr>
            <a:lstStyle/>
            <a:p>
              <a:pPr algn="ct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Kristus</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Amin,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saksi</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yang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setia</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dan</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benar</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penguasa</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ciptaan</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Tuhan</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grpSp>
        <p:nvGrpSpPr>
          <p:cNvPr id="7" name="Group 6"/>
          <p:cNvGrpSpPr>
            <a:grpSpLocks/>
          </p:cNvGrpSpPr>
          <p:nvPr/>
        </p:nvGrpSpPr>
        <p:grpSpPr bwMode="auto">
          <a:xfrm>
            <a:off x="2986087" y="2349500"/>
            <a:ext cx="2811463" cy="2663825"/>
            <a:chOff x="2983932" y="2348880"/>
            <a:chExt cx="2963986" cy="2664296"/>
          </a:xfrm>
        </p:grpSpPr>
        <p:sp>
          <p:nvSpPr>
            <p:cNvPr id="8028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331"/>
              <a:ext cx="2963986" cy="1200541"/>
            </a:xfrm>
            <a:prstGeom prst="rect">
              <a:avLst/>
            </a:prstGeom>
            <a:noFill/>
          </p:spPr>
          <p:txBody>
            <a:bodyPr>
              <a:spAutoFit/>
            </a:bodyPr>
            <a:lstStyle/>
            <a:p>
              <a:pPr algn="ctr" fontAlgn="base">
                <a:spcBef>
                  <a:spcPct val="0"/>
                </a:spcBef>
                <a:spcAft>
                  <a:spcPct val="0"/>
                </a:spcAft>
                <a:defRPr/>
              </a:pPr>
              <a:r>
                <a:rPr lang="en-US" sz="2400" b="1" dirty="0" err="1">
                  <a:solidFill>
                    <a:srgbClr val="FFFFFF"/>
                  </a:solidFill>
                  <a:effectLst>
                    <a:outerShdw blurRad="38100" dist="38100" dir="2700000" algn="tl">
                      <a:srgbClr val="808080"/>
                    </a:outerShdw>
                  </a:effectLst>
                  <a:latin typeface="Arial" charset="0"/>
                  <a:cs typeface="Arial" charset="0"/>
                </a:rPr>
                <a:t>Pujian</a:t>
              </a:r>
              <a:r>
                <a:rPr lang="en-US" sz="2400" b="1" dirty="0">
                  <a:solidFill>
                    <a:srgbClr val="FFFFFF"/>
                  </a:solidFill>
                  <a:effectLst>
                    <a:outerShdw blurRad="38100" dist="38100" dir="2700000" algn="tl">
                      <a:srgbClr val="808080"/>
                    </a:outerShdw>
                  </a:effectLst>
                  <a:latin typeface="Arial" charset="0"/>
                  <a:cs typeface="Arial" charset="0"/>
                </a:rPr>
                <a:t>:</a:t>
              </a:r>
            </a:p>
            <a:p>
              <a:pPr algn="ctr" fontAlgn="base">
                <a:spcBef>
                  <a:spcPct val="0"/>
                </a:spcBef>
                <a:spcAft>
                  <a:spcPct val="0"/>
                </a:spcAft>
                <a:defRPr/>
              </a:pPr>
              <a:endParaRPr lang="en-US" sz="2400" b="1" dirty="0">
                <a:solidFill>
                  <a:srgbClr val="FFFFFF"/>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r>
                <a:rPr lang="en-US" sz="2400" b="1" dirty="0" err="1">
                  <a:solidFill>
                    <a:srgbClr val="FFFFFF"/>
                  </a:solidFill>
                  <a:effectLst>
                    <a:outerShdw blurRad="38100" dist="38100" dir="2700000" algn="tl">
                      <a:srgbClr val="808080"/>
                    </a:outerShdw>
                  </a:effectLst>
                  <a:latin typeface="Arial" charset="0"/>
                  <a:cs typeface="Arial" charset="0"/>
                </a:rPr>
                <a:t>Tidak</a:t>
              </a:r>
              <a:r>
                <a:rPr lang="en-US" sz="2400" b="1" dirty="0">
                  <a:solidFill>
                    <a:srgbClr val="FFFFFF"/>
                  </a:solidFill>
                  <a:effectLst>
                    <a:outerShdw blurRad="38100" dist="38100" dir="2700000" algn="tl">
                      <a:srgbClr val="808080"/>
                    </a:outerShdw>
                  </a:effectLst>
                  <a:latin typeface="Arial" charset="0"/>
                  <a:cs typeface="Arial" charset="0"/>
                </a:rPr>
                <a:t> </a:t>
              </a:r>
              <a:r>
                <a:rPr lang="en-US" sz="2400" b="1" dirty="0" err="1">
                  <a:solidFill>
                    <a:srgbClr val="FFFFFF"/>
                  </a:solidFill>
                  <a:effectLst>
                    <a:outerShdw blurRad="38100" dist="38100" dir="2700000" algn="tl">
                      <a:srgbClr val="808080"/>
                    </a:outerShdw>
                  </a:effectLst>
                  <a:latin typeface="Arial" charset="0"/>
                  <a:cs typeface="Arial" charset="0"/>
                </a:rPr>
                <a:t>ada</a:t>
              </a:r>
              <a:r>
                <a:rPr lang="en-US" sz="2400" b="1" dirty="0">
                  <a:solidFill>
                    <a:srgbClr val="FFFFFF"/>
                  </a:solidFill>
                  <a:effectLst>
                    <a:outerShdw blurRad="38100" dist="38100" dir="2700000" algn="tl">
                      <a:srgbClr val="808080"/>
                    </a:outerShdw>
                  </a:effectLst>
                  <a:latin typeface="Arial" charset="0"/>
                  <a:cs typeface="Arial" charset="0"/>
                </a:rPr>
                <a:t>!</a:t>
              </a:r>
            </a:p>
          </p:txBody>
        </p:sp>
      </p:grpSp>
      <p:grpSp>
        <p:nvGrpSpPr>
          <p:cNvPr id="9" name="Group 8"/>
          <p:cNvGrpSpPr>
            <a:grpSpLocks/>
          </p:cNvGrpSpPr>
          <p:nvPr/>
        </p:nvGrpSpPr>
        <p:grpSpPr bwMode="auto">
          <a:xfrm>
            <a:off x="2582779" y="1917700"/>
            <a:ext cx="3671888" cy="3671888"/>
            <a:chOff x="5623084" y="2887632"/>
            <a:chExt cx="3744416" cy="3672408"/>
          </a:xfrm>
        </p:grpSpPr>
        <p:sp>
          <p:nvSpPr>
            <p:cNvPr id="802839" name="Oval 21"/>
            <p:cNvSpPr>
              <a:spLocks noChangeArrowheads="1"/>
            </p:cNvSpPr>
            <p:nvPr/>
          </p:nvSpPr>
          <p:spPr bwMode="auto">
            <a:xfrm>
              <a:off x="5623084" y="2887632"/>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6034358" y="2924616"/>
              <a:ext cx="3009454" cy="3416804"/>
            </a:xfrm>
            <a:prstGeom prst="rect">
              <a:avLst/>
            </a:prstGeom>
            <a:noFill/>
          </p:spPr>
          <p:txBody>
            <a:bodyPr>
              <a:spAutoFit/>
            </a:bodyPr>
            <a:lstStyle/>
            <a:p>
              <a:pPr algn="ctr" fontAlgn="base">
                <a:spcBef>
                  <a:spcPct val="0"/>
                </a:spcBef>
                <a:spcAft>
                  <a:spcPct val="0"/>
                </a:spcAft>
                <a:defRPr/>
              </a:pPr>
              <a:r>
                <a:rPr lang="en-US" sz="2400" b="1" dirty="0" err="1">
                  <a:solidFill>
                    <a:srgbClr val="FFFFFF"/>
                  </a:solidFill>
                  <a:effectLst>
                    <a:outerShdw blurRad="38100" dist="38100" dir="2700000" algn="tl">
                      <a:srgbClr val="808080"/>
                    </a:outerShdw>
                  </a:effectLst>
                  <a:latin typeface="Arial" charset="0"/>
                  <a:cs typeface="Arial" charset="0"/>
                </a:rPr>
                <a:t>Teguran</a:t>
              </a:r>
              <a:endParaRPr lang="en-US" sz="2400" b="1" dirty="0">
                <a:solidFill>
                  <a:srgbClr val="FFFFFF"/>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endParaRPr lang="en-US" sz="2400" b="1" dirty="0">
                <a:solidFill>
                  <a:srgbClr val="FFFFFF"/>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r>
                <a:rPr lang="en-US" sz="2400" b="1" dirty="0" err="1">
                  <a:solidFill>
                    <a:srgbClr val="FFFFFF"/>
                  </a:solidFill>
                  <a:effectLst>
                    <a:outerShdw blurRad="38100" dist="38100" dir="2700000" algn="tl">
                      <a:srgbClr val="808080"/>
                    </a:outerShdw>
                  </a:effectLst>
                  <a:latin typeface="Arial" charset="0"/>
                  <a:cs typeface="Arial" charset="0"/>
                </a:rPr>
                <a:t>Suam</a:t>
              </a:r>
              <a:r>
                <a:rPr lang="en-US" sz="2400" b="1" dirty="0">
                  <a:solidFill>
                    <a:srgbClr val="FFFFFF"/>
                  </a:solidFill>
                  <a:effectLst>
                    <a:outerShdw blurRad="38100" dist="38100" dir="2700000" algn="tl">
                      <a:srgbClr val="808080"/>
                    </a:outerShdw>
                  </a:effectLst>
                  <a:latin typeface="Arial" charset="0"/>
                  <a:cs typeface="Arial" charset="0"/>
                </a:rPr>
                <a:t> </a:t>
              </a:r>
              <a:r>
                <a:rPr lang="en-US" sz="2400" b="1" dirty="0" err="1">
                  <a:solidFill>
                    <a:srgbClr val="FFFFFF"/>
                  </a:solidFill>
                  <a:effectLst>
                    <a:outerShdw blurRad="38100" dist="38100" dir="2700000" algn="tl">
                      <a:srgbClr val="808080"/>
                    </a:outerShdw>
                  </a:effectLst>
                  <a:latin typeface="Arial" charset="0"/>
                  <a:cs typeface="Arial" charset="0"/>
                </a:rPr>
                <a:t>suam</a:t>
              </a:r>
              <a:r>
                <a:rPr lang="en-US" sz="2400" b="1" dirty="0">
                  <a:solidFill>
                    <a:srgbClr val="FFFFFF"/>
                  </a:solidFill>
                  <a:effectLst>
                    <a:outerShdw blurRad="38100" dist="38100" dir="2700000" algn="tl">
                      <a:srgbClr val="808080"/>
                    </a:outerShdw>
                  </a:effectLst>
                  <a:latin typeface="Arial" charset="0"/>
                  <a:cs typeface="Arial" charset="0"/>
                </a:rPr>
                <a:t> kuku, </a:t>
              </a:r>
              <a:r>
                <a:rPr lang="en-US" sz="2400" b="1" dirty="0" err="1">
                  <a:solidFill>
                    <a:srgbClr val="FFFFFF"/>
                  </a:solidFill>
                  <a:effectLst>
                    <a:outerShdw blurRad="38100" dist="38100" dir="2700000" algn="tl">
                      <a:srgbClr val="808080"/>
                    </a:outerShdw>
                  </a:effectLst>
                  <a:latin typeface="Arial" charset="0"/>
                  <a:cs typeface="Arial" charset="0"/>
                </a:rPr>
                <a:t>tidak</a:t>
              </a:r>
              <a:r>
                <a:rPr lang="en-US" sz="2400" b="1" dirty="0">
                  <a:solidFill>
                    <a:srgbClr val="FFFFFF"/>
                  </a:solidFill>
                  <a:effectLst>
                    <a:outerShdw blurRad="38100" dist="38100" dir="2700000" algn="tl">
                      <a:srgbClr val="808080"/>
                    </a:outerShdw>
                  </a:effectLst>
                  <a:latin typeface="Arial" charset="0"/>
                  <a:cs typeface="Arial" charset="0"/>
                </a:rPr>
                <a:t> </a:t>
              </a:r>
              <a:r>
                <a:rPr lang="en-US" sz="2400" b="1" dirty="0" err="1">
                  <a:solidFill>
                    <a:srgbClr val="FFFFFF"/>
                  </a:solidFill>
                  <a:effectLst>
                    <a:outerShdw blurRad="38100" dist="38100" dir="2700000" algn="tl">
                      <a:srgbClr val="808080"/>
                    </a:outerShdw>
                  </a:effectLst>
                  <a:latin typeface="Arial" charset="0"/>
                  <a:cs typeface="Arial" charset="0"/>
                </a:rPr>
                <a:t>dingin</a:t>
              </a:r>
              <a:r>
                <a:rPr lang="en-US" sz="2400" b="1" dirty="0">
                  <a:solidFill>
                    <a:srgbClr val="FFFFFF"/>
                  </a:solidFill>
                  <a:effectLst>
                    <a:outerShdw blurRad="38100" dist="38100" dir="2700000" algn="tl">
                      <a:srgbClr val="808080"/>
                    </a:outerShdw>
                  </a:effectLst>
                  <a:latin typeface="Arial" charset="0"/>
                  <a:cs typeface="Arial" charset="0"/>
                </a:rPr>
                <a:t>, </a:t>
              </a:r>
              <a:r>
                <a:rPr lang="en-US" sz="2400" b="1" dirty="0" err="1">
                  <a:solidFill>
                    <a:srgbClr val="FFFFFF"/>
                  </a:solidFill>
                  <a:effectLst>
                    <a:outerShdw blurRad="38100" dist="38100" dir="2700000" algn="tl">
                      <a:srgbClr val="808080"/>
                    </a:outerShdw>
                  </a:effectLst>
                  <a:latin typeface="Arial" charset="0"/>
                  <a:cs typeface="Arial" charset="0"/>
                </a:rPr>
                <a:t>tidak</a:t>
              </a:r>
              <a:r>
                <a:rPr lang="en-US" sz="2400" b="1" dirty="0">
                  <a:solidFill>
                    <a:srgbClr val="FFFFFF"/>
                  </a:solidFill>
                  <a:effectLst>
                    <a:outerShdw blurRad="38100" dist="38100" dir="2700000" algn="tl">
                      <a:srgbClr val="808080"/>
                    </a:outerShdw>
                  </a:effectLst>
                  <a:latin typeface="Arial" charset="0"/>
                  <a:cs typeface="Arial" charset="0"/>
                </a:rPr>
                <a:t> </a:t>
              </a:r>
              <a:r>
                <a:rPr lang="en-US" sz="2400" b="1" dirty="0" err="1">
                  <a:solidFill>
                    <a:srgbClr val="FFFFFF"/>
                  </a:solidFill>
                  <a:effectLst>
                    <a:outerShdw blurRad="38100" dist="38100" dir="2700000" algn="tl">
                      <a:srgbClr val="808080"/>
                    </a:outerShdw>
                  </a:effectLst>
                  <a:latin typeface="Arial" charset="0"/>
                  <a:cs typeface="Arial" charset="0"/>
                </a:rPr>
                <a:t>panas</a:t>
              </a:r>
              <a:r>
                <a:rPr lang="en-US" sz="2400" b="1" dirty="0">
                  <a:solidFill>
                    <a:srgbClr val="FFFFFF"/>
                  </a:solidFill>
                  <a:effectLst>
                    <a:outerShdw blurRad="38100" dist="38100" dir="2700000" algn="tl">
                      <a:srgbClr val="808080"/>
                    </a:outerShdw>
                  </a:effectLst>
                  <a:latin typeface="Arial" charset="0"/>
                  <a:cs typeface="Arial" charset="0"/>
                </a:rPr>
                <a:t>.</a:t>
              </a:r>
            </a:p>
            <a:p>
              <a:pPr algn="ctr" fontAlgn="base">
                <a:spcBef>
                  <a:spcPct val="0"/>
                </a:spcBef>
                <a:spcAft>
                  <a:spcPct val="0"/>
                </a:spcAft>
                <a:defRPr/>
              </a:pPr>
              <a:endParaRPr lang="en-US" sz="2400" b="1" dirty="0">
                <a:solidFill>
                  <a:srgbClr val="FFFFFF"/>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r>
                <a:rPr lang="en-US" sz="2400" b="1" dirty="0" err="1">
                  <a:solidFill>
                    <a:srgbClr val="FFFFFF"/>
                  </a:solidFill>
                  <a:effectLst>
                    <a:outerShdw blurRad="38100" dist="38100" dir="2700000" algn="tl">
                      <a:srgbClr val="808080"/>
                    </a:outerShdw>
                  </a:effectLst>
                  <a:latin typeface="Arial" charset="0"/>
                  <a:cs typeface="Arial" charset="0"/>
                </a:rPr>
                <a:t>melarat</a:t>
              </a:r>
              <a:r>
                <a:rPr lang="en-US" sz="2400" b="1" dirty="0">
                  <a:solidFill>
                    <a:srgbClr val="FFFFFF"/>
                  </a:solidFill>
                  <a:effectLst>
                    <a:outerShdw blurRad="38100" dist="38100" dir="2700000" algn="tl">
                      <a:srgbClr val="808080"/>
                    </a:outerShdw>
                  </a:effectLst>
                  <a:latin typeface="Arial" charset="0"/>
                  <a:cs typeface="Arial" charset="0"/>
                </a:rPr>
                <a:t>, </a:t>
              </a:r>
              <a:r>
                <a:rPr lang="en-US" sz="2400" b="1" dirty="0" err="1">
                  <a:solidFill>
                    <a:srgbClr val="FFFFFF"/>
                  </a:solidFill>
                  <a:effectLst>
                    <a:outerShdw blurRad="38100" dist="38100" dir="2700000" algn="tl">
                      <a:srgbClr val="808080"/>
                    </a:outerShdw>
                  </a:effectLst>
                  <a:latin typeface="Arial" charset="0"/>
                  <a:cs typeface="Arial" charset="0"/>
                </a:rPr>
                <a:t>malang</a:t>
              </a:r>
              <a:r>
                <a:rPr lang="en-US" sz="2400" b="1" dirty="0">
                  <a:solidFill>
                    <a:srgbClr val="FFFFFF"/>
                  </a:solidFill>
                  <a:effectLst>
                    <a:outerShdw blurRad="38100" dist="38100" dir="2700000" algn="tl">
                      <a:srgbClr val="808080"/>
                    </a:outerShdw>
                  </a:effectLst>
                  <a:latin typeface="Arial" charset="0"/>
                  <a:cs typeface="Arial" charset="0"/>
                </a:rPr>
                <a:t>, </a:t>
              </a:r>
              <a:r>
                <a:rPr lang="en-US" sz="2400" b="1" dirty="0" err="1">
                  <a:solidFill>
                    <a:srgbClr val="FFFFFF"/>
                  </a:solidFill>
                  <a:effectLst>
                    <a:outerShdw blurRad="38100" dist="38100" dir="2700000" algn="tl">
                      <a:srgbClr val="808080"/>
                    </a:outerShdw>
                  </a:effectLst>
                  <a:latin typeface="Arial" charset="0"/>
                  <a:cs typeface="Arial" charset="0"/>
                </a:rPr>
                <a:t>miskin</a:t>
              </a:r>
              <a:r>
                <a:rPr lang="en-US" sz="2400" b="1" dirty="0">
                  <a:solidFill>
                    <a:srgbClr val="FFFFFF"/>
                  </a:solidFill>
                  <a:effectLst>
                    <a:outerShdw blurRad="38100" dist="38100" dir="2700000" algn="tl">
                      <a:srgbClr val="808080"/>
                    </a:outerShdw>
                  </a:effectLst>
                  <a:latin typeface="Arial" charset="0"/>
                  <a:cs typeface="Arial" charset="0"/>
                </a:rPr>
                <a:t>, </a:t>
              </a:r>
              <a:r>
                <a:rPr lang="en-US" sz="2400" b="1" dirty="0" err="1">
                  <a:solidFill>
                    <a:srgbClr val="FFFFFF"/>
                  </a:solidFill>
                  <a:effectLst>
                    <a:outerShdw blurRad="38100" dist="38100" dir="2700000" algn="tl">
                      <a:srgbClr val="808080"/>
                    </a:outerShdw>
                  </a:effectLst>
                  <a:latin typeface="Arial" charset="0"/>
                  <a:cs typeface="Arial" charset="0"/>
                </a:rPr>
                <a:t>buta</a:t>
              </a:r>
              <a:r>
                <a:rPr lang="en-US" sz="2400" b="1" dirty="0">
                  <a:solidFill>
                    <a:srgbClr val="FFFFFF"/>
                  </a:solidFill>
                  <a:effectLst>
                    <a:outerShdw blurRad="38100" dist="38100" dir="2700000" algn="tl">
                      <a:srgbClr val="808080"/>
                    </a:outerShdw>
                  </a:effectLst>
                  <a:latin typeface="Arial" charset="0"/>
                  <a:cs typeface="Arial" charset="0"/>
                </a:rPr>
                <a:t>, and </a:t>
              </a:r>
              <a:r>
                <a:rPr lang="en-US" sz="2400" b="1" dirty="0" err="1">
                  <a:solidFill>
                    <a:srgbClr val="FFFFFF"/>
                  </a:solidFill>
                  <a:effectLst>
                    <a:outerShdw blurRad="38100" dist="38100" dir="2700000" algn="tl">
                      <a:srgbClr val="808080"/>
                    </a:outerShdw>
                  </a:effectLst>
                  <a:latin typeface="Arial" charset="0"/>
                  <a:cs typeface="Arial" charset="0"/>
                </a:rPr>
                <a:t>telanjang</a:t>
              </a:r>
              <a:endParaRPr lang="en-US" sz="2400" b="1" dirty="0">
                <a:solidFill>
                  <a:srgbClr val="FFFFFF"/>
                </a:solidFill>
                <a:effectLst>
                  <a:outerShdw blurRad="38100" dist="38100" dir="2700000" algn="tl">
                    <a:srgbClr val="808080"/>
                  </a:outerShdw>
                </a:effectLst>
                <a:latin typeface="Arial" charset="0"/>
                <a:cs typeface="Arial" charset="0"/>
              </a:endParaRPr>
            </a:p>
          </p:txBody>
        </p:sp>
      </p:grpSp>
      <p:sp>
        <p:nvSpPr>
          <p:cNvPr id="8" name="TextBox 7"/>
          <p:cNvSpPr txBox="1"/>
          <p:nvPr/>
        </p:nvSpPr>
        <p:spPr>
          <a:xfrm>
            <a:off x="107950" y="5013325"/>
            <a:ext cx="1885950"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Efesus</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algn="ct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Laodikia</a:t>
            </a:r>
          </a:p>
        </p:txBody>
      </p:sp>
      <p:sp>
        <p:nvSpPr>
          <p:cNvPr id="12" name="TextBox 11"/>
          <p:cNvSpPr txBox="1"/>
          <p:nvPr/>
        </p:nvSpPr>
        <p:spPr>
          <a:xfrm>
            <a:off x="6861175" y="5127625"/>
            <a:ext cx="2174875" cy="461963"/>
          </a:xfrm>
          <a:prstGeom prst="rect">
            <a:avLst/>
          </a:prstGeom>
          <a:noFill/>
        </p:spPr>
        <p:txBody>
          <a:bodyPr>
            <a:spAutoFit/>
          </a:bodyPr>
          <a:lstStyle/>
          <a:p>
            <a:pP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Filadelfia</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Tiatira</a:t>
            </a:r>
          </a:p>
        </p:txBody>
      </p:sp>
      <p:sp>
        <p:nvSpPr>
          <p:cNvPr id="18" name="TextBox 17"/>
          <p:cNvSpPr txBox="1"/>
          <p:nvPr/>
        </p:nvSpPr>
        <p:spPr>
          <a:xfrm>
            <a:off x="971550" y="908050"/>
            <a:ext cx="1887538" cy="461963"/>
          </a:xfrm>
          <a:prstGeom prst="rect">
            <a:avLst/>
          </a:prstGeom>
          <a:noFill/>
        </p:spPr>
        <p:txBody>
          <a:bodyPr>
            <a:spAutoFit/>
          </a:bodyPr>
          <a:lstStyle/>
          <a:p>
            <a:pPr algn="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Pergamus</a:t>
            </a:r>
          </a:p>
        </p:txBody>
      </p:sp>
      <p:sp>
        <p:nvSpPr>
          <p:cNvPr id="20" name="TextBox 19"/>
          <p:cNvSpPr txBox="1"/>
          <p:nvPr/>
        </p:nvSpPr>
        <p:spPr>
          <a:xfrm>
            <a:off x="0" y="2924175"/>
            <a:ext cx="1476375"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Smirna</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31"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grpSp>
        <p:nvGrpSpPr>
          <p:cNvPr id="26" name="Group 25"/>
          <p:cNvGrpSpPr>
            <a:grpSpLocks/>
          </p:cNvGrpSpPr>
          <p:nvPr/>
        </p:nvGrpSpPr>
        <p:grpSpPr bwMode="auto">
          <a:xfrm>
            <a:off x="2050004" y="1382829"/>
            <a:ext cx="4672013" cy="4600575"/>
            <a:chOff x="2056134" y="1412646"/>
            <a:chExt cx="4672136" cy="4600128"/>
          </a:xfrm>
        </p:grpSpPr>
        <p:sp>
          <p:nvSpPr>
            <p:cNvPr id="28" name="Oval 27"/>
            <p:cNvSpPr/>
            <p:nvPr/>
          </p:nvSpPr>
          <p:spPr bwMode="auto">
            <a:xfrm>
              <a:off x="2056134" y="1412646"/>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29" name="TextBox 28"/>
            <p:cNvSpPr txBox="1"/>
            <p:nvPr/>
          </p:nvSpPr>
          <p:spPr>
            <a:xfrm>
              <a:off x="3060255" y="1412646"/>
              <a:ext cx="2663895" cy="3785284"/>
            </a:xfrm>
            <a:prstGeom prst="rect">
              <a:avLst/>
            </a:prstGeom>
            <a:noFill/>
          </p:spPr>
          <p:txBody>
            <a:bodyPr>
              <a:spAutoFit/>
            </a:bodyPr>
            <a:lstStyle/>
            <a:p>
              <a:pPr algn="ctr" eaLnBrk="0" fontAlgn="base" hangingPunct="0">
                <a:spcBef>
                  <a:spcPct val="0"/>
                </a:spcBef>
                <a:spcAft>
                  <a:spcPct val="0"/>
                </a:spcAft>
                <a:defRPr/>
              </a:pPr>
              <a:r>
                <a:rPr lang="en-US" sz="2400" b="1" dirty="0" err="1">
                  <a:solidFill>
                    <a:srgbClr val="000000"/>
                  </a:solidFill>
                  <a:effectLst>
                    <a:outerShdw blurRad="38100" dist="38100" dir="2700000" algn="tl">
                      <a:srgbClr val="000000">
                        <a:alpha val="43137"/>
                      </a:srgbClr>
                    </a:outerShdw>
                  </a:effectLst>
                  <a:latin typeface="Arial"/>
                  <a:ea typeface="ＭＳ Ｐゴシック" charset="0"/>
                  <a:cs typeface="Arial"/>
                </a:rPr>
                <a:t>Peringatan</a:t>
              </a: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eaLnBrk="0" fontAlgn="base" hangingPunct="0">
                <a:spcBef>
                  <a:spcPct val="0"/>
                </a:spcBef>
                <a:spcAft>
                  <a:spcPct val="0"/>
                </a:spcAft>
                <a:defRPr/>
              </a:pPr>
              <a:r>
                <a:rPr lang="en-US" sz="2400" b="1" dirty="0" err="1">
                  <a:solidFill>
                    <a:srgbClr val="000000"/>
                  </a:solidFill>
                  <a:effectLst>
                    <a:outerShdw blurRad="38100" dist="38100" dir="2700000" algn="tl">
                      <a:srgbClr val="000000">
                        <a:alpha val="43137"/>
                      </a:srgbClr>
                    </a:outerShdw>
                  </a:effectLst>
                  <a:latin typeface="Arial"/>
                  <a:ea typeface="ＭＳ Ｐゴシック" charset="0"/>
                  <a:cs typeface="Arial"/>
                </a:rPr>
                <a:t>Beli</a:t>
              </a: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srgbClr val="000000"/>
                  </a:solidFill>
                  <a:effectLst>
                    <a:outerShdw blurRad="38100" dist="38100" dir="2700000" algn="tl">
                      <a:srgbClr val="000000">
                        <a:alpha val="43137"/>
                      </a:srgbClr>
                    </a:outerShdw>
                  </a:effectLst>
                  <a:latin typeface="Arial"/>
                  <a:ea typeface="ＭＳ Ｐゴシック" charset="0"/>
                  <a:cs typeface="Arial"/>
                </a:rPr>
                <a:t>dari</a:t>
              </a: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srgbClr val="000000"/>
                  </a:solidFill>
                  <a:effectLst>
                    <a:outerShdw blurRad="38100" dist="38100" dir="2700000" algn="tl">
                      <a:srgbClr val="000000">
                        <a:alpha val="43137"/>
                      </a:srgbClr>
                    </a:outerShdw>
                  </a:effectLst>
                  <a:latin typeface="Arial"/>
                  <a:ea typeface="ＭＳ Ｐゴシック" charset="0"/>
                  <a:cs typeface="Arial"/>
                </a:rPr>
                <a:t>Kristus</a:t>
              </a: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srgbClr val="000000"/>
                  </a:solidFill>
                  <a:effectLst>
                    <a:outerShdw blurRad="38100" dist="38100" dir="2700000" algn="tl">
                      <a:srgbClr val="000000">
                        <a:alpha val="43137"/>
                      </a:srgbClr>
                    </a:outerShdw>
                  </a:effectLst>
                  <a:latin typeface="Arial"/>
                  <a:ea typeface="ＭＳ Ｐゴシック" charset="0"/>
                  <a:cs typeface="Arial"/>
                </a:rPr>
                <a:t>emas</a:t>
              </a: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srgbClr val="000000"/>
                  </a:solidFill>
                  <a:effectLst>
                    <a:outerShdw blurRad="38100" dist="38100" dir="2700000" algn="tl">
                      <a:srgbClr val="000000">
                        <a:alpha val="43137"/>
                      </a:srgbClr>
                    </a:outerShdw>
                  </a:effectLst>
                  <a:latin typeface="Arial"/>
                  <a:ea typeface="ＭＳ Ｐゴシック" charset="0"/>
                  <a:cs typeface="Arial"/>
                </a:rPr>
                <a:t>halus</a:t>
              </a: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srgbClr val="000000"/>
                  </a:solidFill>
                  <a:effectLst>
                    <a:outerShdw blurRad="38100" dist="38100" dir="2700000" algn="tl">
                      <a:srgbClr val="000000">
                        <a:alpha val="43137"/>
                      </a:srgbClr>
                    </a:outerShdw>
                  </a:effectLst>
                  <a:latin typeface="Arial"/>
                  <a:ea typeface="ＭＳ Ｐゴシック" charset="0"/>
                  <a:cs typeface="Arial"/>
                </a:rPr>
                <a:t>baju</a:t>
              </a: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srgbClr val="000000"/>
                  </a:solidFill>
                  <a:effectLst>
                    <a:outerShdw blurRad="38100" dist="38100" dir="2700000" algn="tl">
                      <a:srgbClr val="000000">
                        <a:alpha val="43137"/>
                      </a:srgbClr>
                    </a:outerShdw>
                  </a:effectLst>
                  <a:latin typeface="Arial"/>
                  <a:ea typeface="ＭＳ Ｐゴシック" charset="0"/>
                  <a:cs typeface="Arial"/>
                </a:rPr>
                <a:t>putih</a:t>
              </a: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 and </a:t>
              </a:r>
              <a:r>
                <a:rPr lang="en-US" sz="2400" b="1" dirty="0" err="1">
                  <a:solidFill>
                    <a:srgbClr val="000000"/>
                  </a:solidFill>
                  <a:effectLst>
                    <a:outerShdw blurRad="38100" dist="38100" dir="2700000" algn="tl">
                      <a:srgbClr val="000000">
                        <a:alpha val="43137"/>
                      </a:srgbClr>
                    </a:outerShdw>
                  </a:effectLst>
                  <a:latin typeface="Arial"/>
                  <a:ea typeface="ＭＳ Ｐゴシック" charset="0"/>
                  <a:cs typeface="Arial"/>
                </a:rPr>
                <a:t>obat</a:t>
              </a: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srgbClr val="000000"/>
                  </a:solidFill>
                  <a:effectLst>
                    <a:outerShdw blurRad="38100" dist="38100" dir="2700000" algn="tl">
                      <a:srgbClr val="000000">
                        <a:alpha val="43137"/>
                      </a:srgbClr>
                    </a:outerShdw>
                  </a:effectLst>
                  <a:latin typeface="Arial"/>
                  <a:ea typeface="ＭＳ Ｐゴシック" charset="0"/>
                  <a:cs typeface="Arial"/>
                </a:rPr>
                <a:t>mata</a:t>
              </a: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  </a:t>
              </a:r>
            </a:p>
            <a:p>
              <a:pPr algn="ctr"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eaLnBrk="0" fontAlgn="base" hangingPunct="0">
                <a:spcBef>
                  <a:spcPct val="0"/>
                </a:spcBef>
                <a:spcAft>
                  <a:spcPct val="0"/>
                </a:spcAft>
                <a:defRPr/>
              </a:pPr>
              <a:r>
                <a:rPr lang="en-US" sz="2400" b="1" dirty="0" err="1">
                  <a:solidFill>
                    <a:srgbClr val="000000"/>
                  </a:solidFill>
                  <a:effectLst>
                    <a:outerShdw blurRad="38100" dist="38100" dir="2700000" algn="tl">
                      <a:srgbClr val="000000">
                        <a:alpha val="43137"/>
                      </a:srgbClr>
                    </a:outerShdw>
                  </a:effectLst>
                  <a:latin typeface="Arial"/>
                  <a:ea typeface="ＭＳ Ｐゴシック" charset="0"/>
                  <a:cs typeface="Arial"/>
                </a:rPr>
                <a:t>Bersungguh-sngguhlah</a:t>
              </a: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srgbClr val="000000"/>
                  </a:solidFill>
                  <a:effectLst>
                    <a:outerShdw blurRad="38100" dist="38100" dir="2700000" algn="tl">
                      <a:srgbClr val="000000">
                        <a:alpha val="43137"/>
                      </a:srgbClr>
                    </a:outerShdw>
                  </a:effectLst>
                  <a:latin typeface="Arial"/>
                  <a:ea typeface="ＭＳ Ｐゴシック" charset="0"/>
                  <a:cs typeface="Arial"/>
                </a:rPr>
                <a:t>dan</a:t>
              </a: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srgbClr val="000000"/>
                  </a:solidFill>
                  <a:effectLst>
                    <a:outerShdw blurRad="38100" dist="38100" dir="2700000" algn="tl">
                      <a:srgbClr val="000000">
                        <a:alpha val="43137"/>
                      </a:srgbClr>
                    </a:outerShdw>
                  </a:effectLst>
                  <a:latin typeface="Arial"/>
                  <a:ea typeface="ＭＳ Ｐゴシック" charset="0"/>
                  <a:cs typeface="Arial"/>
                </a:rPr>
                <a:t>bertobatlah</a:t>
              </a: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a:t>
              </a:r>
            </a:p>
          </p:txBody>
        </p:sp>
      </p:grpSp>
      <p:sp>
        <p:nvSpPr>
          <p:cNvPr id="30" name="Title 1"/>
          <p:cNvSpPr txBox="1">
            <a:spLocks/>
          </p:cNvSpPr>
          <p:nvPr/>
        </p:nvSpPr>
        <p:spPr bwMode="auto">
          <a:xfrm>
            <a:off x="-31747" y="-26987"/>
            <a:ext cx="9212263" cy="75979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dirty="0">
                <a:solidFill>
                  <a:prstClr val="white"/>
                </a:solidFill>
                <a:latin typeface="Arial" charset="0"/>
                <a:ea typeface="ＭＳ Ｐゴシック" charset="0"/>
              </a:rPr>
              <a:t>Laodikia (Why 3:14-22).</a:t>
            </a:r>
            <a:endParaRPr lang="en-US" sz="4000" kern="0" dirty="0">
              <a:solidFill>
                <a:srgbClr val="FFFFFF"/>
              </a:solidFill>
              <a:latin typeface="Arial" charset="0"/>
              <a:ea typeface="ＭＳ Ｐゴシック" charset="0"/>
            </a:endParaRPr>
          </a:p>
        </p:txBody>
      </p:sp>
      <p:sp>
        <p:nvSpPr>
          <p:cNvPr id="24" name="Oval 4"/>
          <p:cNvSpPr>
            <a:spLocks noChangeArrowheads="1"/>
          </p:cNvSpPr>
          <p:nvPr/>
        </p:nvSpPr>
        <p:spPr bwMode="auto">
          <a:xfrm>
            <a:off x="1604962" y="777261"/>
            <a:ext cx="5688013" cy="568801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32" name="TextBox 31"/>
          <p:cNvSpPr txBox="1"/>
          <p:nvPr/>
        </p:nvSpPr>
        <p:spPr bwMode="auto">
          <a:xfrm>
            <a:off x="2036762" y="830549"/>
            <a:ext cx="4824413" cy="4524315"/>
          </a:xfrm>
          <a:prstGeom prst="rect">
            <a:avLst/>
          </a:prstGeom>
          <a:noFill/>
        </p:spPr>
        <p:txBody>
          <a:bodyPr>
            <a:spAutoFit/>
          </a:bodyPr>
          <a:lstStyle/>
          <a:p>
            <a:pPr algn="ctr" defTabSz="914400" eaLnBrk="0" fontAlgn="base" hangingPunct="0">
              <a:spcBef>
                <a:spcPct val="0"/>
              </a:spcBef>
              <a:spcAft>
                <a:spcPct val="0"/>
              </a:spcAft>
              <a:defRPr/>
            </a:pPr>
            <a:r>
              <a:rPr lang="en-US" sz="2400" b="1" dirty="0" err="1">
                <a:solidFill>
                  <a:prstClr val="black"/>
                </a:solidFill>
                <a:effectLst>
                  <a:outerShdw blurRad="38100" dist="38100" dir="2700000" algn="tl">
                    <a:srgbClr val="000000">
                      <a:alpha val="43137"/>
                    </a:srgbClr>
                  </a:outerShdw>
                </a:effectLst>
                <a:latin typeface="Arial"/>
                <a:ea typeface="ＭＳ Ｐゴシック" charset="0"/>
                <a:cs typeface="Arial"/>
              </a:rPr>
              <a:t>Peringatan</a:t>
            </a: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err="1">
                <a:solidFill>
                  <a:prstClr val="black"/>
                </a:solidFill>
                <a:effectLst>
                  <a:outerShdw blurRad="38100" dist="38100" dir="2700000" algn="tl">
                    <a:srgbClr val="000000">
                      <a:alpha val="43137"/>
                    </a:srgbClr>
                  </a:outerShdw>
                </a:effectLst>
                <a:latin typeface="Arial"/>
                <a:ea typeface="ＭＳ Ｐゴシック" charset="0"/>
                <a:cs typeface="Arial"/>
              </a:rPr>
              <a:t>Tidak</a:t>
            </a: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 Ada!</a:t>
            </a:r>
          </a:p>
          <a:p>
            <a:pPr algn="ctr" defTabSz="914400" eaLnBrk="0" fontAlgn="base" hangingPunct="0">
              <a:spcBef>
                <a:spcPct val="0"/>
              </a:spcBef>
              <a:spcAft>
                <a:spcPct val="0"/>
              </a:spcAft>
              <a:defRPr/>
            </a:pPr>
            <a:endParaRPr lang="en-US" sz="48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4800" b="1" dirty="0" err="1">
                <a:solidFill>
                  <a:prstClr val="black"/>
                </a:solidFill>
                <a:effectLst>
                  <a:outerShdw blurRad="38100" dist="38100" dir="2700000" algn="tl">
                    <a:srgbClr val="000000">
                      <a:alpha val="43137"/>
                    </a:srgbClr>
                  </a:outerShdw>
                </a:effectLst>
                <a:latin typeface="Arial"/>
                <a:ea typeface="ＭＳ Ｐゴシック" charset="0"/>
                <a:cs typeface="Arial"/>
              </a:rPr>
              <a:t>Tetapi</a:t>
            </a:r>
            <a:r>
              <a:rPr lang="en-US" sz="4800" b="1" dirty="0">
                <a:solidFill>
                  <a:prstClr val="black"/>
                </a:solidFill>
                <a:effectLst>
                  <a:outerShdw blurRad="38100" dist="38100" dir="2700000" algn="tl">
                    <a:srgbClr val="000000">
                      <a:alpha val="43137"/>
                    </a:srgbClr>
                  </a:outerShdw>
                </a:effectLst>
                <a:latin typeface="Arial"/>
                <a:ea typeface="ＭＳ Ｐゴシック" charset="0"/>
                <a:cs typeface="Arial"/>
              </a:rPr>
              <a:t> </a:t>
            </a:r>
            <a:r>
              <a:rPr lang="en-US" sz="4800" b="1" dirty="0" err="1">
                <a:solidFill>
                  <a:prstClr val="black"/>
                </a:solidFill>
                <a:effectLst>
                  <a:outerShdw blurRad="38100" dist="38100" dir="2700000" algn="tl">
                    <a:srgbClr val="000000">
                      <a:alpha val="43137"/>
                    </a:srgbClr>
                  </a:outerShdw>
                </a:effectLst>
                <a:latin typeface="Arial"/>
                <a:ea typeface="ＭＳ Ｐゴシック" charset="0"/>
                <a:cs typeface="Arial"/>
              </a:rPr>
              <a:t>ada</a:t>
            </a:r>
            <a:r>
              <a:rPr lang="en-US" sz="4800" b="1" dirty="0">
                <a:solidFill>
                  <a:prstClr val="black"/>
                </a:solidFill>
                <a:effectLst>
                  <a:outerShdw blurRad="38100" dist="38100" dir="2700000" algn="tl">
                    <a:srgbClr val="000000">
                      <a:alpha val="43137"/>
                    </a:srgbClr>
                  </a:outerShdw>
                </a:effectLst>
                <a:latin typeface="Arial"/>
                <a:ea typeface="ＭＳ Ｐゴシック" charset="0"/>
                <a:cs typeface="Arial"/>
              </a:rPr>
              <a:t> </a:t>
            </a:r>
            <a:r>
              <a:rPr lang="en-US" sz="4800" b="1" dirty="0" err="1">
                <a:solidFill>
                  <a:prstClr val="black"/>
                </a:solidFill>
                <a:effectLst>
                  <a:outerShdw blurRad="38100" dist="38100" dir="2700000" algn="tl">
                    <a:srgbClr val="000000">
                      <a:alpha val="43137"/>
                    </a:srgbClr>
                  </a:outerShdw>
                </a:effectLst>
                <a:latin typeface="Arial"/>
                <a:ea typeface="ＭＳ Ｐゴシック" charset="0"/>
                <a:cs typeface="Arial"/>
              </a:rPr>
              <a:t>sebuah</a:t>
            </a:r>
            <a:r>
              <a:rPr lang="en-US" sz="4800" b="1" dirty="0">
                <a:solidFill>
                  <a:prstClr val="black"/>
                </a:solidFill>
                <a:effectLst>
                  <a:outerShdw blurRad="38100" dist="38100" dir="2700000" algn="tl">
                    <a:srgbClr val="000000">
                      <a:alpha val="43137"/>
                    </a:srgbClr>
                  </a:outerShdw>
                </a:effectLst>
                <a:latin typeface="Arial"/>
                <a:ea typeface="ＭＳ Ｐゴシック" charset="0"/>
                <a:cs typeface="Arial"/>
              </a:rPr>
              <a:t> </a:t>
            </a:r>
            <a:r>
              <a:rPr lang="en-US" sz="4800" b="1" dirty="0" err="1">
                <a:solidFill>
                  <a:prstClr val="black"/>
                </a:solidFill>
                <a:effectLst>
                  <a:outerShdw blurRad="38100" dist="38100" dir="2700000" algn="tl">
                    <a:srgbClr val="000000">
                      <a:alpha val="43137"/>
                    </a:srgbClr>
                  </a:outerShdw>
                </a:effectLst>
                <a:latin typeface="Arial"/>
                <a:ea typeface="ＭＳ Ｐゴシック" charset="0"/>
                <a:cs typeface="Arial"/>
              </a:rPr>
              <a:t>undangan</a:t>
            </a:r>
            <a:r>
              <a:rPr lang="en-US" sz="4800" b="1" dirty="0">
                <a:solidFill>
                  <a:prstClr val="black"/>
                </a:solidFill>
                <a:effectLst>
                  <a:outerShdw blurRad="38100" dist="38100" dir="2700000" algn="tl">
                    <a:srgbClr val="000000">
                      <a:alpha val="43137"/>
                    </a:srgbClr>
                  </a:outerShdw>
                </a:effectLst>
                <a:latin typeface="Arial"/>
                <a:ea typeface="ＭＳ Ｐゴシック" charset="0"/>
                <a:cs typeface="Arial"/>
              </a:rPr>
              <a:t>!</a:t>
            </a:r>
          </a:p>
        </p:txBody>
      </p:sp>
      <p:sp>
        <p:nvSpPr>
          <p:cNvPr id="33" name="Text Box 1041"/>
          <p:cNvSpPr txBox="1">
            <a:spLocks noChangeArrowheads="1"/>
          </p:cNvSpPr>
          <p:nvPr/>
        </p:nvSpPr>
        <p:spPr bwMode="auto">
          <a:xfrm>
            <a:off x="8389656"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352854799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2" grpId="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8156" y="713200"/>
            <a:ext cx="9217205" cy="6144803"/>
          </a:xfrm>
          <a:prstGeom prst="rect">
            <a:avLst/>
          </a:prstGeom>
        </p:spPr>
      </p:pic>
      <p:sp>
        <p:nvSpPr>
          <p:cNvPr id="841730" name="Rectangle 2"/>
          <p:cNvSpPr>
            <a:spLocks noGrp="1" noChangeArrowheads="1"/>
          </p:cNvSpPr>
          <p:nvPr>
            <p:ph type="title"/>
          </p:nvPr>
        </p:nvSpPr>
        <p:spPr>
          <a:xfrm>
            <a:off x="0" y="-116697"/>
            <a:ext cx="9144000" cy="1328192"/>
          </a:xfrm>
          <a:effectLst/>
        </p:spPr>
        <p:txBody>
          <a:bodyPr>
            <a:normAutofit/>
          </a:bodyPr>
          <a:lstStyle/>
          <a:p>
            <a:pPr>
              <a:defRPr/>
            </a:pPr>
            <a:r>
              <a:rPr lang="en-US" b="1" dirty="0" err="1">
                <a:effectLst>
                  <a:glow rad="165100">
                    <a:schemeClr val="tx1"/>
                  </a:glow>
                </a:effectLst>
                <a:ea typeface="ＭＳ Ｐゴシック" charset="0"/>
              </a:rPr>
              <a:t>Yesus</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kepada</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Filadelfia</a:t>
            </a:r>
            <a:endParaRPr lang="en-US"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502160" y="2632057"/>
            <a:ext cx="415692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a:t>
            </a:r>
            <a:r>
              <a:rPr lang="en-US" sz="4000" b="1" dirty="0" err="1">
                <a:solidFill>
                  <a:prstClr val="white"/>
                </a:solidFill>
                <a:effectLst>
                  <a:glow rad="165100">
                    <a:prstClr val="black"/>
                  </a:glow>
                </a:effectLst>
                <a:ea typeface="ＭＳ Ｐゴシック" charset="0"/>
              </a:rPr>
              <a:t>Aku</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telah</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membuka</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pintu</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bagimu</a:t>
            </a:r>
            <a:r>
              <a:rPr lang="en-US" sz="4000" b="1" dirty="0">
                <a:solidFill>
                  <a:prstClr val="white"/>
                </a:solidFill>
                <a:effectLst>
                  <a:glow rad="165100">
                    <a:prstClr val="black"/>
                  </a:glow>
                </a:effectLst>
                <a:ea typeface="ＭＳ Ｐゴシック" charset="0"/>
              </a:rPr>
              <a:t>, yang </a:t>
            </a:r>
            <a:r>
              <a:rPr lang="en-US" sz="4000" b="1" dirty="0" err="1">
                <a:solidFill>
                  <a:prstClr val="white"/>
                </a:solidFill>
                <a:effectLst>
                  <a:glow rad="165100">
                    <a:prstClr val="black"/>
                  </a:glow>
                </a:effectLst>
                <a:ea typeface="ＭＳ Ｐゴシック" charset="0"/>
              </a:rPr>
              <a:t>tidak</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dapat</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ditutup</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oleh</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seorangpun</a:t>
            </a:r>
            <a:r>
              <a:rPr lang="en-US" sz="4000" b="1" dirty="0">
                <a:solidFill>
                  <a:prstClr val="white"/>
                </a:solidFill>
                <a:effectLst>
                  <a:glow rad="165100">
                    <a:prstClr val="black"/>
                  </a:glow>
                </a:effectLst>
                <a:ea typeface="ＭＳ Ｐゴシック" charset="0"/>
              </a:rPr>
              <a:t>…</a:t>
            </a: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 (3:8)</a:t>
            </a:r>
          </a:p>
        </p:txBody>
      </p:sp>
    </p:spTree>
    <p:extLst>
      <p:ext uri="{BB962C8B-B14F-4D97-AF65-F5344CB8AC3E}">
        <p14:creationId xmlns:p14="http://schemas.microsoft.com/office/powerpoint/2010/main" val="204677851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 Jesus-knocking-288x3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6568261" cy="6841939"/>
          </a:xfrm>
          <a:prstGeom prst="rect">
            <a:avLst/>
          </a:prstGeom>
        </p:spPr>
      </p:pic>
      <p:sp>
        <p:nvSpPr>
          <p:cNvPr id="113667" name="Rectangle 2"/>
          <p:cNvSpPr>
            <a:spLocks noGrp="1" noChangeArrowheads="1"/>
          </p:cNvSpPr>
          <p:nvPr>
            <p:ph type="ctrTitle"/>
          </p:nvPr>
        </p:nvSpPr>
        <p:spPr>
          <a:xfrm>
            <a:off x="4419600" y="395405"/>
            <a:ext cx="4839836" cy="5508037"/>
          </a:xfrm>
        </p:spPr>
        <p:txBody>
          <a:bodyPr/>
          <a:lstStyle/>
          <a:p>
            <a:pPr algn="l"/>
            <a:r>
              <a:rPr lang="ru-RU" altLang="ja-JP" sz="4000" b="1" dirty="0">
                <a:effectLst>
                  <a:glow rad="317500">
                    <a:schemeClr val="tx1">
                      <a:alpha val="75000"/>
                    </a:schemeClr>
                  </a:glow>
                </a:effectLst>
                <a:latin typeface="Arial" charset="0"/>
                <a:ea typeface="ＭＳ Ｐゴシック" charset="0"/>
              </a:rPr>
              <a:t>"</a:t>
            </a:r>
            <a:r>
              <a:rPr lang="en-US" altLang="ja-JP" sz="4000" b="1" dirty="0" err="1">
                <a:effectLst>
                  <a:glow rad="317500">
                    <a:schemeClr val="tx1">
                      <a:alpha val="75000"/>
                    </a:schemeClr>
                  </a:glow>
                </a:effectLst>
                <a:latin typeface="Arial" charset="0"/>
                <a:ea typeface="ＭＳ Ｐゴシック" charset="0"/>
              </a:rPr>
              <a:t>Lihat</a:t>
            </a:r>
            <a:r>
              <a:rPr lang="en-US" altLang="ja-JP" sz="4000" b="1" dirty="0">
                <a:effectLst>
                  <a:glow rad="317500">
                    <a:schemeClr val="tx1">
                      <a:alpha val="75000"/>
                    </a:schemeClr>
                  </a:glow>
                </a:effectLst>
                <a:latin typeface="Arial" charset="0"/>
                <a:ea typeface="ＭＳ Ｐゴシック" charset="0"/>
              </a:rPr>
              <a:t>, Aku </a:t>
            </a:r>
            <a:r>
              <a:rPr lang="en-US" altLang="ja-JP" sz="4000" b="1" dirty="0" err="1">
                <a:effectLst>
                  <a:glow rad="317500">
                    <a:schemeClr val="tx1">
                      <a:alpha val="75000"/>
                    </a:schemeClr>
                  </a:glow>
                </a:effectLst>
                <a:latin typeface="Arial" charset="0"/>
                <a:ea typeface="ＭＳ Ｐゴシック" charset="0"/>
              </a:rPr>
              <a:t>berdiri</a:t>
            </a:r>
            <a:r>
              <a:rPr lang="en-US" altLang="ja-JP" sz="4000" b="1" dirty="0">
                <a:effectLst>
                  <a:glow rad="317500">
                    <a:schemeClr val="tx1">
                      <a:alpha val="75000"/>
                    </a:schemeClr>
                  </a:glow>
                </a:effectLst>
                <a:latin typeface="Arial" charset="0"/>
                <a:ea typeface="ＭＳ Ｐゴシック" charset="0"/>
              </a:rPr>
              <a:t> di </a:t>
            </a:r>
            <a:r>
              <a:rPr lang="en-US" altLang="ja-JP" sz="4000" b="1" dirty="0" err="1">
                <a:effectLst>
                  <a:glow rad="317500">
                    <a:schemeClr val="tx1">
                      <a:alpha val="75000"/>
                    </a:schemeClr>
                  </a:glow>
                </a:effectLst>
                <a:latin typeface="Arial" charset="0"/>
                <a:ea typeface="ＭＳ Ｐゴシック" charset="0"/>
              </a:rPr>
              <a:t>muka</a:t>
            </a:r>
            <a:r>
              <a:rPr lang="en-US" altLang="ja-JP" sz="4000" b="1" dirty="0">
                <a:effectLst>
                  <a:glow rad="317500">
                    <a:schemeClr val="tx1">
                      <a:alpha val="75000"/>
                    </a:schemeClr>
                  </a:glow>
                </a:effectLst>
                <a:latin typeface="Arial" charset="0"/>
                <a:ea typeface="ＭＳ Ｐゴシック" charset="0"/>
              </a:rPr>
              <a:t> </a:t>
            </a:r>
            <a:r>
              <a:rPr lang="en-US" altLang="ja-JP" sz="4000" b="1" dirty="0" err="1">
                <a:effectLst>
                  <a:glow rad="317500">
                    <a:schemeClr val="tx1">
                      <a:alpha val="75000"/>
                    </a:schemeClr>
                  </a:glow>
                </a:effectLst>
                <a:latin typeface="Arial" charset="0"/>
                <a:ea typeface="ＭＳ Ｐゴシック" charset="0"/>
              </a:rPr>
              <a:t>pintu</a:t>
            </a:r>
            <a:r>
              <a:rPr lang="en-US" altLang="ja-JP" sz="4000" b="1" dirty="0">
                <a:effectLst>
                  <a:glow rad="317500">
                    <a:schemeClr val="tx1">
                      <a:alpha val="75000"/>
                    </a:schemeClr>
                  </a:glow>
                </a:effectLst>
                <a:latin typeface="Arial" charset="0"/>
                <a:ea typeface="ＭＳ Ｐゴシック" charset="0"/>
              </a:rPr>
              <a:t>  dan </a:t>
            </a:r>
            <a:r>
              <a:rPr lang="en-US" altLang="ja-JP" sz="4000" b="1" dirty="0" err="1">
                <a:effectLst>
                  <a:glow rad="317500">
                    <a:schemeClr val="tx1">
                      <a:alpha val="75000"/>
                    </a:schemeClr>
                  </a:glow>
                </a:effectLst>
                <a:latin typeface="Arial" charset="0"/>
                <a:ea typeface="ＭＳ Ｐゴシック" charset="0"/>
              </a:rPr>
              <a:t>mengetok</a:t>
            </a:r>
            <a:r>
              <a:rPr lang="en-US" altLang="ja-JP" sz="4000" b="1" dirty="0">
                <a:effectLst>
                  <a:glow rad="317500">
                    <a:schemeClr val="tx1">
                      <a:alpha val="75000"/>
                    </a:schemeClr>
                  </a:glow>
                </a:effectLst>
                <a:latin typeface="Arial" charset="0"/>
                <a:ea typeface="ＭＳ Ｐゴシック" charset="0"/>
              </a:rPr>
              <a:t>; </a:t>
            </a:r>
            <a:r>
              <a:rPr lang="en-US" altLang="ja-JP" sz="4000" b="1" dirty="0" err="1">
                <a:effectLst>
                  <a:glow rad="317500">
                    <a:schemeClr val="tx1">
                      <a:alpha val="75000"/>
                    </a:schemeClr>
                  </a:glow>
                </a:effectLst>
                <a:latin typeface="Arial" charset="0"/>
                <a:ea typeface="ＭＳ Ｐゴシック" charset="0"/>
              </a:rPr>
              <a:t>jikalau</a:t>
            </a:r>
            <a:r>
              <a:rPr lang="en-US" altLang="ja-JP" sz="4000" b="1" dirty="0">
                <a:effectLst>
                  <a:glow rad="317500">
                    <a:schemeClr val="tx1">
                      <a:alpha val="75000"/>
                    </a:schemeClr>
                  </a:glow>
                </a:effectLst>
                <a:latin typeface="Arial" charset="0"/>
                <a:ea typeface="ＭＳ Ｐゴシック" charset="0"/>
              </a:rPr>
              <a:t> </a:t>
            </a:r>
            <a:r>
              <a:rPr lang="en-US" altLang="ja-JP" sz="4000" b="1" dirty="0" err="1">
                <a:effectLst>
                  <a:glow rad="317500">
                    <a:schemeClr val="tx1">
                      <a:alpha val="75000"/>
                    </a:schemeClr>
                  </a:glow>
                </a:effectLst>
                <a:latin typeface="Arial" charset="0"/>
                <a:ea typeface="ＭＳ Ｐゴシック" charset="0"/>
              </a:rPr>
              <a:t>ada</a:t>
            </a:r>
            <a:r>
              <a:rPr lang="en-US" altLang="ja-JP" sz="4000" b="1" dirty="0">
                <a:effectLst>
                  <a:glow rad="317500">
                    <a:schemeClr val="tx1">
                      <a:alpha val="75000"/>
                    </a:schemeClr>
                  </a:glow>
                </a:effectLst>
                <a:latin typeface="Arial" charset="0"/>
                <a:ea typeface="ＭＳ Ｐゴシック" charset="0"/>
              </a:rPr>
              <a:t> orang yang </a:t>
            </a:r>
            <a:r>
              <a:rPr lang="en-US" altLang="ja-JP" sz="4000" b="1" dirty="0" err="1">
                <a:effectLst>
                  <a:glow rad="317500">
                    <a:schemeClr val="tx1">
                      <a:alpha val="75000"/>
                    </a:schemeClr>
                  </a:glow>
                </a:effectLst>
                <a:latin typeface="Arial" charset="0"/>
                <a:ea typeface="ＭＳ Ｐゴシック" charset="0"/>
              </a:rPr>
              <a:t>mendengar</a:t>
            </a:r>
            <a:r>
              <a:rPr lang="en-US" altLang="ja-JP" sz="4000" b="1" dirty="0">
                <a:effectLst>
                  <a:glow rad="317500">
                    <a:schemeClr val="tx1">
                      <a:alpha val="75000"/>
                    </a:schemeClr>
                  </a:glow>
                </a:effectLst>
                <a:latin typeface="Arial" charset="0"/>
                <a:ea typeface="ＭＳ Ｐゴシック" charset="0"/>
              </a:rPr>
              <a:t> </a:t>
            </a:r>
            <a:r>
              <a:rPr lang="en-US" altLang="ja-JP" sz="4000" b="1" dirty="0" err="1">
                <a:effectLst>
                  <a:glow rad="317500">
                    <a:schemeClr val="tx1">
                      <a:alpha val="75000"/>
                    </a:schemeClr>
                  </a:glow>
                </a:effectLst>
                <a:latin typeface="Arial" charset="0"/>
                <a:ea typeface="ＭＳ Ｐゴシック" charset="0"/>
              </a:rPr>
              <a:t>suara</a:t>
            </a:r>
            <a:r>
              <a:rPr lang="en-US" altLang="ja-JP" sz="4000" b="1" dirty="0">
                <a:effectLst>
                  <a:glow rad="317500">
                    <a:schemeClr val="tx1">
                      <a:alpha val="75000"/>
                    </a:schemeClr>
                  </a:glow>
                </a:effectLst>
                <a:latin typeface="Arial" charset="0"/>
                <a:ea typeface="ＭＳ Ｐゴシック" charset="0"/>
              </a:rPr>
              <a:t>-Ku dan </a:t>
            </a:r>
            <a:r>
              <a:rPr lang="en-US" altLang="ja-JP" sz="4000" b="1" dirty="0" err="1">
                <a:effectLst>
                  <a:glow rad="317500">
                    <a:schemeClr val="tx1">
                      <a:alpha val="75000"/>
                    </a:schemeClr>
                  </a:glow>
                </a:effectLst>
                <a:latin typeface="Arial" charset="0"/>
                <a:ea typeface="ＭＳ Ｐゴシック" charset="0"/>
              </a:rPr>
              <a:t>membukakan</a:t>
            </a:r>
            <a:r>
              <a:rPr lang="en-US" altLang="ja-JP" sz="4000" b="1" dirty="0">
                <a:effectLst>
                  <a:glow rad="317500">
                    <a:schemeClr val="tx1">
                      <a:alpha val="75000"/>
                    </a:schemeClr>
                  </a:glow>
                </a:effectLst>
                <a:latin typeface="Arial" charset="0"/>
                <a:ea typeface="ＭＳ Ｐゴシック" charset="0"/>
              </a:rPr>
              <a:t> </a:t>
            </a:r>
            <a:r>
              <a:rPr lang="en-US" altLang="ja-JP" sz="4000" b="1" dirty="0" err="1">
                <a:effectLst>
                  <a:glow rad="317500">
                    <a:schemeClr val="tx1">
                      <a:alpha val="75000"/>
                    </a:schemeClr>
                  </a:glow>
                </a:effectLst>
                <a:latin typeface="Arial" charset="0"/>
                <a:ea typeface="ＭＳ Ｐゴシック" charset="0"/>
              </a:rPr>
              <a:t>pintu</a:t>
            </a:r>
            <a:r>
              <a:rPr lang="en-US" altLang="ja-JP" sz="4000" b="1" dirty="0">
                <a:effectLst>
                  <a:glow rad="317500">
                    <a:schemeClr val="tx1">
                      <a:alpha val="75000"/>
                    </a:schemeClr>
                  </a:glow>
                </a:effectLst>
                <a:latin typeface="Arial" charset="0"/>
                <a:ea typeface="ＭＳ Ｐゴシック" charset="0"/>
              </a:rPr>
              <a:t>, Aku akan </a:t>
            </a:r>
            <a:r>
              <a:rPr lang="en-US" altLang="ja-JP" sz="4000" b="1" dirty="0" err="1">
                <a:effectLst>
                  <a:glow rad="317500">
                    <a:schemeClr val="tx1">
                      <a:alpha val="75000"/>
                    </a:schemeClr>
                  </a:glow>
                </a:effectLst>
                <a:latin typeface="Arial" charset="0"/>
                <a:ea typeface="ＭＳ Ｐゴシック" charset="0"/>
              </a:rPr>
              <a:t>masuk</a:t>
            </a:r>
            <a:r>
              <a:rPr lang="en-US" altLang="ja-JP" sz="4000" b="1" dirty="0">
                <a:effectLst>
                  <a:glow rad="317500">
                    <a:schemeClr val="tx1">
                      <a:alpha val="75000"/>
                    </a:schemeClr>
                  </a:glow>
                </a:effectLst>
                <a:latin typeface="Arial" charset="0"/>
                <a:ea typeface="ＭＳ Ｐゴシック" charset="0"/>
              </a:rPr>
              <a:t>…</a:t>
            </a:r>
            <a:r>
              <a:rPr lang="ru-RU" altLang="ja-JP" sz="4000" b="1" dirty="0">
                <a:effectLst>
                  <a:glow rad="317500">
                    <a:schemeClr val="tx1">
                      <a:alpha val="75000"/>
                    </a:schemeClr>
                  </a:glow>
                </a:effectLst>
                <a:latin typeface="Arial" charset="0"/>
                <a:ea typeface="ＭＳ Ｐゴシック" charset="0"/>
              </a:rPr>
              <a:t>"</a:t>
            </a:r>
            <a:br>
              <a:rPr lang="en-US" altLang="ja-JP" sz="4000" b="1" dirty="0">
                <a:effectLst>
                  <a:glow rad="317500">
                    <a:schemeClr val="tx1">
                      <a:alpha val="75000"/>
                    </a:schemeClr>
                  </a:glow>
                </a:effectLst>
                <a:latin typeface="Arial" charset="0"/>
                <a:ea typeface="ＭＳ Ｐゴシック" charset="0"/>
              </a:rPr>
            </a:br>
            <a:r>
              <a:rPr lang="en-US" altLang="ja-JP" sz="4000" b="1" dirty="0">
                <a:effectLst>
                  <a:glow rad="317500">
                    <a:schemeClr val="tx1">
                      <a:alpha val="75000"/>
                    </a:schemeClr>
                  </a:glow>
                </a:effectLst>
                <a:latin typeface="Arial" charset="0"/>
                <a:ea typeface="ＭＳ Ｐゴシック" charset="0"/>
              </a:rPr>
              <a:t>(3:20a TB)</a:t>
            </a:r>
            <a:endParaRPr lang="en-US" sz="4000" b="1" dirty="0">
              <a:effectLst>
                <a:glow rad="317500">
                  <a:schemeClr val="tx1">
                    <a:alpha val="75000"/>
                  </a:schemeClr>
                </a:glow>
              </a:effectLst>
              <a:latin typeface="Arial" charset="0"/>
              <a:ea typeface="ＭＳ Ｐゴシック" charset="0"/>
            </a:endParaRPr>
          </a:p>
        </p:txBody>
      </p:sp>
      <p:sp>
        <p:nvSpPr>
          <p:cNvPr id="4" name="Rectangle 2"/>
          <p:cNvSpPr txBox="1">
            <a:spLocks noChangeArrowheads="1"/>
          </p:cNvSpPr>
          <p:nvPr/>
        </p:nvSpPr>
        <p:spPr bwMode="auto">
          <a:xfrm>
            <a:off x="-551558" y="6028580"/>
            <a:ext cx="10259439" cy="9384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altLang="ja-JP" sz="4200" b="1" dirty="0" err="1">
                <a:solidFill>
                  <a:srgbClr val="FFFFFF"/>
                </a:solidFill>
                <a:effectLst>
                  <a:glow rad="317500">
                    <a:srgbClr val="000000">
                      <a:alpha val="75000"/>
                    </a:srgbClr>
                  </a:glow>
                </a:effectLst>
                <a:latin typeface="Arial" charset="0"/>
                <a:ea typeface="ＭＳ Ｐゴシック" charset="0"/>
              </a:rPr>
              <a:t>Menerima</a:t>
            </a:r>
            <a:r>
              <a:rPr lang="en-US" altLang="ja-JP" sz="4200" b="1" dirty="0">
                <a:solidFill>
                  <a:srgbClr val="FFFFFF"/>
                </a:solidFill>
                <a:effectLst>
                  <a:glow rad="317500">
                    <a:srgbClr val="000000">
                      <a:alpha val="75000"/>
                    </a:srgbClr>
                  </a:glow>
                </a:effectLst>
                <a:latin typeface="Arial" charset="0"/>
                <a:ea typeface="ＭＳ Ｐゴシック" charset="0"/>
              </a:rPr>
              <a:t> </a:t>
            </a:r>
            <a:r>
              <a:rPr lang="en-US" altLang="ja-JP" sz="4200" b="1" dirty="0" err="1">
                <a:solidFill>
                  <a:srgbClr val="FFFFFF"/>
                </a:solidFill>
                <a:effectLst>
                  <a:glow rad="317500">
                    <a:srgbClr val="000000">
                      <a:alpha val="75000"/>
                    </a:srgbClr>
                  </a:glow>
                </a:effectLst>
                <a:latin typeface="Arial" charset="0"/>
                <a:ea typeface="ＭＳ Ｐゴシック" charset="0"/>
              </a:rPr>
              <a:t>Kristus</a:t>
            </a:r>
            <a:r>
              <a:rPr lang="en-US" altLang="ja-JP" sz="4200" b="1" dirty="0">
                <a:solidFill>
                  <a:srgbClr val="FFFFFF"/>
                </a:solidFill>
                <a:effectLst>
                  <a:glow rad="317500">
                    <a:srgbClr val="000000">
                      <a:alpha val="75000"/>
                    </a:srgbClr>
                  </a:glow>
                </a:effectLst>
                <a:latin typeface="Arial" charset="0"/>
                <a:ea typeface="ＭＳ Ｐゴシック" charset="0"/>
              </a:rPr>
              <a:t> di </a:t>
            </a:r>
            <a:r>
              <a:rPr lang="en-US" altLang="ja-JP" sz="4200" b="1" dirty="0" err="1">
                <a:solidFill>
                  <a:srgbClr val="FFFFFF"/>
                </a:solidFill>
                <a:effectLst>
                  <a:glow rad="317500">
                    <a:srgbClr val="000000">
                      <a:alpha val="75000"/>
                    </a:srgbClr>
                  </a:glow>
                </a:effectLst>
                <a:latin typeface="Arial" charset="0"/>
                <a:ea typeface="ＭＳ Ｐゴシック" charset="0"/>
              </a:rPr>
              <a:t>dalam</a:t>
            </a:r>
            <a:r>
              <a:rPr lang="en-US" altLang="ja-JP" sz="4200" b="1" dirty="0">
                <a:solidFill>
                  <a:srgbClr val="FFFFFF"/>
                </a:solidFill>
                <a:effectLst>
                  <a:glow rad="317500">
                    <a:srgbClr val="000000">
                      <a:alpha val="75000"/>
                    </a:srgbClr>
                  </a:glow>
                </a:effectLst>
                <a:latin typeface="Arial" charset="0"/>
                <a:ea typeface="ＭＳ Ｐゴシック" charset="0"/>
              </a:rPr>
              <a:t> </a:t>
            </a:r>
            <a:r>
              <a:rPr lang="en-US" altLang="ja-JP" sz="4200" b="1" dirty="0" err="1">
                <a:solidFill>
                  <a:srgbClr val="FFFFFF"/>
                </a:solidFill>
                <a:effectLst>
                  <a:glow rad="317500">
                    <a:srgbClr val="000000">
                      <a:alpha val="75000"/>
                    </a:srgbClr>
                  </a:glow>
                </a:effectLst>
                <a:latin typeface="Arial" charset="0"/>
                <a:ea typeface="ＭＳ Ｐゴシック" charset="0"/>
              </a:rPr>
              <a:t>hatimu</a:t>
            </a:r>
            <a:endParaRPr lang="en-US" sz="4200" b="1" dirty="0">
              <a:solidFill>
                <a:srgbClr val="FFFFFF"/>
              </a:solidFill>
              <a:effectLst>
                <a:glow rad="317500">
                  <a:srgbClr val="000000">
                    <a:alpha val="75000"/>
                  </a:srgbClr>
                </a:glow>
              </a:effectLst>
              <a:latin typeface="Arial" charset="0"/>
              <a:ea typeface="ＭＳ Ｐゴシック" charset="0"/>
            </a:endParaRPr>
          </a:p>
        </p:txBody>
      </p:sp>
    </p:spTree>
    <p:extLst>
      <p:ext uri="{BB962C8B-B14F-4D97-AF65-F5344CB8AC3E}">
        <p14:creationId xmlns:p14="http://schemas.microsoft.com/office/powerpoint/2010/main" val="107790039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13667" name="Rectangle 2"/>
          <p:cNvSpPr>
            <a:spLocks noGrp="1" noChangeArrowheads="1"/>
          </p:cNvSpPr>
          <p:nvPr>
            <p:ph type="ctrTitle"/>
          </p:nvPr>
        </p:nvSpPr>
        <p:spPr>
          <a:xfrm>
            <a:off x="128452" y="167641"/>
            <a:ext cx="4397828" cy="5078907"/>
          </a:xfrm>
        </p:spPr>
        <p:txBody>
          <a:bodyPr/>
          <a:lstStyle/>
          <a:p>
            <a:pPr algn="l"/>
            <a:r>
              <a:rPr lang="ru-RU" altLang="ja-JP" sz="4000" b="1" dirty="0">
                <a:effectLst>
                  <a:glow rad="317500">
                    <a:schemeClr val="tx1">
                      <a:alpha val="75000"/>
                    </a:schemeClr>
                  </a:glow>
                </a:effectLst>
                <a:latin typeface="Arial" charset="0"/>
                <a:ea typeface="ＭＳ Ｐゴシック" charset="0"/>
              </a:rPr>
              <a:t>"</a:t>
            </a:r>
            <a:r>
              <a:rPr lang="en-US" altLang="ja-JP" sz="4000" b="1" dirty="0" err="1">
                <a:effectLst>
                  <a:glow rad="317500">
                    <a:schemeClr val="tx1">
                      <a:alpha val="75000"/>
                    </a:schemeClr>
                  </a:glow>
                </a:effectLst>
                <a:latin typeface="Arial" charset="0"/>
                <a:ea typeface="ＭＳ Ｐゴシック" charset="0"/>
              </a:rPr>
              <a:t>Lihat</a:t>
            </a:r>
            <a:r>
              <a:rPr lang="en-US" altLang="ja-JP" sz="4000" b="1" dirty="0">
                <a:effectLst>
                  <a:glow rad="317500">
                    <a:schemeClr val="tx1">
                      <a:alpha val="75000"/>
                    </a:schemeClr>
                  </a:glow>
                </a:effectLst>
                <a:latin typeface="Arial" charset="0"/>
                <a:ea typeface="ＭＳ Ｐゴシック" charset="0"/>
              </a:rPr>
              <a:t>, </a:t>
            </a:r>
            <a:r>
              <a:rPr lang="en-US" altLang="ja-JP" sz="4000" b="1" dirty="0" err="1">
                <a:effectLst>
                  <a:glow rad="317500">
                    <a:schemeClr val="tx1">
                      <a:alpha val="75000"/>
                    </a:schemeClr>
                  </a:glow>
                </a:effectLst>
                <a:latin typeface="Arial" charset="0"/>
                <a:ea typeface="ＭＳ Ｐゴシック" charset="0"/>
              </a:rPr>
              <a:t>Aku</a:t>
            </a:r>
            <a:r>
              <a:rPr lang="en-US" altLang="ja-JP" sz="4000" b="1" dirty="0">
                <a:effectLst>
                  <a:glow rad="317500">
                    <a:schemeClr val="tx1">
                      <a:alpha val="75000"/>
                    </a:schemeClr>
                  </a:glow>
                </a:effectLst>
                <a:latin typeface="Arial" charset="0"/>
                <a:ea typeface="ＭＳ Ｐゴシック" charset="0"/>
              </a:rPr>
              <a:t> </a:t>
            </a:r>
            <a:r>
              <a:rPr lang="en-US" altLang="ja-JP" sz="4000" b="1" dirty="0" err="1">
                <a:effectLst>
                  <a:glow rad="317500">
                    <a:schemeClr val="tx1">
                      <a:alpha val="75000"/>
                    </a:schemeClr>
                  </a:glow>
                </a:effectLst>
                <a:latin typeface="Arial" charset="0"/>
                <a:ea typeface="ＭＳ Ｐゴシック" charset="0"/>
              </a:rPr>
              <a:t>berdiri</a:t>
            </a:r>
            <a:r>
              <a:rPr lang="en-US" altLang="ja-JP" sz="4000" b="1" dirty="0">
                <a:effectLst>
                  <a:glow rad="317500">
                    <a:schemeClr val="tx1">
                      <a:alpha val="75000"/>
                    </a:schemeClr>
                  </a:glow>
                </a:effectLst>
                <a:latin typeface="Arial" charset="0"/>
                <a:ea typeface="ＭＳ Ｐゴシック" charset="0"/>
              </a:rPr>
              <a:t> di </a:t>
            </a:r>
            <a:r>
              <a:rPr lang="en-US" altLang="ja-JP" sz="4000" b="1" dirty="0" err="1">
                <a:effectLst>
                  <a:glow rad="317500">
                    <a:schemeClr val="tx1">
                      <a:alpha val="75000"/>
                    </a:schemeClr>
                  </a:glow>
                </a:effectLst>
                <a:latin typeface="Arial" charset="0"/>
                <a:ea typeface="ＭＳ Ｐゴシック" charset="0"/>
              </a:rPr>
              <a:t>muka</a:t>
            </a:r>
            <a:r>
              <a:rPr lang="en-US" altLang="ja-JP" sz="4000" b="1" dirty="0">
                <a:effectLst>
                  <a:glow rad="317500">
                    <a:schemeClr val="tx1">
                      <a:alpha val="75000"/>
                    </a:schemeClr>
                  </a:glow>
                </a:effectLst>
                <a:latin typeface="Arial" charset="0"/>
                <a:ea typeface="ＭＳ Ｐゴシック" charset="0"/>
              </a:rPr>
              <a:t> </a:t>
            </a:r>
            <a:r>
              <a:rPr lang="en-US" altLang="ja-JP" sz="4000" b="1" dirty="0" err="1">
                <a:effectLst>
                  <a:glow rad="317500">
                    <a:schemeClr val="tx1">
                      <a:alpha val="75000"/>
                    </a:schemeClr>
                  </a:glow>
                </a:effectLst>
                <a:latin typeface="Arial" charset="0"/>
                <a:ea typeface="ＭＳ Ｐゴシック" charset="0"/>
              </a:rPr>
              <a:t>pintu</a:t>
            </a:r>
            <a:r>
              <a:rPr lang="en-US" altLang="ja-JP" sz="4000" b="1" dirty="0">
                <a:effectLst>
                  <a:glow rad="317500">
                    <a:schemeClr val="tx1">
                      <a:alpha val="75000"/>
                    </a:schemeClr>
                  </a:glow>
                </a:effectLst>
                <a:latin typeface="Arial" charset="0"/>
                <a:ea typeface="ＭＳ Ｐゴシック" charset="0"/>
              </a:rPr>
              <a:t> </a:t>
            </a:r>
            <a:r>
              <a:rPr lang="en-US" altLang="ja-JP" sz="4000" b="1" dirty="0" err="1">
                <a:effectLst>
                  <a:glow rad="317500">
                    <a:schemeClr val="tx1">
                      <a:alpha val="75000"/>
                    </a:schemeClr>
                  </a:glow>
                </a:effectLst>
                <a:latin typeface="Arial" charset="0"/>
                <a:ea typeface="ＭＳ Ｐゴシック" charset="0"/>
              </a:rPr>
              <a:t>dan</a:t>
            </a:r>
            <a:r>
              <a:rPr lang="en-US" altLang="ja-JP" sz="4000" b="1" dirty="0">
                <a:effectLst>
                  <a:glow rad="317500">
                    <a:schemeClr val="tx1">
                      <a:alpha val="75000"/>
                    </a:schemeClr>
                  </a:glow>
                </a:effectLst>
                <a:latin typeface="Arial" charset="0"/>
                <a:ea typeface="ＭＳ Ｐゴシック" charset="0"/>
              </a:rPr>
              <a:t> </a:t>
            </a:r>
            <a:r>
              <a:rPr lang="en-US" altLang="ja-JP" sz="4000" b="1" dirty="0" err="1">
                <a:effectLst>
                  <a:glow rad="317500">
                    <a:schemeClr val="tx1">
                      <a:alpha val="75000"/>
                    </a:schemeClr>
                  </a:glow>
                </a:effectLst>
                <a:latin typeface="Arial" charset="0"/>
                <a:ea typeface="ＭＳ Ｐゴシック" charset="0"/>
              </a:rPr>
              <a:t>mengetok</a:t>
            </a:r>
            <a:r>
              <a:rPr lang="en-US" altLang="ja-JP" sz="4000" b="1" dirty="0">
                <a:effectLst>
                  <a:glow rad="317500">
                    <a:schemeClr val="tx1">
                      <a:alpha val="75000"/>
                    </a:schemeClr>
                  </a:glow>
                </a:effectLst>
                <a:latin typeface="Arial" charset="0"/>
                <a:ea typeface="ＭＳ Ｐゴシック" charset="0"/>
              </a:rPr>
              <a:t>; </a:t>
            </a:r>
            <a:r>
              <a:rPr lang="en-US" altLang="ja-JP" sz="4000" b="1" dirty="0" err="1">
                <a:solidFill>
                  <a:srgbClr val="FFFF00"/>
                </a:solidFill>
                <a:effectLst>
                  <a:glow rad="317500">
                    <a:schemeClr val="tx1">
                      <a:alpha val="75000"/>
                    </a:schemeClr>
                  </a:glow>
                </a:effectLst>
                <a:latin typeface="Arial" charset="0"/>
                <a:ea typeface="ＭＳ Ｐゴシック" charset="0"/>
              </a:rPr>
              <a:t>jikalau</a:t>
            </a:r>
            <a:r>
              <a:rPr lang="en-US" altLang="ja-JP" sz="4000" b="1" dirty="0">
                <a:solidFill>
                  <a:srgbClr val="FFFF00"/>
                </a:solidFill>
                <a:effectLst>
                  <a:glow rad="317500">
                    <a:schemeClr val="tx1">
                      <a:alpha val="75000"/>
                    </a:schemeClr>
                  </a:glow>
                </a:effectLst>
                <a:latin typeface="Arial" charset="0"/>
                <a:ea typeface="ＭＳ Ｐゴシック" charset="0"/>
              </a:rPr>
              <a:t> </a:t>
            </a:r>
            <a:r>
              <a:rPr lang="en-US" altLang="ja-JP" sz="4000" b="1" dirty="0" err="1">
                <a:solidFill>
                  <a:srgbClr val="FFFF00"/>
                </a:solidFill>
                <a:effectLst>
                  <a:glow rad="317500">
                    <a:schemeClr val="tx1">
                      <a:alpha val="75000"/>
                    </a:schemeClr>
                  </a:glow>
                </a:effectLst>
                <a:latin typeface="Arial" charset="0"/>
                <a:ea typeface="ＭＳ Ｐゴシック" charset="0"/>
              </a:rPr>
              <a:t>ada</a:t>
            </a:r>
            <a:r>
              <a:rPr lang="en-US" altLang="ja-JP" sz="4000" b="1" dirty="0">
                <a:solidFill>
                  <a:srgbClr val="FFFF00"/>
                </a:solidFill>
                <a:effectLst>
                  <a:glow rad="317500">
                    <a:schemeClr val="tx1">
                      <a:alpha val="75000"/>
                    </a:schemeClr>
                  </a:glow>
                </a:effectLst>
                <a:latin typeface="Arial" charset="0"/>
                <a:ea typeface="ＭＳ Ｐゴシック" charset="0"/>
              </a:rPr>
              <a:t> orang yang </a:t>
            </a:r>
            <a:r>
              <a:rPr lang="en-US" altLang="ja-JP" sz="4000" b="1" dirty="0" err="1">
                <a:solidFill>
                  <a:srgbClr val="FFFF00"/>
                </a:solidFill>
                <a:effectLst>
                  <a:glow rad="317500">
                    <a:schemeClr val="tx1">
                      <a:alpha val="75000"/>
                    </a:schemeClr>
                  </a:glow>
                </a:effectLst>
                <a:latin typeface="Arial" charset="0"/>
                <a:ea typeface="ＭＳ Ｐゴシック" charset="0"/>
              </a:rPr>
              <a:t>mendengar</a:t>
            </a:r>
            <a:r>
              <a:rPr lang="en-US" altLang="ja-JP" sz="4000" b="1" dirty="0">
                <a:solidFill>
                  <a:srgbClr val="FFFF00"/>
                </a:solidFill>
                <a:effectLst>
                  <a:glow rad="317500">
                    <a:schemeClr val="tx1">
                      <a:alpha val="75000"/>
                    </a:schemeClr>
                  </a:glow>
                </a:effectLst>
                <a:latin typeface="Arial" charset="0"/>
                <a:ea typeface="ＭＳ Ｐゴシック" charset="0"/>
              </a:rPr>
              <a:t> </a:t>
            </a:r>
            <a:r>
              <a:rPr lang="en-US" altLang="ja-JP" sz="4000" b="1" dirty="0" err="1">
                <a:solidFill>
                  <a:srgbClr val="FFFF00"/>
                </a:solidFill>
                <a:effectLst>
                  <a:glow rad="317500">
                    <a:schemeClr val="tx1">
                      <a:alpha val="75000"/>
                    </a:schemeClr>
                  </a:glow>
                </a:effectLst>
                <a:latin typeface="Arial" charset="0"/>
                <a:ea typeface="ＭＳ Ｐゴシック" charset="0"/>
              </a:rPr>
              <a:t>suara</a:t>
            </a:r>
            <a:r>
              <a:rPr lang="en-US" altLang="ja-JP" sz="4000" b="1" dirty="0">
                <a:solidFill>
                  <a:srgbClr val="FFFF00"/>
                </a:solidFill>
                <a:effectLst>
                  <a:glow rad="317500">
                    <a:schemeClr val="tx1">
                      <a:alpha val="75000"/>
                    </a:schemeClr>
                  </a:glow>
                </a:effectLst>
                <a:latin typeface="Arial" charset="0"/>
                <a:ea typeface="ＭＳ Ｐゴシック" charset="0"/>
              </a:rPr>
              <a:t>-Ku</a:t>
            </a:r>
            <a:r>
              <a:rPr lang="en-US" altLang="ja-JP" sz="4000" b="1" dirty="0">
                <a:effectLst>
                  <a:glow rad="317500">
                    <a:schemeClr val="tx1">
                      <a:alpha val="75000"/>
                    </a:schemeClr>
                  </a:glow>
                </a:effectLst>
                <a:latin typeface="Arial" charset="0"/>
                <a:ea typeface="ＭＳ Ｐゴシック" charset="0"/>
              </a:rPr>
              <a:t>…</a:t>
            </a:r>
            <a:r>
              <a:rPr lang="ru-RU" altLang="ja-JP" sz="4000" b="1" dirty="0">
                <a:effectLst>
                  <a:glow rad="317500">
                    <a:schemeClr val="tx1">
                      <a:alpha val="75000"/>
                    </a:schemeClr>
                  </a:glow>
                </a:effectLst>
                <a:latin typeface="Arial" charset="0"/>
                <a:ea typeface="ＭＳ Ｐゴシック" charset="0"/>
              </a:rPr>
              <a:t>"</a:t>
            </a:r>
            <a:r>
              <a:rPr lang="en-US" altLang="ja-JP" sz="4000" b="1" dirty="0">
                <a:effectLst>
                  <a:glow rad="317500">
                    <a:schemeClr val="tx1">
                      <a:alpha val="75000"/>
                    </a:schemeClr>
                  </a:glow>
                </a:effectLst>
                <a:latin typeface="Arial" charset="0"/>
                <a:ea typeface="ＭＳ Ｐゴシック" charset="0"/>
              </a:rPr>
              <a:t> </a:t>
            </a:r>
            <a:br>
              <a:rPr lang="en-US" altLang="ja-JP" sz="4000" b="1" dirty="0">
                <a:effectLst>
                  <a:glow rad="317500">
                    <a:schemeClr val="tx1">
                      <a:alpha val="75000"/>
                    </a:schemeClr>
                  </a:glow>
                </a:effectLst>
                <a:latin typeface="Arial" charset="0"/>
                <a:ea typeface="ＭＳ Ｐゴシック" charset="0"/>
              </a:rPr>
            </a:br>
            <a:r>
              <a:rPr lang="en-US" altLang="ja-JP" sz="4000" b="1" dirty="0">
                <a:effectLst>
                  <a:glow rad="317500">
                    <a:schemeClr val="tx1">
                      <a:alpha val="75000"/>
                    </a:schemeClr>
                  </a:glow>
                </a:effectLst>
                <a:latin typeface="Arial" charset="0"/>
                <a:ea typeface="ＭＳ Ｐゴシック" charset="0"/>
              </a:rPr>
              <a:t>(3:20a </a:t>
            </a:r>
            <a:r>
              <a:rPr lang="en-US" altLang="ja-JP" sz="3600" b="1" dirty="0">
                <a:effectLst>
                  <a:glow rad="317500">
                    <a:schemeClr val="tx1">
                      <a:alpha val="75000"/>
                    </a:schemeClr>
                  </a:glow>
                </a:effectLst>
                <a:latin typeface="Arial" charset="0"/>
                <a:ea typeface="ＭＳ Ｐゴシック" charset="0"/>
              </a:rPr>
              <a:t>TB</a:t>
            </a:r>
            <a:r>
              <a:rPr lang="en-US" altLang="ja-JP" sz="4000" b="1" dirty="0">
                <a:effectLst>
                  <a:glow rad="317500">
                    <a:schemeClr val="tx1">
                      <a:alpha val="75000"/>
                    </a:schemeClr>
                  </a:glow>
                </a:effectLst>
                <a:latin typeface="Arial" charset="0"/>
                <a:ea typeface="ＭＳ Ｐゴシック" charset="0"/>
              </a:rPr>
              <a:t>)</a:t>
            </a:r>
            <a:endParaRPr lang="en-US" sz="4000" b="1" dirty="0">
              <a:effectLst>
                <a:glow rad="317500">
                  <a:schemeClr val="tx1">
                    <a:alpha val="75000"/>
                  </a:schemeClr>
                </a:glow>
              </a:effectLst>
              <a:latin typeface="Arial" charset="0"/>
              <a:ea typeface="ＭＳ Ｐゴシック" charset="0"/>
            </a:endParaRPr>
          </a:p>
        </p:txBody>
      </p:sp>
      <p:sp>
        <p:nvSpPr>
          <p:cNvPr id="4" name="Rectangle 2"/>
          <p:cNvSpPr txBox="1">
            <a:spLocks noChangeArrowheads="1"/>
          </p:cNvSpPr>
          <p:nvPr/>
        </p:nvSpPr>
        <p:spPr bwMode="auto">
          <a:xfrm>
            <a:off x="0" y="5143854"/>
            <a:ext cx="9533615" cy="17790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178"/>
            <a:r>
              <a:rPr lang="en-US" altLang="ja-JP" sz="4000" b="1" dirty="0" err="1">
                <a:solidFill>
                  <a:srgbClr val="FFFFFF"/>
                </a:solidFill>
                <a:effectLst>
                  <a:glow rad="317500">
                    <a:srgbClr val="000000">
                      <a:alpha val="75000"/>
                    </a:srgbClr>
                  </a:glow>
                </a:effectLst>
                <a:latin typeface="Arial" charset="0"/>
                <a:ea typeface="ＭＳ Ｐゴシック" charset="0"/>
              </a:rPr>
              <a:t>Apakah</a:t>
            </a:r>
            <a:r>
              <a:rPr lang="en-US" altLang="ja-JP" sz="4000" b="1" dirty="0">
                <a:solidFill>
                  <a:srgbClr val="FFFFFF"/>
                </a:solidFill>
                <a:effectLst>
                  <a:glow rad="317500">
                    <a:srgbClr val="000000">
                      <a:alpha val="75000"/>
                    </a:srgbClr>
                  </a:glow>
                </a:effectLst>
                <a:latin typeface="Arial" charset="0"/>
                <a:ea typeface="ＭＳ Ｐゴシック" charset="0"/>
              </a:rPr>
              <a:t> </a:t>
            </a:r>
            <a:r>
              <a:rPr lang="en-US" altLang="ja-JP" sz="4000" b="1" dirty="0" err="1">
                <a:solidFill>
                  <a:srgbClr val="FFFFFF"/>
                </a:solidFill>
                <a:effectLst>
                  <a:glow rad="317500">
                    <a:srgbClr val="000000">
                      <a:alpha val="75000"/>
                    </a:srgbClr>
                  </a:glow>
                </a:effectLst>
                <a:latin typeface="Arial" charset="0"/>
                <a:ea typeface="ＭＳ Ｐゴシック" charset="0"/>
              </a:rPr>
              <a:t>undangannya</a:t>
            </a:r>
            <a:r>
              <a:rPr lang="en-US" altLang="ja-JP" sz="4000" b="1" dirty="0">
                <a:solidFill>
                  <a:srgbClr val="FFFFFF"/>
                </a:solidFill>
                <a:effectLst>
                  <a:glow rad="317500">
                    <a:srgbClr val="000000">
                      <a:alpha val="75000"/>
                    </a:srgbClr>
                  </a:glow>
                </a:effectLst>
                <a:latin typeface="Arial" charset="0"/>
                <a:ea typeface="ＭＳ Ｐゴシック" charset="0"/>
              </a:rPr>
              <a:t> </a:t>
            </a:r>
            <a:r>
              <a:rPr lang="en-US" altLang="ja-JP" sz="4000" b="1" dirty="0" err="1">
                <a:solidFill>
                  <a:srgbClr val="FFFFFF"/>
                </a:solidFill>
                <a:effectLst>
                  <a:glow rad="317500">
                    <a:srgbClr val="000000">
                      <a:alpha val="75000"/>
                    </a:srgbClr>
                  </a:glow>
                </a:effectLst>
                <a:latin typeface="Arial" charset="0"/>
                <a:ea typeface="ＭＳ Ｐゴシック" charset="0"/>
              </a:rPr>
              <a:t>untuk</a:t>
            </a:r>
            <a:r>
              <a:rPr lang="en-US" altLang="ja-JP" sz="4000" b="1" dirty="0">
                <a:solidFill>
                  <a:srgbClr val="FFFFFF"/>
                </a:solidFill>
                <a:effectLst>
                  <a:glow rad="317500">
                    <a:srgbClr val="000000">
                      <a:alpha val="75000"/>
                    </a:srgbClr>
                  </a:glow>
                </a:effectLst>
                <a:latin typeface="Arial" charset="0"/>
                <a:ea typeface="ＭＳ Ｐゴシック" charset="0"/>
              </a:rPr>
              <a:t> orang </a:t>
            </a:r>
            <a:r>
              <a:rPr lang="en-US" altLang="ja-JP" sz="4000" b="1" dirty="0" err="1">
                <a:solidFill>
                  <a:srgbClr val="FFFFFF"/>
                </a:solidFill>
                <a:effectLst>
                  <a:glow rad="317500">
                    <a:srgbClr val="000000">
                      <a:alpha val="75000"/>
                    </a:srgbClr>
                  </a:glow>
                </a:effectLst>
                <a:latin typeface="Arial" charset="0"/>
                <a:ea typeface="ＭＳ Ｐゴシック" charset="0"/>
              </a:rPr>
              <a:t>percaya</a:t>
            </a:r>
            <a:r>
              <a:rPr lang="en-US" altLang="ja-JP" sz="4000" b="1" dirty="0">
                <a:solidFill>
                  <a:srgbClr val="FFFFFF"/>
                </a:solidFill>
                <a:effectLst>
                  <a:glow rad="317500">
                    <a:srgbClr val="000000">
                      <a:alpha val="75000"/>
                    </a:srgbClr>
                  </a:glow>
                </a:effectLst>
                <a:latin typeface="Arial" charset="0"/>
                <a:ea typeface="ＭＳ Ｐゴシック" charset="0"/>
              </a:rPr>
              <a:t> </a:t>
            </a:r>
            <a:r>
              <a:rPr lang="en-US" altLang="ja-JP" sz="4000" b="1" dirty="0" err="1">
                <a:solidFill>
                  <a:srgbClr val="FFFFFF"/>
                </a:solidFill>
                <a:effectLst>
                  <a:glow rad="317500">
                    <a:srgbClr val="000000">
                      <a:alpha val="75000"/>
                    </a:srgbClr>
                  </a:glow>
                </a:effectLst>
                <a:latin typeface="Arial" charset="0"/>
                <a:ea typeface="ＭＳ Ｐゴシック" charset="0"/>
              </a:rPr>
              <a:t>atau</a:t>
            </a:r>
            <a:r>
              <a:rPr lang="en-US" altLang="ja-JP" sz="4000" b="1" dirty="0">
                <a:solidFill>
                  <a:srgbClr val="FFFFFF"/>
                </a:solidFill>
                <a:effectLst>
                  <a:glow rad="317500">
                    <a:srgbClr val="000000">
                      <a:alpha val="75000"/>
                    </a:srgbClr>
                  </a:glow>
                </a:effectLst>
                <a:latin typeface="Arial" charset="0"/>
                <a:ea typeface="ＭＳ Ｐゴシック" charset="0"/>
              </a:rPr>
              <a:t> yang </a:t>
            </a:r>
            <a:r>
              <a:rPr lang="en-US" altLang="ja-JP" sz="4000" b="1" dirty="0" err="1">
                <a:solidFill>
                  <a:srgbClr val="FFFFFF"/>
                </a:solidFill>
                <a:effectLst>
                  <a:glow rad="317500">
                    <a:srgbClr val="000000">
                      <a:alpha val="75000"/>
                    </a:srgbClr>
                  </a:glow>
                </a:effectLst>
                <a:latin typeface="Arial" charset="0"/>
                <a:ea typeface="ＭＳ Ｐゴシック" charset="0"/>
              </a:rPr>
              <a:t>tidak</a:t>
            </a:r>
            <a:r>
              <a:rPr lang="en-US" altLang="ja-JP" sz="4000" b="1" dirty="0">
                <a:solidFill>
                  <a:srgbClr val="FFFFFF"/>
                </a:solidFill>
                <a:effectLst>
                  <a:glow rad="317500">
                    <a:srgbClr val="000000">
                      <a:alpha val="75000"/>
                    </a:srgbClr>
                  </a:glow>
                </a:effectLst>
                <a:latin typeface="Arial" charset="0"/>
                <a:ea typeface="ＭＳ Ｐゴシック" charset="0"/>
              </a:rPr>
              <a:t> </a:t>
            </a:r>
            <a:r>
              <a:rPr lang="en-US" altLang="ja-JP" sz="4000" b="1" dirty="0" err="1">
                <a:solidFill>
                  <a:srgbClr val="FFFFFF"/>
                </a:solidFill>
                <a:effectLst>
                  <a:glow rad="317500">
                    <a:srgbClr val="000000">
                      <a:alpha val="75000"/>
                    </a:srgbClr>
                  </a:glow>
                </a:effectLst>
                <a:latin typeface="Arial" charset="0"/>
                <a:ea typeface="ＭＳ Ｐゴシック" charset="0"/>
              </a:rPr>
              <a:t>percaya</a:t>
            </a:r>
            <a:r>
              <a:rPr lang="en-US" altLang="ja-JP" sz="4000" b="1" dirty="0">
                <a:solidFill>
                  <a:srgbClr val="FFFFFF"/>
                </a:solidFill>
                <a:effectLst>
                  <a:glow rad="317500">
                    <a:srgbClr val="000000">
                      <a:alpha val="75000"/>
                    </a:srgbClr>
                  </a:glow>
                </a:effectLst>
                <a:latin typeface="Arial" charset="0"/>
                <a:ea typeface="ＭＳ Ｐゴシック" charset="0"/>
              </a:rPr>
              <a:t>?</a:t>
            </a:r>
            <a:endParaRPr lang="en-US" sz="4000" b="1" dirty="0">
              <a:solidFill>
                <a:srgbClr val="FFFFFF"/>
              </a:solidFill>
              <a:effectLst>
                <a:glow rad="317500">
                  <a:srgbClr val="000000">
                    <a:alpha val="75000"/>
                  </a:srgbClr>
                </a:glow>
              </a:effectLst>
              <a:latin typeface="Arial" charset="0"/>
              <a:ea typeface="ＭＳ Ｐゴシック" charset="0"/>
            </a:endParaRPr>
          </a:p>
        </p:txBody>
      </p:sp>
    </p:spTree>
    <p:extLst>
      <p:ext uri="{BB962C8B-B14F-4D97-AF65-F5344CB8AC3E}">
        <p14:creationId xmlns:p14="http://schemas.microsoft.com/office/powerpoint/2010/main" val="3053020899"/>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3323"/>
            <a:ext cx="9144000" cy="6858000"/>
          </a:xfrm>
          <a:prstGeom prst="rect">
            <a:avLst/>
          </a:prstGeom>
        </p:spPr>
      </p:pic>
      <p:sp>
        <p:nvSpPr>
          <p:cNvPr id="113667" name="Rectangle 2"/>
          <p:cNvSpPr>
            <a:spLocks noGrp="1" noChangeArrowheads="1"/>
          </p:cNvSpPr>
          <p:nvPr>
            <p:ph type="ctrTitle"/>
          </p:nvPr>
        </p:nvSpPr>
        <p:spPr>
          <a:xfrm>
            <a:off x="165671" y="1"/>
            <a:ext cx="6588279" cy="3867872"/>
          </a:xfrm>
        </p:spPr>
        <p:txBody>
          <a:bodyPr/>
          <a:lstStyle/>
          <a:p>
            <a:pPr algn="l"/>
            <a:r>
              <a:rPr lang="ru-RU" altLang="ja-JP" sz="4000" b="1" dirty="0">
                <a:effectLst>
                  <a:glow rad="317500">
                    <a:schemeClr val="tx1">
                      <a:alpha val="75000"/>
                    </a:schemeClr>
                  </a:glow>
                </a:effectLst>
                <a:latin typeface="Arial" charset="0"/>
                <a:ea typeface="ＭＳ Ｐゴシック" charset="0"/>
              </a:rPr>
              <a:t>"</a:t>
            </a:r>
            <a:r>
              <a:rPr lang="en-US" altLang="ja-JP" sz="4000" b="1" dirty="0">
                <a:effectLst>
                  <a:glow rad="317500">
                    <a:schemeClr val="tx1">
                      <a:alpha val="75000"/>
                    </a:schemeClr>
                  </a:glow>
                </a:effectLst>
                <a:latin typeface="Arial" charset="0"/>
                <a:ea typeface="ＭＳ Ｐゴシック" charset="0"/>
              </a:rPr>
              <a:t>…</a:t>
            </a:r>
            <a:r>
              <a:rPr lang="en-US" altLang="ja-JP" sz="4000" b="1" dirty="0" err="1">
                <a:effectLst>
                  <a:glow rad="317500">
                    <a:schemeClr val="tx1">
                      <a:alpha val="75000"/>
                    </a:schemeClr>
                  </a:glow>
                </a:effectLst>
                <a:latin typeface="Arial" charset="0"/>
                <a:ea typeface="ＭＳ Ｐゴシック" charset="0"/>
              </a:rPr>
              <a:t>dan</a:t>
            </a:r>
            <a:r>
              <a:rPr lang="en-US" altLang="ja-JP" sz="4000" b="1" dirty="0">
                <a:effectLst>
                  <a:glow rad="317500">
                    <a:schemeClr val="tx1">
                      <a:alpha val="75000"/>
                    </a:schemeClr>
                  </a:glow>
                </a:effectLst>
                <a:latin typeface="Arial" charset="0"/>
                <a:ea typeface="ＭＳ Ｐゴシック" charset="0"/>
              </a:rPr>
              <a:t> </a:t>
            </a:r>
            <a:r>
              <a:rPr lang="en-US" altLang="ja-JP" sz="4000" b="1" dirty="0" err="1">
                <a:effectLst>
                  <a:glow rad="317500">
                    <a:schemeClr val="tx1">
                      <a:alpha val="75000"/>
                    </a:schemeClr>
                  </a:glow>
                </a:effectLst>
                <a:latin typeface="Arial" charset="0"/>
                <a:ea typeface="ＭＳ Ｐゴシック" charset="0"/>
              </a:rPr>
              <a:t>Aku</a:t>
            </a:r>
            <a:r>
              <a:rPr lang="en-US" altLang="ja-JP" sz="4000" b="1" dirty="0">
                <a:effectLst>
                  <a:glow rad="317500">
                    <a:schemeClr val="tx1">
                      <a:alpha val="75000"/>
                    </a:schemeClr>
                  </a:glow>
                </a:effectLst>
                <a:latin typeface="Arial" charset="0"/>
                <a:ea typeface="ＭＳ Ｐゴシック" charset="0"/>
              </a:rPr>
              <a:t> </a:t>
            </a:r>
            <a:r>
              <a:rPr lang="en-US" altLang="ja-JP" sz="4000" b="1" dirty="0" err="1">
                <a:effectLst>
                  <a:glow rad="317500">
                    <a:schemeClr val="tx1">
                      <a:alpha val="75000"/>
                    </a:schemeClr>
                  </a:glow>
                </a:effectLst>
                <a:latin typeface="Arial" charset="0"/>
                <a:ea typeface="ＭＳ Ｐゴシック" charset="0"/>
              </a:rPr>
              <a:t>makan</a:t>
            </a:r>
            <a:r>
              <a:rPr lang="en-US" altLang="ja-JP" sz="4000" b="1" dirty="0">
                <a:effectLst>
                  <a:glow rad="317500">
                    <a:schemeClr val="tx1">
                      <a:alpha val="75000"/>
                    </a:schemeClr>
                  </a:glow>
                </a:effectLst>
                <a:latin typeface="Arial" charset="0"/>
                <a:ea typeface="ＭＳ Ｐゴシック" charset="0"/>
              </a:rPr>
              <a:t> </a:t>
            </a:r>
            <a:r>
              <a:rPr lang="en-US" altLang="ja-JP" sz="4000" b="1" dirty="0" err="1">
                <a:effectLst>
                  <a:glow rad="317500">
                    <a:schemeClr val="tx1">
                      <a:alpha val="75000"/>
                    </a:schemeClr>
                  </a:glow>
                </a:effectLst>
                <a:latin typeface="Arial" charset="0"/>
                <a:ea typeface="ＭＳ Ｐゴシック" charset="0"/>
              </a:rPr>
              <a:t>bersama-sama</a:t>
            </a:r>
            <a:r>
              <a:rPr lang="en-US" altLang="ja-JP" sz="4000" b="1" dirty="0">
                <a:effectLst>
                  <a:glow rad="317500">
                    <a:schemeClr val="tx1">
                      <a:alpha val="75000"/>
                    </a:schemeClr>
                  </a:glow>
                </a:effectLst>
                <a:latin typeface="Arial" charset="0"/>
                <a:ea typeface="ＭＳ Ｐゴシック" charset="0"/>
              </a:rPr>
              <a:t> </a:t>
            </a:r>
            <a:r>
              <a:rPr lang="en-US" altLang="ja-JP" sz="4000" b="1" dirty="0" err="1">
                <a:effectLst>
                  <a:glow rad="317500">
                    <a:schemeClr val="tx1">
                      <a:alpha val="75000"/>
                    </a:schemeClr>
                  </a:glow>
                </a:effectLst>
                <a:latin typeface="Arial" charset="0"/>
                <a:ea typeface="ＭＳ Ｐゴシック" charset="0"/>
              </a:rPr>
              <a:t>dengan</a:t>
            </a:r>
            <a:r>
              <a:rPr lang="en-US" altLang="ja-JP" sz="4000" b="1" dirty="0">
                <a:effectLst>
                  <a:glow rad="317500">
                    <a:schemeClr val="tx1">
                      <a:alpha val="75000"/>
                    </a:schemeClr>
                  </a:glow>
                </a:effectLst>
                <a:latin typeface="Arial" charset="0"/>
                <a:ea typeface="ＭＳ Ｐゴシック" charset="0"/>
              </a:rPr>
              <a:t> </a:t>
            </a:r>
            <a:r>
              <a:rPr lang="en-US" altLang="ja-JP" sz="4000" b="1" dirty="0" err="1">
                <a:effectLst>
                  <a:glow rad="317500">
                    <a:schemeClr val="tx1">
                      <a:alpha val="75000"/>
                    </a:schemeClr>
                  </a:glow>
                </a:effectLst>
                <a:latin typeface="Arial" charset="0"/>
                <a:ea typeface="ＭＳ Ｐゴシック" charset="0"/>
              </a:rPr>
              <a:t>dia</a:t>
            </a:r>
            <a:r>
              <a:rPr lang="en-US" altLang="ja-JP" sz="4000" b="1" dirty="0">
                <a:effectLst>
                  <a:glow rad="317500">
                    <a:schemeClr val="tx1">
                      <a:alpha val="75000"/>
                    </a:schemeClr>
                  </a:glow>
                </a:effectLst>
                <a:latin typeface="Arial" charset="0"/>
                <a:ea typeface="ＭＳ Ｐゴシック" charset="0"/>
              </a:rPr>
              <a:t>, </a:t>
            </a:r>
            <a:r>
              <a:rPr lang="en-US" altLang="ja-JP" sz="4000" b="1" dirty="0" err="1">
                <a:effectLst>
                  <a:glow rad="317500">
                    <a:schemeClr val="tx1">
                      <a:alpha val="75000"/>
                    </a:schemeClr>
                  </a:glow>
                </a:effectLst>
                <a:latin typeface="Arial" charset="0"/>
                <a:ea typeface="ＭＳ Ｐゴシック" charset="0"/>
              </a:rPr>
              <a:t>dan</a:t>
            </a:r>
            <a:r>
              <a:rPr lang="en-US" altLang="ja-JP" sz="4000" b="1" dirty="0">
                <a:effectLst>
                  <a:glow rad="317500">
                    <a:schemeClr val="tx1">
                      <a:alpha val="75000"/>
                    </a:schemeClr>
                  </a:glow>
                </a:effectLst>
                <a:latin typeface="Arial" charset="0"/>
                <a:ea typeface="ＭＳ Ｐゴシック" charset="0"/>
              </a:rPr>
              <a:t> </a:t>
            </a:r>
            <a:r>
              <a:rPr lang="en-US" altLang="ja-JP" sz="4000" b="1" dirty="0" err="1">
                <a:effectLst>
                  <a:glow rad="317500">
                    <a:schemeClr val="tx1">
                      <a:alpha val="75000"/>
                    </a:schemeClr>
                  </a:glow>
                </a:effectLst>
                <a:latin typeface="Arial" charset="0"/>
                <a:ea typeface="ＭＳ Ｐゴシック" charset="0"/>
              </a:rPr>
              <a:t>ia</a:t>
            </a:r>
            <a:r>
              <a:rPr lang="en-US" altLang="ja-JP" sz="4000" b="1" dirty="0">
                <a:effectLst>
                  <a:glow rad="317500">
                    <a:schemeClr val="tx1">
                      <a:alpha val="75000"/>
                    </a:schemeClr>
                  </a:glow>
                </a:effectLst>
                <a:latin typeface="Arial" charset="0"/>
                <a:ea typeface="ＭＳ Ｐゴシック" charset="0"/>
              </a:rPr>
              <a:t> </a:t>
            </a:r>
            <a:r>
              <a:rPr lang="en-US" altLang="ja-JP" sz="4000" b="1" dirty="0" err="1">
                <a:effectLst>
                  <a:glow rad="317500">
                    <a:schemeClr val="tx1">
                      <a:alpha val="75000"/>
                    </a:schemeClr>
                  </a:glow>
                </a:effectLst>
                <a:latin typeface="Arial" charset="0"/>
                <a:ea typeface="ＭＳ Ｐゴシック" charset="0"/>
              </a:rPr>
              <a:t>bersama-sama</a:t>
            </a:r>
            <a:r>
              <a:rPr lang="en-US" altLang="ja-JP" sz="4000" b="1" dirty="0">
                <a:effectLst>
                  <a:glow rad="317500">
                    <a:schemeClr val="tx1">
                      <a:alpha val="75000"/>
                    </a:schemeClr>
                  </a:glow>
                </a:effectLst>
                <a:latin typeface="Arial" charset="0"/>
                <a:ea typeface="ＭＳ Ｐゴシック" charset="0"/>
              </a:rPr>
              <a:t> </a:t>
            </a:r>
            <a:r>
              <a:rPr lang="en-US" altLang="ja-JP" sz="4000" b="1" dirty="0" err="1">
                <a:effectLst>
                  <a:glow rad="317500">
                    <a:schemeClr val="tx1">
                      <a:alpha val="75000"/>
                    </a:schemeClr>
                  </a:glow>
                </a:effectLst>
                <a:latin typeface="Arial" charset="0"/>
                <a:ea typeface="ＭＳ Ｐゴシック" charset="0"/>
              </a:rPr>
              <a:t>dengan</a:t>
            </a:r>
            <a:r>
              <a:rPr lang="en-US" altLang="ja-JP" sz="4000" b="1" dirty="0">
                <a:effectLst>
                  <a:glow rad="317500">
                    <a:schemeClr val="tx1">
                      <a:alpha val="75000"/>
                    </a:schemeClr>
                  </a:glow>
                </a:effectLst>
                <a:latin typeface="Arial" charset="0"/>
                <a:ea typeface="ＭＳ Ｐゴシック" charset="0"/>
              </a:rPr>
              <a:t> </a:t>
            </a:r>
            <a:r>
              <a:rPr lang="en-US" altLang="ja-JP" sz="4000" b="1" dirty="0" err="1">
                <a:effectLst>
                  <a:glow rad="317500">
                    <a:schemeClr val="tx1">
                      <a:alpha val="75000"/>
                    </a:schemeClr>
                  </a:glow>
                </a:effectLst>
                <a:latin typeface="Arial" charset="0"/>
                <a:ea typeface="ＭＳ Ｐゴシック" charset="0"/>
              </a:rPr>
              <a:t>Aku</a:t>
            </a:r>
            <a:r>
              <a:rPr lang="ru-RU" altLang="ja-JP" sz="4000" b="1" dirty="0">
                <a:effectLst>
                  <a:glow rad="317500">
                    <a:schemeClr val="tx1">
                      <a:alpha val="75000"/>
                    </a:schemeClr>
                  </a:glow>
                </a:effectLst>
                <a:latin typeface="Arial" charset="0"/>
                <a:ea typeface="ＭＳ Ｐゴシック" charset="0"/>
              </a:rPr>
              <a:t>"</a:t>
            </a:r>
            <a:r>
              <a:rPr lang="en-US" altLang="ja-JP" sz="4000" b="1" dirty="0">
                <a:effectLst>
                  <a:glow rad="317500">
                    <a:schemeClr val="tx1">
                      <a:alpha val="75000"/>
                    </a:schemeClr>
                  </a:glow>
                </a:effectLst>
                <a:latin typeface="Arial" charset="0"/>
                <a:ea typeface="ＭＳ Ｐゴシック" charset="0"/>
              </a:rPr>
              <a:t> (3:20b </a:t>
            </a:r>
            <a:r>
              <a:rPr lang="en-US" altLang="ja-JP" sz="3600" b="1" dirty="0">
                <a:effectLst>
                  <a:glow rad="317500">
                    <a:schemeClr val="tx1">
                      <a:alpha val="75000"/>
                    </a:schemeClr>
                  </a:glow>
                </a:effectLst>
                <a:latin typeface="Arial" charset="0"/>
                <a:ea typeface="ＭＳ Ｐゴシック" charset="0"/>
              </a:rPr>
              <a:t>TB</a:t>
            </a:r>
            <a:r>
              <a:rPr lang="en-US" altLang="ja-JP" sz="4000" b="1" dirty="0">
                <a:effectLst>
                  <a:glow rad="317500">
                    <a:schemeClr val="tx1">
                      <a:alpha val="75000"/>
                    </a:schemeClr>
                  </a:glow>
                </a:effectLst>
                <a:latin typeface="Arial" charset="0"/>
                <a:ea typeface="ＭＳ Ｐゴシック" charset="0"/>
              </a:rPr>
              <a:t>)</a:t>
            </a:r>
            <a:endParaRPr lang="en-US" sz="4000" b="1" dirty="0">
              <a:effectLst>
                <a:glow rad="317500">
                  <a:schemeClr val="tx1">
                    <a:alpha val="75000"/>
                  </a:schemeClr>
                </a:glow>
              </a:effectLst>
              <a:latin typeface="Arial" charset="0"/>
              <a:ea typeface="ＭＳ Ｐゴシック" charset="0"/>
            </a:endParaRPr>
          </a:p>
        </p:txBody>
      </p:sp>
      <p:sp>
        <p:nvSpPr>
          <p:cNvPr id="5" name="Rectangle 2"/>
          <p:cNvSpPr txBox="1">
            <a:spLocks noChangeArrowheads="1"/>
          </p:cNvSpPr>
          <p:nvPr/>
        </p:nvSpPr>
        <p:spPr bwMode="auto">
          <a:xfrm>
            <a:off x="-903512" y="5906660"/>
            <a:ext cx="10907485" cy="9384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altLang="ja-JP" sz="4000" b="1" dirty="0" err="1">
                <a:solidFill>
                  <a:srgbClr val="FFFFFF"/>
                </a:solidFill>
                <a:effectLst>
                  <a:glow rad="317500">
                    <a:srgbClr val="000000">
                      <a:alpha val="75000"/>
                    </a:srgbClr>
                  </a:glow>
                </a:effectLst>
                <a:latin typeface="Arial" charset="0"/>
                <a:ea typeface="ＭＳ Ｐゴシック" charset="0"/>
              </a:rPr>
              <a:t>Menerima</a:t>
            </a:r>
            <a:r>
              <a:rPr lang="en-US" altLang="ja-JP" sz="4000" b="1" dirty="0">
                <a:solidFill>
                  <a:srgbClr val="FFFFFF"/>
                </a:solidFill>
                <a:effectLst>
                  <a:glow rad="317500">
                    <a:srgbClr val="000000">
                      <a:alpha val="75000"/>
                    </a:srgbClr>
                  </a:glow>
                </a:effectLst>
                <a:latin typeface="Arial" charset="0"/>
                <a:ea typeface="ＭＳ Ｐゴシック" charset="0"/>
              </a:rPr>
              <a:t> </a:t>
            </a:r>
            <a:r>
              <a:rPr lang="en-US" altLang="ja-JP" sz="4000" b="1" dirty="0" err="1">
                <a:solidFill>
                  <a:srgbClr val="FFFFFF"/>
                </a:solidFill>
                <a:effectLst>
                  <a:glow rad="317500">
                    <a:srgbClr val="000000">
                      <a:alpha val="75000"/>
                    </a:srgbClr>
                  </a:glow>
                </a:effectLst>
                <a:latin typeface="Arial" charset="0"/>
                <a:ea typeface="ＭＳ Ｐゴシック" charset="0"/>
              </a:rPr>
              <a:t>Kristus</a:t>
            </a:r>
            <a:r>
              <a:rPr lang="en-US" altLang="ja-JP" sz="4000" b="1" dirty="0">
                <a:solidFill>
                  <a:srgbClr val="FFFFFF"/>
                </a:solidFill>
                <a:effectLst>
                  <a:glow rad="317500">
                    <a:srgbClr val="000000">
                      <a:alpha val="75000"/>
                    </a:srgbClr>
                  </a:glow>
                </a:effectLst>
                <a:latin typeface="Arial" charset="0"/>
                <a:ea typeface="ＭＳ Ｐゴシック" charset="0"/>
              </a:rPr>
              <a:t> </a:t>
            </a:r>
            <a:r>
              <a:rPr lang="en-US" altLang="ja-JP" sz="4000" b="1" dirty="0" err="1">
                <a:solidFill>
                  <a:srgbClr val="FFFFFF"/>
                </a:solidFill>
                <a:effectLst>
                  <a:glow rad="317500">
                    <a:srgbClr val="000000">
                      <a:alpha val="75000"/>
                    </a:srgbClr>
                  </a:glow>
                </a:effectLst>
                <a:latin typeface="Arial" charset="0"/>
                <a:ea typeface="ＭＳ Ｐゴシック" charset="0"/>
              </a:rPr>
              <a:t>ke</a:t>
            </a:r>
            <a:r>
              <a:rPr lang="en-US" altLang="ja-JP" sz="4000" b="1" dirty="0">
                <a:solidFill>
                  <a:srgbClr val="FFFFFF"/>
                </a:solidFill>
                <a:effectLst>
                  <a:glow rad="317500">
                    <a:srgbClr val="000000">
                      <a:alpha val="75000"/>
                    </a:srgbClr>
                  </a:glow>
                </a:effectLst>
                <a:latin typeface="Arial" charset="0"/>
                <a:ea typeface="ＭＳ Ｐゴシック" charset="0"/>
              </a:rPr>
              <a:t> </a:t>
            </a:r>
            <a:r>
              <a:rPr lang="en-US" altLang="ja-JP" sz="4000" b="1" dirty="0" err="1">
                <a:solidFill>
                  <a:srgbClr val="FFFFFF"/>
                </a:solidFill>
                <a:effectLst>
                  <a:glow rad="317500">
                    <a:srgbClr val="000000">
                      <a:alpha val="75000"/>
                    </a:srgbClr>
                  </a:glow>
                </a:effectLst>
                <a:latin typeface="Arial" charset="0"/>
                <a:ea typeface="ＭＳ Ｐゴシック" charset="0"/>
              </a:rPr>
              <a:t>dalam</a:t>
            </a:r>
            <a:r>
              <a:rPr lang="en-US" altLang="ja-JP" sz="4000" b="1" dirty="0">
                <a:solidFill>
                  <a:srgbClr val="FFFFFF"/>
                </a:solidFill>
                <a:effectLst>
                  <a:glow rad="317500">
                    <a:srgbClr val="000000">
                      <a:alpha val="75000"/>
                    </a:srgbClr>
                  </a:glow>
                </a:effectLst>
                <a:latin typeface="Arial" charset="0"/>
                <a:ea typeface="ＭＳ Ｐゴシック" charset="0"/>
              </a:rPr>
              <a:t> </a:t>
            </a:r>
            <a:r>
              <a:rPr lang="en-US" altLang="ja-JP" sz="4000" b="1" dirty="0" err="1">
                <a:solidFill>
                  <a:srgbClr val="FFFFFF"/>
                </a:solidFill>
                <a:effectLst>
                  <a:glow rad="317500">
                    <a:srgbClr val="000000">
                      <a:alpha val="75000"/>
                    </a:srgbClr>
                  </a:glow>
                </a:effectLst>
                <a:latin typeface="Arial" charset="0"/>
                <a:ea typeface="ＭＳ Ｐゴシック" charset="0"/>
              </a:rPr>
              <a:t>hidupmu</a:t>
            </a:r>
            <a:endParaRPr lang="en-US" sz="4000" b="1" dirty="0">
              <a:solidFill>
                <a:srgbClr val="FFFFFF"/>
              </a:solidFill>
              <a:effectLst>
                <a:glow rad="317500">
                  <a:srgbClr val="000000">
                    <a:alpha val="75000"/>
                  </a:srgbClr>
                </a:glow>
              </a:effectLst>
              <a:latin typeface="Arial" charset="0"/>
              <a:ea typeface="ＭＳ Ｐゴシック" charset="0"/>
            </a:endParaRPr>
          </a:p>
        </p:txBody>
      </p:sp>
    </p:spTree>
    <p:extLst>
      <p:ext uri="{BB962C8B-B14F-4D97-AF65-F5344CB8AC3E}">
        <p14:creationId xmlns:p14="http://schemas.microsoft.com/office/powerpoint/2010/main" val="1263460764"/>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13040" y="1502228"/>
            <a:ext cx="3810000" cy="3962400"/>
          </a:xfrm>
        </p:spPr>
        <p:txBody>
          <a:bodyPr/>
          <a:lstStyle/>
          <a:p>
            <a:r>
              <a:rPr lang="en-US" b="1" i="1" dirty="0" err="1">
                <a:solidFill>
                  <a:schemeClr val="tx1"/>
                </a:solidFill>
                <a:effectLst>
                  <a:outerShdw blurRad="38100" dist="38100" dir="2700000" algn="tl">
                    <a:srgbClr val="DDDDDD"/>
                  </a:outerShdw>
                </a:effectLst>
                <a:latin typeface="Arial" charset="0"/>
                <a:ea typeface="ヒラギノ角ゴ Pro W3" charset="0"/>
                <a:cs typeface="ヒラギノ角ゴ Pro W3" charset="0"/>
              </a:rPr>
              <a:t>Memerintah</a:t>
            </a:r>
            <a:r>
              <a:rPr lang="en-US"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b="1" i="1" dirty="0" err="1">
                <a:solidFill>
                  <a:schemeClr val="tx1"/>
                </a:solidFill>
                <a:effectLst>
                  <a:outerShdw blurRad="38100" dist="38100" dir="2700000" algn="tl">
                    <a:srgbClr val="DDDDDD"/>
                  </a:outerShdw>
                </a:effectLst>
                <a:latin typeface="Arial" charset="0"/>
                <a:ea typeface="ヒラギノ角ゴ Pro W3" charset="0"/>
                <a:cs typeface="ヒラギノ角ゴ Pro W3" charset="0"/>
              </a:rPr>
              <a:t>bersama</a:t>
            </a:r>
            <a:r>
              <a:rPr lang="en-US"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b="1" i="1" dirty="0" err="1">
                <a:solidFill>
                  <a:schemeClr val="tx1"/>
                </a:solidFill>
                <a:effectLst>
                  <a:outerShdw blurRad="38100" dist="38100" dir="2700000" algn="tl">
                    <a:srgbClr val="DDDDDD"/>
                  </a:outerShdw>
                </a:effectLst>
                <a:latin typeface="Arial" charset="0"/>
                <a:ea typeface="ヒラギノ角ゴ Pro W3" charset="0"/>
                <a:cs typeface="ヒラギノ角ゴ Pro W3" charset="0"/>
              </a:rPr>
              <a:t>Kristus</a:t>
            </a:r>
            <a:r>
              <a:rPr lang="en-US"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b="1" i="1" dirty="0" err="1">
                <a:solidFill>
                  <a:schemeClr val="tx1"/>
                </a:solidFill>
                <a:effectLst>
                  <a:outerShdw blurRad="38100" dist="38100" dir="2700000" algn="tl">
                    <a:srgbClr val="DDDDDD"/>
                  </a:outerShdw>
                </a:effectLst>
                <a:latin typeface="Arial" charset="0"/>
                <a:ea typeface="ヒラギノ角ゴ Pro W3" charset="0"/>
                <a:cs typeface="ヒラギノ角ゴ Pro W3" charset="0"/>
              </a:rPr>
              <a:t>seperti</a:t>
            </a:r>
            <a:r>
              <a:rPr lang="en-US"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b="1" i="1" dirty="0" err="1">
                <a:solidFill>
                  <a:schemeClr val="tx1"/>
                </a:solidFill>
                <a:effectLst>
                  <a:outerShdw blurRad="38100" dist="38100" dir="2700000" algn="tl">
                    <a:srgbClr val="DDDDDD"/>
                  </a:outerShdw>
                </a:effectLst>
                <a:latin typeface="Arial" charset="0"/>
                <a:ea typeface="ヒラギノ角ゴ Pro W3" charset="0"/>
                <a:cs typeface="ヒラギノ角ゴ Pro W3" charset="0"/>
              </a:rPr>
              <a:t>dia</a:t>
            </a:r>
            <a:r>
              <a:rPr lang="en-US"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b="1" i="1" dirty="0" err="1">
                <a:solidFill>
                  <a:schemeClr val="tx1"/>
                </a:solidFill>
                <a:effectLst>
                  <a:outerShdw blurRad="38100" dist="38100" dir="2700000" algn="tl">
                    <a:srgbClr val="DDDDDD"/>
                  </a:outerShdw>
                </a:effectLst>
                <a:latin typeface="Arial" charset="0"/>
                <a:ea typeface="ヒラギノ角ゴ Pro W3" charset="0"/>
                <a:cs typeface="ヒラギノ角ゴ Pro W3" charset="0"/>
              </a:rPr>
              <a:t>memerintah</a:t>
            </a:r>
            <a:r>
              <a:rPr lang="en-US"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b="1" i="1" dirty="0" err="1">
                <a:solidFill>
                  <a:schemeClr val="tx1"/>
                </a:solidFill>
                <a:effectLst>
                  <a:outerShdw blurRad="38100" dist="38100" dir="2700000" algn="tl">
                    <a:srgbClr val="DDDDDD"/>
                  </a:outerShdw>
                </a:effectLst>
                <a:latin typeface="Arial" charset="0"/>
                <a:ea typeface="ヒラギノ角ゴ Pro W3" charset="0"/>
                <a:cs typeface="ヒラギノ角ゴ Pro W3" charset="0"/>
              </a:rPr>
              <a:t>bersama</a:t>
            </a:r>
            <a:r>
              <a:rPr lang="en-US"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Allah </a:t>
            </a:r>
            <a:r>
              <a:rPr lang="en-US" b="1" i="1" dirty="0" err="1">
                <a:solidFill>
                  <a:schemeClr val="tx1"/>
                </a:solidFill>
                <a:effectLst>
                  <a:outerShdw blurRad="38100" dist="38100" dir="2700000" algn="tl">
                    <a:srgbClr val="DDDDDD"/>
                  </a:outerShdw>
                </a:effectLst>
                <a:latin typeface="Arial" charset="0"/>
                <a:ea typeface="ヒラギノ角ゴ Pro W3" charset="0"/>
                <a:cs typeface="ヒラギノ角ゴ Pro W3" charset="0"/>
              </a:rPr>
              <a:t>Bapa</a:t>
            </a:r>
            <a:r>
              <a:rPr lang="en-US"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(3:21-22).</a:t>
            </a:r>
            <a:endParaRPr lang="en-US" sz="4800" i="1" dirty="0">
              <a:solidFill>
                <a:schemeClr val="tx1"/>
              </a:solidFill>
              <a:latin typeface="Arial" charset="0"/>
              <a:ea typeface="ヒラギノ角ゴ Pro W3" charset="0"/>
              <a:cs typeface="ヒラギノ角ゴ Pro W3" charset="0"/>
            </a:endParaRPr>
          </a:p>
        </p:txBody>
      </p:sp>
      <p:sp>
        <p:nvSpPr>
          <p:cNvPr id="3" name="Text Box 1041"/>
          <p:cNvSpPr txBox="1">
            <a:spLocks noChangeArrowheads="1"/>
          </p:cNvSpPr>
          <p:nvPr/>
        </p:nvSpPr>
        <p:spPr bwMode="auto">
          <a:xfrm>
            <a:off x="9579049" y="-812798"/>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
        <p:nvSpPr>
          <p:cNvPr id="4" name="Text Box 1041"/>
          <p:cNvSpPr txBox="1">
            <a:spLocks noChangeArrowheads="1"/>
          </p:cNvSpPr>
          <p:nvPr/>
        </p:nvSpPr>
        <p:spPr bwMode="auto">
          <a:xfrm>
            <a:off x="8388424" y="76200"/>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43932898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348260"/>
              <a:ext cx="2448495" cy="2307383"/>
            </a:xfrm>
            <a:prstGeom prst="rect">
              <a:avLst/>
            </a:prstGeom>
            <a:noFill/>
            <a:ln>
              <a:noFill/>
            </a:ln>
          </p:spPr>
          <p:txBody>
            <a:bodyPr>
              <a:spAutoFit/>
            </a:bodyPr>
            <a:lstStyle/>
            <a:p>
              <a:pPr algn="ct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Kristus</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Amin,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saksi</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yang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setia</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dan</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benar</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penguasa</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ciptaan</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Tuhan</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grpSp>
        <p:nvGrpSpPr>
          <p:cNvPr id="7" name="Group 6"/>
          <p:cNvGrpSpPr>
            <a:grpSpLocks/>
          </p:cNvGrpSpPr>
          <p:nvPr/>
        </p:nvGrpSpPr>
        <p:grpSpPr bwMode="auto">
          <a:xfrm>
            <a:off x="2986087" y="2349500"/>
            <a:ext cx="2811463" cy="2663825"/>
            <a:chOff x="2983932" y="2348880"/>
            <a:chExt cx="2963986" cy="2664296"/>
          </a:xfrm>
        </p:grpSpPr>
        <p:sp>
          <p:nvSpPr>
            <p:cNvPr id="8028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331"/>
              <a:ext cx="2963986" cy="1200541"/>
            </a:xfrm>
            <a:prstGeom prst="rect">
              <a:avLst/>
            </a:prstGeom>
            <a:noFill/>
          </p:spPr>
          <p:txBody>
            <a:bodyPr>
              <a:spAutoFit/>
            </a:bodyPr>
            <a:lstStyle/>
            <a:p>
              <a:pPr algn="ctr" fontAlgn="base">
                <a:spcBef>
                  <a:spcPct val="0"/>
                </a:spcBef>
                <a:spcAft>
                  <a:spcPct val="0"/>
                </a:spcAft>
                <a:defRPr/>
              </a:pPr>
              <a:r>
                <a:rPr lang="en-US" sz="2400" b="1" dirty="0" err="1">
                  <a:solidFill>
                    <a:srgbClr val="FFFFFF"/>
                  </a:solidFill>
                  <a:effectLst>
                    <a:outerShdw blurRad="38100" dist="38100" dir="2700000" algn="tl">
                      <a:srgbClr val="808080"/>
                    </a:outerShdw>
                  </a:effectLst>
                  <a:latin typeface="Arial" charset="0"/>
                  <a:cs typeface="Arial" charset="0"/>
                </a:rPr>
                <a:t>Pujian</a:t>
              </a:r>
              <a:r>
                <a:rPr lang="en-US" sz="2400" b="1" dirty="0">
                  <a:solidFill>
                    <a:srgbClr val="FFFFFF"/>
                  </a:solidFill>
                  <a:effectLst>
                    <a:outerShdw blurRad="38100" dist="38100" dir="2700000" algn="tl">
                      <a:srgbClr val="808080"/>
                    </a:outerShdw>
                  </a:effectLst>
                  <a:latin typeface="Arial" charset="0"/>
                  <a:cs typeface="Arial" charset="0"/>
                </a:rPr>
                <a:t>:</a:t>
              </a:r>
            </a:p>
            <a:p>
              <a:pPr algn="ctr" fontAlgn="base">
                <a:spcBef>
                  <a:spcPct val="0"/>
                </a:spcBef>
                <a:spcAft>
                  <a:spcPct val="0"/>
                </a:spcAft>
                <a:defRPr/>
              </a:pPr>
              <a:endParaRPr lang="en-US" sz="2400" b="1" dirty="0">
                <a:solidFill>
                  <a:srgbClr val="FFFFFF"/>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r>
                <a:rPr lang="en-US" sz="2400" b="1" dirty="0" err="1">
                  <a:solidFill>
                    <a:srgbClr val="FFFFFF"/>
                  </a:solidFill>
                  <a:effectLst>
                    <a:outerShdw blurRad="38100" dist="38100" dir="2700000" algn="tl">
                      <a:srgbClr val="808080"/>
                    </a:outerShdw>
                  </a:effectLst>
                  <a:latin typeface="Arial" charset="0"/>
                  <a:cs typeface="Arial" charset="0"/>
                </a:rPr>
                <a:t>Tidak</a:t>
              </a:r>
              <a:r>
                <a:rPr lang="en-US" sz="2400" b="1" dirty="0">
                  <a:solidFill>
                    <a:srgbClr val="FFFFFF"/>
                  </a:solidFill>
                  <a:effectLst>
                    <a:outerShdw blurRad="38100" dist="38100" dir="2700000" algn="tl">
                      <a:srgbClr val="808080"/>
                    </a:outerShdw>
                  </a:effectLst>
                  <a:latin typeface="Arial" charset="0"/>
                  <a:cs typeface="Arial" charset="0"/>
                </a:rPr>
                <a:t> </a:t>
              </a:r>
              <a:r>
                <a:rPr lang="en-US" sz="2400" b="1" dirty="0" err="1">
                  <a:solidFill>
                    <a:srgbClr val="FFFFFF"/>
                  </a:solidFill>
                  <a:effectLst>
                    <a:outerShdw blurRad="38100" dist="38100" dir="2700000" algn="tl">
                      <a:srgbClr val="808080"/>
                    </a:outerShdw>
                  </a:effectLst>
                  <a:latin typeface="Arial" charset="0"/>
                  <a:cs typeface="Arial" charset="0"/>
                </a:rPr>
                <a:t>ada</a:t>
              </a:r>
              <a:r>
                <a:rPr lang="en-US" sz="2400" b="1" dirty="0">
                  <a:solidFill>
                    <a:srgbClr val="FFFFFF"/>
                  </a:solidFill>
                  <a:effectLst>
                    <a:outerShdw blurRad="38100" dist="38100" dir="2700000" algn="tl">
                      <a:srgbClr val="808080"/>
                    </a:outerShdw>
                  </a:effectLst>
                  <a:latin typeface="Arial" charset="0"/>
                  <a:cs typeface="Arial" charset="0"/>
                </a:rPr>
                <a:t>!</a:t>
              </a:r>
            </a:p>
          </p:txBody>
        </p:sp>
      </p:grpSp>
      <p:grpSp>
        <p:nvGrpSpPr>
          <p:cNvPr id="9" name="Group 8"/>
          <p:cNvGrpSpPr>
            <a:grpSpLocks/>
          </p:cNvGrpSpPr>
          <p:nvPr/>
        </p:nvGrpSpPr>
        <p:grpSpPr bwMode="auto">
          <a:xfrm>
            <a:off x="2582779" y="1917700"/>
            <a:ext cx="3671888" cy="3671888"/>
            <a:chOff x="5623084" y="2887632"/>
            <a:chExt cx="3744416" cy="3672408"/>
          </a:xfrm>
        </p:grpSpPr>
        <p:sp>
          <p:nvSpPr>
            <p:cNvPr id="802839" name="Oval 21"/>
            <p:cNvSpPr>
              <a:spLocks noChangeArrowheads="1"/>
            </p:cNvSpPr>
            <p:nvPr/>
          </p:nvSpPr>
          <p:spPr bwMode="auto">
            <a:xfrm>
              <a:off x="5623084" y="2887632"/>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6034358" y="2924616"/>
              <a:ext cx="3009454" cy="3416804"/>
            </a:xfrm>
            <a:prstGeom prst="rect">
              <a:avLst/>
            </a:prstGeom>
            <a:noFill/>
          </p:spPr>
          <p:txBody>
            <a:bodyPr>
              <a:spAutoFit/>
            </a:bodyPr>
            <a:lstStyle/>
            <a:p>
              <a:pPr algn="ctr" fontAlgn="base">
                <a:spcBef>
                  <a:spcPct val="0"/>
                </a:spcBef>
                <a:spcAft>
                  <a:spcPct val="0"/>
                </a:spcAft>
                <a:defRPr/>
              </a:pPr>
              <a:r>
                <a:rPr lang="en-US" sz="2400" b="1" dirty="0" err="1">
                  <a:solidFill>
                    <a:srgbClr val="FFFFFF"/>
                  </a:solidFill>
                  <a:effectLst>
                    <a:outerShdw blurRad="38100" dist="38100" dir="2700000" algn="tl">
                      <a:srgbClr val="808080"/>
                    </a:outerShdw>
                  </a:effectLst>
                  <a:latin typeface="Arial" charset="0"/>
                  <a:cs typeface="Arial" charset="0"/>
                </a:rPr>
                <a:t>Teguran</a:t>
              </a:r>
              <a:endParaRPr lang="en-US" sz="2400" b="1" dirty="0">
                <a:solidFill>
                  <a:srgbClr val="FFFFFF"/>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endParaRPr lang="en-US" sz="2400" b="1" dirty="0">
                <a:solidFill>
                  <a:srgbClr val="FFFFFF"/>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r>
                <a:rPr lang="en-US" sz="2400" b="1" dirty="0" err="1">
                  <a:solidFill>
                    <a:srgbClr val="FFFFFF"/>
                  </a:solidFill>
                  <a:effectLst>
                    <a:outerShdw blurRad="38100" dist="38100" dir="2700000" algn="tl">
                      <a:srgbClr val="808080"/>
                    </a:outerShdw>
                  </a:effectLst>
                  <a:latin typeface="Arial" charset="0"/>
                  <a:cs typeface="Arial" charset="0"/>
                </a:rPr>
                <a:t>Suam</a:t>
              </a:r>
              <a:r>
                <a:rPr lang="en-US" sz="2400" b="1" dirty="0">
                  <a:solidFill>
                    <a:srgbClr val="FFFFFF"/>
                  </a:solidFill>
                  <a:effectLst>
                    <a:outerShdw blurRad="38100" dist="38100" dir="2700000" algn="tl">
                      <a:srgbClr val="808080"/>
                    </a:outerShdw>
                  </a:effectLst>
                  <a:latin typeface="Arial" charset="0"/>
                  <a:cs typeface="Arial" charset="0"/>
                </a:rPr>
                <a:t> </a:t>
              </a:r>
              <a:r>
                <a:rPr lang="en-US" sz="2400" b="1" dirty="0" err="1">
                  <a:solidFill>
                    <a:srgbClr val="FFFFFF"/>
                  </a:solidFill>
                  <a:effectLst>
                    <a:outerShdw blurRad="38100" dist="38100" dir="2700000" algn="tl">
                      <a:srgbClr val="808080"/>
                    </a:outerShdw>
                  </a:effectLst>
                  <a:latin typeface="Arial" charset="0"/>
                  <a:cs typeface="Arial" charset="0"/>
                </a:rPr>
                <a:t>suam</a:t>
              </a:r>
              <a:r>
                <a:rPr lang="en-US" sz="2400" b="1" dirty="0">
                  <a:solidFill>
                    <a:srgbClr val="FFFFFF"/>
                  </a:solidFill>
                  <a:effectLst>
                    <a:outerShdw blurRad="38100" dist="38100" dir="2700000" algn="tl">
                      <a:srgbClr val="808080"/>
                    </a:outerShdw>
                  </a:effectLst>
                  <a:latin typeface="Arial" charset="0"/>
                  <a:cs typeface="Arial" charset="0"/>
                </a:rPr>
                <a:t> kuku, </a:t>
              </a:r>
              <a:r>
                <a:rPr lang="en-US" sz="2400" b="1" dirty="0" err="1">
                  <a:solidFill>
                    <a:srgbClr val="FFFFFF"/>
                  </a:solidFill>
                  <a:effectLst>
                    <a:outerShdw blurRad="38100" dist="38100" dir="2700000" algn="tl">
                      <a:srgbClr val="808080"/>
                    </a:outerShdw>
                  </a:effectLst>
                  <a:latin typeface="Arial" charset="0"/>
                  <a:cs typeface="Arial" charset="0"/>
                </a:rPr>
                <a:t>tidak</a:t>
              </a:r>
              <a:r>
                <a:rPr lang="en-US" sz="2400" b="1" dirty="0">
                  <a:solidFill>
                    <a:srgbClr val="FFFFFF"/>
                  </a:solidFill>
                  <a:effectLst>
                    <a:outerShdw blurRad="38100" dist="38100" dir="2700000" algn="tl">
                      <a:srgbClr val="808080"/>
                    </a:outerShdw>
                  </a:effectLst>
                  <a:latin typeface="Arial" charset="0"/>
                  <a:cs typeface="Arial" charset="0"/>
                </a:rPr>
                <a:t> </a:t>
              </a:r>
              <a:r>
                <a:rPr lang="en-US" sz="2400" b="1" dirty="0" err="1">
                  <a:solidFill>
                    <a:srgbClr val="FFFFFF"/>
                  </a:solidFill>
                  <a:effectLst>
                    <a:outerShdw blurRad="38100" dist="38100" dir="2700000" algn="tl">
                      <a:srgbClr val="808080"/>
                    </a:outerShdw>
                  </a:effectLst>
                  <a:latin typeface="Arial" charset="0"/>
                  <a:cs typeface="Arial" charset="0"/>
                </a:rPr>
                <a:t>dingin</a:t>
              </a:r>
              <a:r>
                <a:rPr lang="en-US" sz="2400" b="1" dirty="0">
                  <a:solidFill>
                    <a:srgbClr val="FFFFFF"/>
                  </a:solidFill>
                  <a:effectLst>
                    <a:outerShdw blurRad="38100" dist="38100" dir="2700000" algn="tl">
                      <a:srgbClr val="808080"/>
                    </a:outerShdw>
                  </a:effectLst>
                  <a:latin typeface="Arial" charset="0"/>
                  <a:cs typeface="Arial" charset="0"/>
                </a:rPr>
                <a:t>, </a:t>
              </a:r>
              <a:r>
                <a:rPr lang="en-US" sz="2400" b="1" dirty="0" err="1">
                  <a:solidFill>
                    <a:srgbClr val="FFFFFF"/>
                  </a:solidFill>
                  <a:effectLst>
                    <a:outerShdw blurRad="38100" dist="38100" dir="2700000" algn="tl">
                      <a:srgbClr val="808080"/>
                    </a:outerShdw>
                  </a:effectLst>
                  <a:latin typeface="Arial" charset="0"/>
                  <a:cs typeface="Arial" charset="0"/>
                </a:rPr>
                <a:t>tidak</a:t>
              </a:r>
              <a:r>
                <a:rPr lang="en-US" sz="2400" b="1" dirty="0">
                  <a:solidFill>
                    <a:srgbClr val="FFFFFF"/>
                  </a:solidFill>
                  <a:effectLst>
                    <a:outerShdw blurRad="38100" dist="38100" dir="2700000" algn="tl">
                      <a:srgbClr val="808080"/>
                    </a:outerShdw>
                  </a:effectLst>
                  <a:latin typeface="Arial" charset="0"/>
                  <a:cs typeface="Arial" charset="0"/>
                </a:rPr>
                <a:t> </a:t>
              </a:r>
              <a:r>
                <a:rPr lang="en-US" sz="2400" b="1" dirty="0" err="1">
                  <a:solidFill>
                    <a:srgbClr val="FFFFFF"/>
                  </a:solidFill>
                  <a:effectLst>
                    <a:outerShdw blurRad="38100" dist="38100" dir="2700000" algn="tl">
                      <a:srgbClr val="808080"/>
                    </a:outerShdw>
                  </a:effectLst>
                  <a:latin typeface="Arial" charset="0"/>
                  <a:cs typeface="Arial" charset="0"/>
                </a:rPr>
                <a:t>panas</a:t>
              </a:r>
              <a:r>
                <a:rPr lang="en-US" sz="2400" b="1" dirty="0">
                  <a:solidFill>
                    <a:srgbClr val="FFFFFF"/>
                  </a:solidFill>
                  <a:effectLst>
                    <a:outerShdw blurRad="38100" dist="38100" dir="2700000" algn="tl">
                      <a:srgbClr val="808080"/>
                    </a:outerShdw>
                  </a:effectLst>
                  <a:latin typeface="Arial" charset="0"/>
                  <a:cs typeface="Arial" charset="0"/>
                </a:rPr>
                <a:t>.</a:t>
              </a:r>
            </a:p>
            <a:p>
              <a:pPr algn="ctr" fontAlgn="base">
                <a:spcBef>
                  <a:spcPct val="0"/>
                </a:spcBef>
                <a:spcAft>
                  <a:spcPct val="0"/>
                </a:spcAft>
                <a:defRPr/>
              </a:pPr>
              <a:endParaRPr lang="en-US" sz="2400" b="1" dirty="0">
                <a:solidFill>
                  <a:srgbClr val="FFFFFF"/>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r>
                <a:rPr lang="en-US" sz="2400" b="1" dirty="0" err="1">
                  <a:solidFill>
                    <a:srgbClr val="FFFFFF"/>
                  </a:solidFill>
                  <a:effectLst>
                    <a:outerShdw blurRad="38100" dist="38100" dir="2700000" algn="tl">
                      <a:srgbClr val="808080"/>
                    </a:outerShdw>
                  </a:effectLst>
                  <a:latin typeface="Arial" charset="0"/>
                  <a:cs typeface="Arial" charset="0"/>
                </a:rPr>
                <a:t>melarat</a:t>
              </a:r>
              <a:r>
                <a:rPr lang="en-US" sz="2400" b="1" dirty="0">
                  <a:solidFill>
                    <a:srgbClr val="FFFFFF"/>
                  </a:solidFill>
                  <a:effectLst>
                    <a:outerShdw blurRad="38100" dist="38100" dir="2700000" algn="tl">
                      <a:srgbClr val="808080"/>
                    </a:outerShdw>
                  </a:effectLst>
                  <a:latin typeface="Arial" charset="0"/>
                  <a:cs typeface="Arial" charset="0"/>
                </a:rPr>
                <a:t>, </a:t>
              </a:r>
              <a:r>
                <a:rPr lang="en-US" sz="2400" b="1" dirty="0" err="1">
                  <a:solidFill>
                    <a:srgbClr val="FFFFFF"/>
                  </a:solidFill>
                  <a:effectLst>
                    <a:outerShdw blurRad="38100" dist="38100" dir="2700000" algn="tl">
                      <a:srgbClr val="808080"/>
                    </a:outerShdw>
                  </a:effectLst>
                  <a:latin typeface="Arial" charset="0"/>
                  <a:cs typeface="Arial" charset="0"/>
                </a:rPr>
                <a:t>malang</a:t>
              </a:r>
              <a:r>
                <a:rPr lang="en-US" sz="2400" b="1" dirty="0">
                  <a:solidFill>
                    <a:srgbClr val="FFFFFF"/>
                  </a:solidFill>
                  <a:effectLst>
                    <a:outerShdw blurRad="38100" dist="38100" dir="2700000" algn="tl">
                      <a:srgbClr val="808080"/>
                    </a:outerShdw>
                  </a:effectLst>
                  <a:latin typeface="Arial" charset="0"/>
                  <a:cs typeface="Arial" charset="0"/>
                </a:rPr>
                <a:t>, </a:t>
              </a:r>
              <a:r>
                <a:rPr lang="en-US" sz="2400" b="1" dirty="0" err="1">
                  <a:solidFill>
                    <a:srgbClr val="FFFFFF"/>
                  </a:solidFill>
                  <a:effectLst>
                    <a:outerShdw blurRad="38100" dist="38100" dir="2700000" algn="tl">
                      <a:srgbClr val="808080"/>
                    </a:outerShdw>
                  </a:effectLst>
                  <a:latin typeface="Arial" charset="0"/>
                  <a:cs typeface="Arial" charset="0"/>
                </a:rPr>
                <a:t>miskin</a:t>
              </a:r>
              <a:r>
                <a:rPr lang="en-US" sz="2400" b="1" dirty="0">
                  <a:solidFill>
                    <a:srgbClr val="FFFFFF"/>
                  </a:solidFill>
                  <a:effectLst>
                    <a:outerShdw blurRad="38100" dist="38100" dir="2700000" algn="tl">
                      <a:srgbClr val="808080"/>
                    </a:outerShdw>
                  </a:effectLst>
                  <a:latin typeface="Arial" charset="0"/>
                  <a:cs typeface="Arial" charset="0"/>
                </a:rPr>
                <a:t>, </a:t>
              </a:r>
              <a:r>
                <a:rPr lang="en-US" sz="2400" b="1" dirty="0" err="1">
                  <a:solidFill>
                    <a:srgbClr val="FFFFFF"/>
                  </a:solidFill>
                  <a:effectLst>
                    <a:outerShdw blurRad="38100" dist="38100" dir="2700000" algn="tl">
                      <a:srgbClr val="808080"/>
                    </a:outerShdw>
                  </a:effectLst>
                  <a:latin typeface="Arial" charset="0"/>
                  <a:cs typeface="Arial" charset="0"/>
                </a:rPr>
                <a:t>buta</a:t>
              </a:r>
              <a:r>
                <a:rPr lang="en-US" sz="2400" b="1" dirty="0">
                  <a:solidFill>
                    <a:srgbClr val="FFFFFF"/>
                  </a:solidFill>
                  <a:effectLst>
                    <a:outerShdw blurRad="38100" dist="38100" dir="2700000" algn="tl">
                      <a:srgbClr val="808080"/>
                    </a:outerShdw>
                  </a:effectLst>
                  <a:latin typeface="Arial" charset="0"/>
                  <a:cs typeface="Arial" charset="0"/>
                </a:rPr>
                <a:t>, and </a:t>
              </a:r>
              <a:r>
                <a:rPr lang="en-US" sz="2400" b="1" dirty="0" err="1">
                  <a:solidFill>
                    <a:srgbClr val="FFFFFF"/>
                  </a:solidFill>
                  <a:effectLst>
                    <a:outerShdw blurRad="38100" dist="38100" dir="2700000" algn="tl">
                      <a:srgbClr val="808080"/>
                    </a:outerShdw>
                  </a:effectLst>
                  <a:latin typeface="Arial" charset="0"/>
                  <a:cs typeface="Arial" charset="0"/>
                </a:rPr>
                <a:t>telanjang</a:t>
              </a:r>
              <a:endParaRPr lang="en-US" sz="2400" b="1" dirty="0">
                <a:solidFill>
                  <a:srgbClr val="FFFFFF"/>
                </a:solidFill>
                <a:effectLst>
                  <a:outerShdw blurRad="38100" dist="38100" dir="2700000" algn="tl">
                    <a:srgbClr val="808080"/>
                  </a:outerShdw>
                </a:effectLst>
                <a:latin typeface="Arial" charset="0"/>
                <a:cs typeface="Arial" charset="0"/>
              </a:endParaRPr>
            </a:p>
          </p:txBody>
        </p:sp>
      </p:grpSp>
      <p:sp>
        <p:nvSpPr>
          <p:cNvPr id="8" name="TextBox 7"/>
          <p:cNvSpPr txBox="1"/>
          <p:nvPr/>
        </p:nvSpPr>
        <p:spPr>
          <a:xfrm>
            <a:off x="107950" y="5013325"/>
            <a:ext cx="1885950"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Efesus</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algn="ct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Laodikia</a:t>
            </a:r>
          </a:p>
        </p:txBody>
      </p:sp>
      <p:sp>
        <p:nvSpPr>
          <p:cNvPr id="12" name="TextBox 11"/>
          <p:cNvSpPr txBox="1"/>
          <p:nvPr/>
        </p:nvSpPr>
        <p:spPr>
          <a:xfrm>
            <a:off x="6861175" y="5127625"/>
            <a:ext cx="2174875" cy="461963"/>
          </a:xfrm>
          <a:prstGeom prst="rect">
            <a:avLst/>
          </a:prstGeom>
          <a:noFill/>
        </p:spPr>
        <p:txBody>
          <a:bodyPr>
            <a:spAutoFit/>
          </a:bodyPr>
          <a:lstStyle/>
          <a:p>
            <a:pP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Filadelfia</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Tiatira</a:t>
            </a:r>
          </a:p>
        </p:txBody>
      </p:sp>
      <p:sp>
        <p:nvSpPr>
          <p:cNvPr id="18" name="TextBox 17"/>
          <p:cNvSpPr txBox="1"/>
          <p:nvPr/>
        </p:nvSpPr>
        <p:spPr>
          <a:xfrm>
            <a:off x="971550" y="908050"/>
            <a:ext cx="1887538" cy="461963"/>
          </a:xfrm>
          <a:prstGeom prst="rect">
            <a:avLst/>
          </a:prstGeom>
          <a:noFill/>
        </p:spPr>
        <p:txBody>
          <a:bodyPr>
            <a:spAutoFit/>
          </a:bodyPr>
          <a:lstStyle/>
          <a:p>
            <a:pPr algn="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Pergamus</a:t>
            </a:r>
          </a:p>
        </p:txBody>
      </p:sp>
      <p:sp>
        <p:nvSpPr>
          <p:cNvPr id="20" name="TextBox 19"/>
          <p:cNvSpPr txBox="1"/>
          <p:nvPr/>
        </p:nvSpPr>
        <p:spPr>
          <a:xfrm>
            <a:off x="0" y="2924175"/>
            <a:ext cx="1476375"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Smirna</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31"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grpSp>
        <p:nvGrpSpPr>
          <p:cNvPr id="26" name="Group 25"/>
          <p:cNvGrpSpPr>
            <a:grpSpLocks/>
          </p:cNvGrpSpPr>
          <p:nvPr/>
        </p:nvGrpSpPr>
        <p:grpSpPr bwMode="auto">
          <a:xfrm>
            <a:off x="2050004" y="1382829"/>
            <a:ext cx="4672013" cy="4600575"/>
            <a:chOff x="2056134" y="1412646"/>
            <a:chExt cx="4672136" cy="4600128"/>
          </a:xfrm>
        </p:grpSpPr>
        <p:sp>
          <p:nvSpPr>
            <p:cNvPr id="28" name="Oval 27"/>
            <p:cNvSpPr/>
            <p:nvPr/>
          </p:nvSpPr>
          <p:spPr bwMode="auto">
            <a:xfrm>
              <a:off x="2056134" y="1412646"/>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29" name="TextBox 28"/>
            <p:cNvSpPr txBox="1"/>
            <p:nvPr/>
          </p:nvSpPr>
          <p:spPr>
            <a:xfrm>
              <a:off x="3060255" y="1412646"/>
              <a:ext cx="2663895" cy="3785284"/>
            </a:xfrm>
            <a:prstGeom prst="rect">
              <a:avLst/>
            </a:prstGeom>
            <a:noFill/>
          </p:spPr>
          <p:txBody>
            <a:bodyPr>
              <a:spAutoFit/>
            </a:bodyPr>
            <a:lstStyle/>
            <a:p>
              <a:pPr algn="ctr" eaLnBrk="0" fontAlgn="base" hangingPunct="0">
                <a:spcBef>
                  <a:spcPct val="0"/>
                </a:spcBef>
                <a:spcAft>
                  <a:spcPct val="0"/>
                </a:spcAft>
                <a:defRPr/>
              </a:pPr>
              <a:r>
                <a:rPr lang="en-US" sz="2400" b="1" dirty="0" err="1">
                  <a:solidFill>
                    <a:srgbClr val="000000"/>
                  </a:solidFill>
                  <a:effectLst>
                    <a:outerShdw blurRad="38100" dist="38100" dir="2700000" algn="tl">
                      <a:srgbClr val="000000">
                        <a:alpha val="43137"/>
                      </a:srgbClr>
                    </a:outerShdw>
                  </a:effectLst>
                  <a:latin typeface="Arial"/>
                  <a:ea typeface="ＭＳ Ｐゴシック" charset="0"/>
                  <a:cs typeface="Arial"/>
                </a:rPr>
                <a:t>Peringatan</a:t>
              </a: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eaLnBrk="0" fontAlgn="base" hangingPunct="0">
                <a:spcBef>
                  <a:spcPct val="0"/>
                </a:spcBef>
                <a:spcAft>
                  <a:spcPct val="0"/>
                </a:spcAft>
                <a:defRPr/>
              </a:pPr>
              <a:r>
                <a:rPr lang="en-US" sz="2400" b="1" dirty="0" err="1">
                  <a:solidFill>
                    <a:srgbClr val="000000"/>
                  </a:solidFill>
                  <a:effectLst>
                    <a:outerShdw blurRad="38100" dist="38100" dir="2700000" algn="tl">
                      <a:srgbClr val="000000">
                        <a:alpha val="43137"/>
                      </a:srgbClr>
                    </a:outerShdw>
                  </a:effectLst>
                  <a:latin typeface="Arial"/>
                  <a:ea typeface="ＭＳ Ｐゴシック" charset="0"/>
                  <a:cs typeface="Arial"/>
                </a:rPr>
                <a:t>Beli</a:t>
              </a: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srgbClr val="000000"/>
                  </a:solidFill>
                  <a:effectLst>
                    <a:outerShdw blurRad="38100" dist="38100" dir="2700000" algn="tl">
                      <a:srgbClr val="000000">
                        <a:alpha val="43137"/>
                      </a:srgbClr>
                    </a:outerShdw>
                  </a:effectLst>
                  <a:latin typeface="Arial"/>
                  <a:ea typeface="ＭＳ Ｐゴシック" charset="0"/>
                  <a:cs typeface="Arial"/>
                </a:rPr>
                <a:t>dari</a:t>
              </a: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srgbClr val="000000"/>
                  </a:solidFill>
                  <a:effectLst>
                    <a:outerShdw blurRad="38100" dist="38100" dir="2700000" algn="tl">
                      <a:srgbClr val="000000">
                        <a:alpha val="43137"/>
                      </a:srgbClr>
                    </a:outerShdw>
                  </a:effectLst>
                  <a:latin typeface="Arial"/>
                  <a:ea typeface="ＭＳ Ｐゴシック" charset="0"/>
                  <a:cs typeface="Arial"/>
                </a:rPr>
                <a:t>Kristus</a:t>
              </a: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srgbClr val="000000"/>
                  </a:solidFill>
                  <a:effectLst>
                    <a:outerShdw blurRad="38100" dist="38100" dir="2700000" algn="tl">
                      <a:srgbClr val="000000">
                        <a:alpha val="43137"/>
                      </a:srgbClr>
                    </a:outerShdw>
                  </a:effectLst>
                  <a:latin typeface="Arial"/>
                  <a:ea typeface="ＭＳ Ｐゴシック" charset="0"/>
                  <a:cs typeface="Arial"/>
                </a:rPr>
                <a:t>emas</a:t>
              </a: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srgbClr val="000000"/>
                  </a:solidFill>
                  <a:effectLst>
                    <a:outerShdw blurRad="38100" dist="38100" dir="2700000" algn="tl">
                      <a:srgbClr val="000000">
                        <a:alpha val="43137"/>
                      </a:srgbClr>
                    </a:outerShdw>
                  </a:effectLst>
                  <a:latin typeface="Arial"/>
                  <a:ea typeface="ＭＳ Ｐゴシック" charset="0"/>
                  <a:cs typeface="Arial"/>
                </a:rPr>
                <a:t>halus</a:t>
              </a: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srgbClr val="000000"/>
                  </a:solidFill>
                  <a:effectLst>
                    <a:outerShdw blurRad="38100" dist="38100" dir="2700000" algn="tl">
                      <a:srgbClr val="000000">
                        <a:alpha val="43137"/>
                      </a:srgbClr>
                    </a:outerShdw>
                  </a:effectLst>
                  <a:latin typeface="Arial"/>
                  <a:ea typeface="ＭＳ Ｐゴシック" charset="0"/>
                  <a:cs typeface="Arial"/>
                </a:rPr>
                <a:t>baju</a:t>
              </a: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srgbClr val="000000"/>
                  </a:solidFill>
                  <a:effectLst>
                    <a:outerShdw blurRad="38100" dist="38100" dir="2700000" algn="tl">
                      <a:srgbClr val="000000">
                        <a:alpha val="43137"/>
                      </a:srgbClr>
                    </a:outerShdw>
                  </a:effectLst>
                  <a:latin typeface="Arial"/>
                  <a:ea typeface="ＭＳ Ｐゴシック" charset="0"/>
                  <a:cs typeface="Arial"/>
                </a:rPr>
                <a:t>putih</a:t>
              </a: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 and </a:t>
              </a:r>
              <a:r>
                <a:rPr lang="en-US" sz="2400" b="1" dirty="0" err="1">
                  <a:solidFill>
                    <a:srgbClr val="000000"/>
                  </a:solidFill>
                  <a:effectLst>
                    <a:outerShdw blurRad="38100" dist="38100" dir="2700000" algn="tl">
                      <a:srgbClr val="000000">
                        <a:alpha val="43137"/>
                      </a:srgbClr>
                    </a:outerShdw>
                  </a:effectLst>
                  <a:latin typeface="Arial"/>
                  <a:ea typeface="ＭＳ Ｐゴシック" charset="0"/>
                  <a:cs typeface="Arial"/>
                </a:rPr>
                <a:t>obat</a:t>
              </a: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srgbClr val="000000"/>
                  </a:solidFill>
                  <a:effectLst>
                    <a:outerShdw blurRad="38100" dist="38100" dir="2700000" algn="tl">
                      <a:srgbClr val="000000">
                        <a:alpha val="43137"/>
                      </a:srgbClr>
                    </a:outerShdw>
                  </a:effectLst>
                  <a:latin typeface="Arial"/>
                  <a:ea typeface="ＭＳ Ｐゴシック" charset="0"/>
                  <a:cs typeface="Arial"/>
                </a:rPr>
                <a:t>mata</a:t>
              </a: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  </a:t>
              </a:r>
            </a:p>
            <a:p>
              <a:pPr algn="ctr"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eaLnBrk="0" fontAlgn="base" hangingPunct="0">
                <a:spcBef>
                  <a:spcPct val="0"/>
                </a:spcBef>
                <a:spcAft>
                  <a:spcPct val="0"/>
                </a:spcAft>
                <a:defRPr/>
              </a:pPr>
              <a:r>
                <a:rPr lang="en-US" sz="2400" b="1" dirty="0" err="1">
                  <a:solidFill>
                    <a:srgbClr val="000000"/>
                  </a:solidFill>
                  <a:effectLst>
                    <a:outerShdw blurRad="38100" dist="38100" dir="2700000" algn="tl">
                      <a:srgbClr val="000000">
                        <a:alpha val="43137"/>
                      </a:srgbClr>
                    </a:outerShdw>
                  </a:effectLst>
                  <a:latin typeface="Arial"/>
                  <a:ea typeface="ＭＳ Ｐゴシック" charset="0"/>
                  <a:cs typeface="Arial"/>
                </a:rPr>
                <a:t>Bersungguh-sngguhlah</a:t>
              </a: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srgbClr val="000000"/>
                  </a:solidFill>
                  <a:effectLst>
                    <a:outerShdw blurRad="38100" dist="38100" dir="2700000" algn="tl">
                      <a:srgbClr val="000000">
                        <a:alpha val="43137"/>
                      </a:srgbClr>
                    </a:outerShdw>
                  </a:effectLst>
                  <a:latin typeface="Arial"/>
                  <a:ea typeface="ＭＳ Ｐゴシック" charset="0"/>
                  <a:cs typeface="Arial"/>
                </a:rPr>
                <a:t>dan</a:t>
              </a: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srgbClr val="000000"/>
                  </a:solidFill>
                  <a:effectLst>
                    <a:outerShdw blurRad="38100" dist="38100" dir="2700000" algn="tl">
                      <a:srgbClr val="000000">
                        <a:alpha val="43137"/>
                      </a:srgbClr>
                    </a:outerShdw>
                  </a:effectLst>
                  <a:latin typeface="Arial"/>
                  <a:ea typeface="ＭＳ Ｐゴシック" charset="0"/>
                  <a:cs typeface="Arial"/>
                </a:rPr>
                <a:t>bertobatlah</a:t>
              </a: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a:t>
              </a:r>
            </a:p>
          </p:txBody>
        </p:sp>
      </p:grpSp>
      <p:sp>
        <p:nvSpPr>
          <p:cNvPr id="30" name="Title 1"/>
          <p:cNvSpPr txBox="1">
            <a:spLocks/>
          </p:cNvSpPr>
          <p:nvPr/>
        </p:nvSpPr>
        <p:spPr bwMode="auto">
          <a:xfrm>
            <a:off x="-31747" y="-26987"/>
            <a:ext cx="9212263" cy="75979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dirty="0">
                <a:solidFill>
                  <a:prstClr val="white"/>
                </a:solidFill>
                <a:latin typeface="Arial" charset="0"/>
                <a:ea typeface="ＭＳ Ｐゴシック" charset="0"/>
              </a:rPr>
              <a:t>Laodikia (Why 3:14-22).</a:t>
            </a:r>
            <a:endParaRPr lang="en-US" sz="4000" kern="0" dirty="0">
              <a:solidFill>
                <a:srgbClr val="FFFFFF"/>
              </a:solidFill>
              <a:latin typeface="Arial" charset="0"/>
              <a:ea typeface="ＭＳ Ｐゴシック" charset="0"/>
            </a:endParaRPr>
          </a:p>
        </p:txBody>
      </p:sp>
      <p:sp>
        <p:nvSpPr>
          <p:cNvPr id="24" name="Oval 4"/>
          <p:cNvSpPr>
            <a:spLocks noChangeArrowheads="1"/>
          </p:cNvSpPr>
          <p:nvPr/>
        </p:nvSpPr>
        <p:spPr bwMode="auto">
          <a:xfrm>
            <a:off x="1604962" y="777261"/>
            <a:ext cx="5688013" cy="568801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32" name="TextBox 31"/>
          <p:cNvSpPr txBox="1"/>
          <p:nvPr/>
        </p:nvSpPr>
        <p:spPr bwMode="auto">
          <a:xfrm>
            <a:off x="2036762" y="735013"/>
            <a:ext cx="4824413" cy="4524315"/>
          </a:xfrm>
          <a:prstGeom prst="rect">
            <a:avLst/>
          </a:prstGeom>
          <a:noFill/>
        </p:spPr>
        <p:txBody>
          <a:bodyPr>
            <a:spAutoFit/>
          </a:bodyPr>
          <a:lstStyle/>
          <a:p>
            <a:pPr algn="ctr" eaLnBrk="0" fontAlgn="base" hangingPunct="0">
              <a:spcBef>
                <a:spcPct val="0"/>
              </a:spcBef>
              <a:spcAft>
                <a:spcPct val="0"/>
              </a:spcAft>
              <a:defRPr/>
            </a:pPr>
            <a:r>
              <a:rPr lang="en-US" sz="2400" b="1" dirty="0" err="1">
                <a:solidFill>
                  <a:prstClr val="black"/>
                </a:solidFill>
                <a:effectLst>
                  <a:outerShdw blurRad="38100" dist="38100" dir="2700000" algn="tl">
                    <a:srgbClr val="000000">
                      <a:alpha val="43137"/>
                    </a:srgbClr>
                  </a:outerShdw>
                </a:effectLst>
                <a:latin typeface="Arial"/>
                <a:ea typeface="ＭＳ Ｐゴシック" charset="0"/>
                <a:cs typeface="Arial"/>
              </a:rPr>
              <a:t>Peringatan</a:t>
            </a: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eaLnBrk="0" fontAlgn="base" hangingPunct="0">
              <a:spcBef>
                <a:spcPct val="0"/>
              </a:spcBef>
              <a:spcAft>
                <a:spcPct val="0"/>
              </a:spcAft>
              <a:defRPr/>
            </a:pPr>
            <a:r>
              <a:rPr lang="en-US" sz="2400" b="1" dirty="0" err="1">
                <a:solidFill>
                  <a:prstClr val="black"/>
                </a:solidFill>
                <a:effectLst>
                  <a:outerShdw blurRad="38100" dist="38100" dir="2700000" algn="tl">
                    <a:srgbClr val="000000">
                      <a:alpha val="43137"/>
                    </a:srgbClr>
                  </a:outerShdw>
                </a:effectLst>
                <a:latin typeface="Arial"/>
                <a:ea typeface="ＭＳ Ｐゴシック" charset="0"/>
                <a:cs typeface="Arial"/>
              </a:rPr>
              <a:t>Tidak</a:t>
            </a: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 Ada!</a:t>
            </a:r>
          </a:p>
          <a:p>
            <a:pPr algn="ctr" eaLnBrk="0" fontAlgn="base" hangingPunct="0">
              <a:spcBef>
                <a:spcPct val="0"/>
              </a:spcBef>
              <a:spcAft>
                <a:spcPct val="0"/>
              </a:spcAft>
              <a:defRPr/>
            </a:pPr>
            <a:endParaRPr lang="en-US" sz="48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eaLnBrk="0" fontAlgn="base" hangingPunct="0">
              <a:spcBef>
                <a:spcPct val="0"/>
              </a:spcBef>
              <a:spcAft>
                <a:spcPct val="0"/>
              </a:spcAft>
              <a:defRPr/>
            </a:pPr>
            <a:r>
              <a:rPr lang="en-US" sz="4800" b="1" dirty="0" err="1">
                <a:solidFill>
                  <a:prstClr val="black"/>
                </a:solidFill>
                <a:effectLst>
                  <a:outerShdw blurRad="38100" dist="38100" dir="2700000" algn="tl">
                    <a:srgbClr val="000000">
                      <a:alpha val="43137"/>
                    </a:srgbClr>
                  </a:outerShdw>
                </a:effectLst>
                <a:latin typeface="Arial"/>
                <a:ea typeface="ＭＳ Ｐゴシック" charset="0"/>
                <a:cs typeface="Arial"/>
              </a:rPr>
              <a:t>Tetapi</a:t>
            </a:r>
            <a:r>
              <a:rPr lang="en-US" sz="4800" b="1" dirty="0">
                <a:solidFill>
                  <a:prstClr val="black"/>
                </a:solidFill>
                <a:effectLst>
                  <a:outerShdw blurRad="38100" dist="38100" dir="2700000" algn="tl">
                    <a:srgbClr val="000000">
                      <a:alpha val="43137"/>
                    </a:srgbClr>
                  </a:outerShdw>
                </a:effectLst>
                <a:latin typeface="Arial"/>
                <a:ea typeface="ＭＳ Ｐゴシック" charset="0"/>
                <a:cs typeface="Arial"/>
              </a:rPr>
              <a:t> </a:t>
            </a:r>
            <a:r>
              <a:rPr lang="en-US" sz="4800" b="1" dirty="0" err="1">
                <a:solidFill>
                  <a:prstClr val="black"/>
                </a:solidFill>
                <a:effectLst>
                  <a:outerShdw blurRad="38100" dist="38100" dir="2700000" algn="tl">
                    <a:srgbClr val="000000">
                      <a:alpha val="43137"/>
                    </a:srgbClr>
                  </a:outerShdw>
                </a:effectLst>
                <a:latin typeface="Arial"/>
                <a:ea typeface="ＭＳ Ｐゴシック" charset="0"/>
                <a:cs typeface="Arial"/>
              </a:rPr>
              <a:t>ada</a:t>
            </a:r>
            <a:r>
              <a:rPr lang="en-US" sz="4800" b="1" dirty="0">
                <a:solidFill>
                  <a:prstClr val="black"/>
                </a:solidFill>
                <a:effectLst>
                  <a:outerShdw blurRad="38100" dist="38100" dir="2700000" algn="tl">
                    <a:srgbClr val="000000">
                      <a:alpha val="43137"/>
                    </a:srgbClr>
                  </a:outerShdw>
                </a:effectLst>
                <a:latin typeface="Arial"/>
                <a:ea typeface="ＭＳ Ｐゴシック" charset="0"/>
                <a:cs typeface="Arial"/>
              </a:rPr>
              <a:t> </a:t>
            </a:r>
            <a:r>
              <a:rPr lang="en-US" sz="4800" b="1" dirty="0" err="1">
                <a:solidFill>
                  <a:prstClr val="black"/>
                </a:solidFill>
                <a:effectLst>
                  <a:outerShdw blurRad="38100" dist="38100" dir="2700000" algn="tl">
                    <a:srgbClr val="000000">
                      <a:alpha val="43137"/>
                    </a:srgbClr>
                  </a:outerShdw>
                </a:effectLst>
                <a:latin typeface="Arial"/>
                <a:ea typeface="ＭＳ Ｐゴシック" charset="0"/>
                <a:cs typeface="Arial"/>
              </a:rPr>
              <a:t>sebuah</a:t>
            </a:r>
            <a:r>
              <a:rPr lang="en-US" sz="4800" b="1" dirty="0">
                <a:solidFill>
                  <a:prstClr val="black"/>
                </a:solidFill>
                <a:effectLst>
                  <a:outerShdw blurRad="38100" dist="38100" dir="2700000" algn="tl">
                    <a:srgbClr val="000000">
                      <a:alpha val="43137"/>
                    </a:srgbClr>
                  </a:outerShdw>
                </a:effectLst>
                <a:latin typeface="Arial"/>
                <a:ea typeface="ＭＳ Ｐゴシック" charset="0"/>
                <a:cs typeface="Arial"/>
              </a:rPr>
              <a:t> </a:t>
            </a:r>
            <a:r>
              <a:rPr lang="en-US" sz="4800" b="1" dirty="0" err="1">
                <a:solidFill>
                  <a:prstClr val="black"/>
                </a:solidFill>
                <a:effectLst>
                  <a:outerShdw blurRad="38100" dist="38100" dir="2700000" algn="tl">
                    <a:srgbClr val="000000">
                      <a:alpha val="43137"/>
                    </a:srgbClr>
                  </a:outerShdw>
                </a:effectLst>
                <a:latin typeface="Arial"/>
                <a:ea typeface="ＭＳ Ｐゴシック" charset="0"/>
                <a:cs typeface="Arial"/>
              </a:rPr>
              <a:t>undangan</a:t>
            </a:r>
            <a:r>
              <a:rPr lang="en-US" sz="4800" b="1" dirty="0">
                <a:solidFill>
                  <a:prstClr val="black"/>
                </a:solidFill>
                <a:effectLst>
                  <a:outerShdw blurRad="38100" dist="38100" dir="2700000" algn="tl">
                    <a:srgbClr val="000000">
                      <a:alpha val="43137"/>
                    </a:srgbClr>
                  </a:outerShdw>
                </a:effectLst>
                <a:latin typeface="Arial"/>
                <a:ea typeface="ＭＳ Ｐゴシック" charset="0"/>
                <a:cs typeface="Arial"/>
              </a:rPr>
              <a:t>!</a:t>
            </a:r>
          </a:p>
        </p:txBody>
      </p:sp>
      <p:sp>
        <p:nvSpPr>
          <p:cNvPr id="33" name="Oval 4"/>
          <p:cNvSpPr>
            <a:spLocks noChangeArrowheads="1"/>
          </p:cNvSpPr>
          <p:nvPr/>
        </p:nvSpPr>
        <p:spPr bwMode="auto">
          <a:xfrm>
            <a:off x="971550" y="190500"/>
            <a:ext cx="6696075" cy="6694488"/>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34" name="TextBox 33"/>
          <p:cNvSpPr txBox="1"/>
          <p:nvPr/>
        </p:nvSpPr>
        <p:spPr bwMode="auto">
          <a:xfrm>
            <a:off x="2768600" y="190500"/>
            <a:ext cx="3111500" cy="5078313"/>
          </a:xfrm>
          <a:prstGeom prst="rect">
            <a:avLst/>
          </a:prstGeom>
          <a:noFill/>
        </p:spPr>
        <p:txBody>
          <a:bodyPr>
            <a:spAutoFit/>
          </a:bodyPr>
          <a:lstStyle/>
          <a:p>
            <a:pPr algn="ctr" fontAlgn="base">
              <a:spcBef>
                <a:spcPct val="0"/>
              </a:spcBef>
              <a:spcAft>
                <a:spcPct val="0"/>
              </a:spcAft>
              <a:defRPr/>
            </a:pPr>
            <a:r>
              <a:rPr lang="en-US" sz="3600" b="1" dirty="0" err="1">
                <a:solidFill>
                  <a:prstClr val="white"/>
                </a:solidFill>
                <a:effectLst>
                  <a:outerShdw blurRad="38100" dist="38100" dir="2700000" algn="tl">
                    <a:srgbClr val="808080"/>
                  </a:outerShdw>
                </a:effectLst>
                <a:latin typeface="Arial" charset="0"/>
                <a:cs typeface="Arial" charset="0"/>
              </a:rPr>
              <a:t>Janji</a:t>
            </a:r>
            <a:endParaRPr lang="en-US" sz="3600" b="1" dirty="0">
              <a:solidFill>
                <a:prstClr val="white"/>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endParaRPr lang="en-US" sz="3600" b="1" dirty="0">
              <a:solidFill>
                <a:prstClr val="white"/>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r>
              <a:rPr lang="en-US" sz="3600" b="1" dirty="0" err="1">
                <a:solidFill>
                  <a:prstClr val="white"/>
                </a:solidFill>
                <a:effectLst>
                  <a:outerShdw blurRad="38100" dist="38100" dir="2700000" algn="tl">
                    <a:srgbClr val="808080"/>
                  </a:outerShdw>
                </a:effectLst>
                <a:latin typeface="Arial" charset="0"/>
                <a:cs typeface="Arial" charset="0"/>
              </a:rPr>
              <a:t>Mengenakan</a:t>
            </a:r>
            <a:r>
              <a:rPr lang="en-US" sz="3600" b="1" dirty="0">
                <a:solidFill>
                  <a:prstClr val="white"/>
                </a:solidFill>
                <a:effectLst>
                  <a:outerShdw blurRad="38100" dist="38100" dir="2700000" algn="tl">
                    <a:srgbClr val="808080"/>
                  </a:outerShdw>
                </a:effectLst>
                <a:latin typeface="Arial" charset="0"/>
                <a:cs typeface="Arial" charset="0"/>
              </a:rPr>
              <a:t> </a:t>
            </a:r>
            <a:r>
              <a:rPr lang="en-US" sz="3600" b="1" dirty="0" err="1">
                <a:solidFill>
                  <a:prstClr val="white"/>
                </a:solidFill>
                <a:effectLst>
                  <a:outerShdw blurRad="38100" dist="38100" dir="2700000" algn="tl">
                    <a:srgbClr val="808080"/>
                  </a:outerShdw>
                </a:effectLst>
                <a:latin typeface="Arial" charset="0"/>
                <a:cs typeface="Arial" charset="0"/>
              </a:rPr>
              <a:t>pakaian</a:t>
            </a:r>
            <a:r>
              <a:rPr lang="en-US" sz="3600" b="1" dirty="0">
                <a:solidFill>
                  <a:prstClr val="white"/>
                </a:solidFill>
                <a:effectLst>
                  <a:outerShdw blurRad="38100" dist="38100" dir="2700000" algn="tl">
                    <a:srgbClr val="808080"/>
                  </a:outerShdw>
                </a:effectLst>
                <a:latin typeface="Arial" charset="0"/>
                <a:cs typeface="Arial" charset="0"/>
              </a:rPr>
              <a:t> </a:t>
            </a:r>
            <a:r>
              <a:rPr lang="en-US" sz="3600" b="1" dirty="0" err="1">
                <a:solidFill>
                  <a:prstClr val="white"/>
                </a:solidFill>
                <a:effectLst>
                  <a:outerShdw blurRad="38100" dist="38100" dir="2700000" algn="tl">
                    <a:srgbClr val="808080"/>
                  </a:outerShdw>
                </a:effectLst>
                <a:latin typeface="Arial" charset="0"/>
                <a:cs typeface="Arial" charset="0"/>
              </a:rPr>
              <a:t>putih</a:t>
            </a:r>
            <a:r>
              <a:rPr lang="en-US" sz="3600" b="1" dirty="0">
                <a:solidFill>
                  <a:prstClr val="white"/>
                </a:solidFill>
                <a:effectLst>
                  <a:outerShdw blurRad="38100" dist="38100" dir="2700000" algn="tl">
                    <a:srgbClr val="808080"/>
                  </a:outerShdw>
                </a:effectLst>
                <a:latin typeface="Arial" charset="0"/>
                <a:cs typeface="Arial" charset="0"/>
              </a:rPr>
              <a:t>; </a:t>
            </a:r>
            <a:r>
              <a:rPr lang="en-US" sz="3600" b="1" dirty="0" err="1">
                <a:solidFill>
                  <a:prstClr val="white"/>
                </a:solidFill>
                <a:effectLst>
                  <a:outerShdw blurRad="38100" dist="38100" dir="2700000" algn="tl">
                    <a:srgbClr val="808080"/>
                  </a:outerShdw>
                </a:effectLst>
                <a:latin typeface="Arial" charset="0"/>
                <a:cs typeface="Arial" charset="0"/>
              </a:rPr>
              <a:t>diakui</a:t>
            </a:r>
            <a:r>
              <a:rPr lang="en-US" sz="3600" b="1" dirty="0">
                <a:solidFill>
                  <a:prstClr val="white"/>
                </a:solidFill>
                <a:effectLst>
                  <a:outerShdw blurRad="38100" dist="38100" dir="2700000" algn="tl">
                    <a:srgbClr val="808080"/>
                  </a:outerShdw>
                </a:effectLst>
                <a:latin typeface="Arial" charset="0"/>
                <a:cs typeface="Arial" charset="0"/>
              </a:rPr>
              <a:t> di hadapan Bapa dan para </a:t>
            </a:r>
            <a:r>
              <a:rPr lang="en-US" sz="3600" b="1" dirty="0" err="1">
                <a:solidFill>
                  <a:prstClr val="white"/>
                </a:solidFill>
                <a:effectLst>
                  <a:outerShdw blurRad="38100" dist="38100" dir="2700000" algn="tl">
                    <a:srgbClr val="808080"/>
                  </a:outerShdw>
                </a:effectLst>
                <a:latin typeface="Arial" charset="0"/>
                <a:cs typeface="Arial" charset="0"/>
              </a:rPr>
              <a:t>malaikat</a:t>
            </a:r>
            <a:r>
              <a:rPr lang="en-US" sz="3600" b="1" dirty="0">
                <a:solidFill>
                  <a:prstClr val="white"/>
                </a:solidFill>
                <a:effectLst>
                  <a:outerShdw blurRad="38100" dist="38100" dir="2700000" algn="tl">
                    <a:srgbClr val="808080"/>
                  </a:outerShdw>
                </a:effectLst>
                <a:latin typeface="Arial" charset="0"/>
                <a:cs typeface="Arial" charset="0"/>
              </a:rPr>
              <a:t>-Nya</a:t>
            </a:r>
          </a:p>
        </p:txBody>
      </p:sp>
      <p:sp>
        <p:nvSpPr>
          <p:cNvPr id="35" name="Text Box 1041"/>
          <p:cNvSpPr txBox="1">
            <a:spLocks noChangeArrowheads="1"/>
          </p:cNvSpPr>
          <p:nvPr/>
        </p:nvSpPr>
        <p:spPr bwMode="auto">
          <a:xfrm>
            <a:off x="8399463" y="108939"/>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7260801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8"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7"/>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5-Point Star 14"/>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sp>
        <p:nvSpPr>
          <p:cNvPr id="516099" name="Title 1"/>
          <p:cNvSpPr>
            <a:spLocks noGrp="1"/>
          </p:cNvSpPr>
          <p:nvPr>
            <p:ph type="title"/>
          </p:nvPr>
        </p:nvSpPr>
        <p:spPr>
          <a:xfrm>
            <a:off x="-27937" y="-73614"/>
            <a:ext cx="9212263" cy="719139"/>
          </a:xfrm>
        </p:spPr>
        <p:txBody>
          <a:bodyPr/>
          <a:lstStyle/>
          <a:p>
            <a:r>
              <a:rPr lang="en-US" dirty="0">
                <a:latin typeface="Arial" pitchFamily="34" charset="0"/>
                <a:cs typeface="Arial" pitchFamily="34" charset="0"/>
              </a:rPr>
              <a:t>Sang Pemenang (Why 2–3)</a:t>
            </a:r>
          </a:p>
        </p:txBody>
      </p:sp>
      <p:sp>
        <p:nvSpPr>
          <p:cNvPr id="8" name="TextBox 7"/>
          <p:cNvSpPr txBox="1"/>
          <p:nvPr/>
        </p:nvSpPr>
        <p:spPr>
          <a:xfrm>
            <a:off x="107952" y="5013330"/>
            <a:ext cx="1885951"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fontAlgn="base">
              <a:spcBef>
                <a:spcPct val="0"/>
              </a:spcBef>
              <a:spcAft>
                <a:spcPct val="0"/>
              </a:spcAft>
              <a:defRPr/>
            </a:pPr>
            <a:r>
              <a:rPr lang="en-US" b="1" dirty="0" err="1">
                <a:solidFill>
                  <a:srgbClr val="FFFFFF"/>
                </a:solidFill>
                <a:effectLst>
                  <a:outerShdw blurRad="38100" dist="38100" dir="2700000" algn="tl">
                    <a:srgbClr val="808080"/>
                  </a:outerShdw>
                </a:effectLst>
                <a:latin typeface="Arial" pitchFamily="34" charset="0"/>
                <a:cs typeface="Arial" pitchFamily="34" charset="0"/>
              </a:rPr>
              <a:t>Efesus</a:t>
            </a:r>
            <a:endParaRPr lang="en-US" b="1" dirty="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12" name="TextBox 11"/>
          <p:cNvSpPr txBox="1"/>
          <p:nvPr/>
        </p:nvSpPr>
        <p:spPr>
          <a:xfrm>
            <a:off x="6861179" y="5127630"/>
            <a:ext cx="2174875"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fontAlgn="base">
              <a:spcBef>
                <a:spcPct val="0"/>
              </a:spcBef>
              <a:spcAft>
                <a:spcPct val="0"/>
              </a:spcAft>
              <a:defRPr/>
            </a:pPr>
            <a:r>
              <a:rPr lang="en-US" b="1" dirty="0" err="1">
                <a:solidFill>
                  <a:srgbClr val="FFFFFF"/>
                </a:solidFill>
                <a:effectLst>
                  <a:outerShdw blurRad="38100" dist="38100" dir="2700000" algn="tl">
                    <a:srgbClr val="808080"/>
                  </a:outerShdw>
                </a:effectLst>
                <a:latin typeface="Arial" pitchFamily="34" charset="0"/>
                <a:cs typeface="Arial" pitchFamily="34" charset="0"/>
              </a:rPr>
              <a:t>Filadelfia</a:t>
            </a:r>
            <a:endParaRPr lang="en-US" b="1" dirty="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14" name="TextBox 13"/>
          <p:cNvSpPr txBox="1"/>
          <p:nvPr/>
        </p:nvSpPr>
        <p:spPr>
          <a:xfrm>
            <a:off x="7292975" y="3327404"/>
            <a:ext cx="1671639"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fontAlgn="base">
              <a:spcBef>
                <a:spcPct val="0"/>
              </a:spcBef>
              <a:spcAft>
                <a:spcPct val="0"/>
              </a:spcAft>
              <a:defRPr/>
            </a:pPr>
            <a:r>
              <a:rPr lang="en-US" b="1">
                <a:solidFill>
                  <a:srgbClr val="FFFFFF"/>
                </a:solidFill>
                <a:effectLst>
                  <a:outerShdw blurRad="38100" dist="38100" dir="2700000" algn="tl">
                    <a:srgbClr val="808080"/>
                  </a:outerShdw>
                </a:effectLst>
                <a:latin typeface="Arial" pitchFamily="34" charset="0"/>
                <a:cs typeface="Arial" pitchFamily="34" charset="0"/>
              </a:rPr>
              <a:t>Sardis</a:t>
            </a:r>
          </a:p>
        </p:txBody>
      </p:sp>
      <p:sp>
        <p:nvSpPr>
          <p:cNvPr id="16" name="TextBox 15"/>
          <p:cNvSpPr txBox="1"/>
          <p:nvPr/>
        </p:nvSpPr>
        <p:spPr>
          <a:xfrm>
            <a:off x="5781680" y="836615"/>
            <a:ext cx="1958975"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fontAlgn="base">
              <a:spcBef>
                <a:spcPct val="0"/>
              </a:spcBef>
              <a:spcAft>
                <a:spcPct val="0"/>
              </a:spcAft>
              <a:defRPr/>
            </a:pPr>
            <a:r>
              <a:rPr lang="en-US" b="1" dirty="0">
                <a:solidFill>
                  <a:srgbClr val="FFFFFF"/>
                </a:solidFill>
                <a:effectLst>
                  <a:outerShdw blurRad="38100" dist="38100" dir="2700000" algn="tl">
                    <a:srgbClr val="808080"/>
                  </a:outerShdw>
                </a:effectLst>
                <a:latin typeface="Arial" pitchFamily="34" charset="0"/>
                <a:cs typeface="Arial" pitchFamily="34" charset="0"/>
              </a:rPr>
              <a:t>Tiatira</a:t>
            </a:r>
          </a:p>
        </p:txBody>
      </p:sp>
      <p:sp>
        <p:nvSpPr>
          <p:cNvPr id="18" name="TextBox 17"/>
          <p:cNvSpPr txBox="1"/>
          <p:nvPr/>
        </p:nvSpPr>
        <p:spPr>
          <a:xfrm>
            <a:off x="971551" y="908052"/>
            <a:ext cx="1887539"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fontAlgn="base">
              <a:spcBef>
                <a:spcPct val="0"/>
              </a:spcBef>
              <a:spcAft>
                <a:spcPct val="0"/>
              </a:spcAft>
              <a:defRPr/>
            </a:pPr>
            <a:r>
              <a:rPr lang="en-US" b="1" dirty="0">
                <a:solidFill>
                  <a:srgbClr val="FFFFFF"/>
                </a:solidFill>
                <a:effectLst>
                  <a:outerShdw blurRad="38100" dist="38100" dir="2700000" algn="tl">
                    <a:srgbClr val="808080"/>
                  </a:outerShdw>
                </a:effectLst>
                <a:latin typeface="Arial" pitchFamily="34" charset="0"/>
                <a:cs typeface="Arial" pitchFamily="34" charset="0"/>
              </a:rPr>
              <a:t>Pergamus</a:t>
            </a:r>
          </a:p>
        </p:txBody>
      </p:sp>
      <p:sp>
        <p:nvSpPr>
          <p:cNvPr id="20" name="TextBox 19"/>
          <p:cNvSpPr txBox="1"/>
          <p:nvPr/>
        </p:nvSpPr>
        <p:spPr>
          <a:xfrm>
            <a:off x="2" y="2924178"/>
            <a:ext cx="1476375"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fontAlgn="base">
              <a:spcBef>
                <a:spcPct val="0"/>
              </a:spcBef>
              <a:spcAft>
                <a:spcPct val="0"/>
              </a:spcAft>
              <a:defRPr/>
            </a:pPr>
            <a:r>
              <a:rPr lang="en-US" b="1" dirty="0" err="1">
                <a:solidFill>
                  <a:srgbClr val="FFFFFF"/>
                </a:solidFill>
                <a:effectLst>
                  <a:outerShdw blurRad="38100" dist="38100" dir="2700000" algn="tl">
                    <a:srgbClr val="808080"/>
                  </a:outerShdw>
                </a:effectLst>
                <a:latin typeface="Arial" pitchFamily="34" charset="0"/>
                <a:cs typeface="Arial" pitchFamily="34" charset="0"/>
              </a:rPr>
              <a:t>Smirna</a:t>
            </a:r>
            <a:endParaRPr lang="en-US" b="1" dirty="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5" name="TextBox 4"/>
          <p:cNvSpPr txBox="1">
            <a:spLocks noChangeArrowheads="1"/>
          </p:cNvSpPr>
          <p:nvPr/>
        </p:nvSpPr>
        <p:spPr bwMode="auto">
          <a:xfrm>
            <a:off x="3048000" y="2189671"/>
            <a:ext cx="3276600"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fontAlgn="base">
              <a:spcBef>
                <a:spcPct val="0"/>
              </a:spcBef>
              <a:spcAft>
                <a:spcPct val="0"/>
              </a:spcAft>
            </a:pPr>
            <a:r>
              <a:rPr lang="en-US" dirty="0" err="1">
                <a:solidFill>
                  <a:srgbClr val="FF0000"/>
                </a:solidFill>
              </a:rPr>
              <a:t>Frase</a:t>
            </a:r>
            <a:r>
              <a:rPr lang="en-US" dirty="0">
                <a:solidFill>
                  <a:srgbClr val="FF0000"/>
                </a:solidFill>
              </a:rPr>
              <a:t> </a:t>
            </a:r>
          </a:p>
          <a:p>
            <a:pPr algn="ctr" fontAlgn="base">
              <a:spcBef>
                <a:spcPct val="0"/>
              </a:spcBef>
              <a:spcAft>
                <a:spcPct val="0"/>
              </a:spcAft>
            </a:pPr>
            <a:r>
              <a:rPr lang="ru-RU" dirty="0">
                <a:solidFill>
                  <a:srgbClr val="FF0000"/>
                </a:solidFill>
              </a:rPr>
              <a:t>"</a:t>
            </a:r>
            <a:r>
              <a:rPr lang="en-US" dirty="0" err="1">
                <a:solidFill>
                  <a:srgbClr val="FF0000"/>
                </a:solidFill>
              </a:rPr>
              <a:t>Barangsiapa</a:t>
            </a:r>
            <a:r>
              <a:rPr lang="en-US" dirty="0">
                <a:solidFill>
                  <a:srgbClr val="FF0000"/>
                </a:solidFill>
              </a:rPr>
              <a:t> </a:t>
            </a:r>
            <a:r>
              <a:rPr lang="en-US" dirty="0" err="1">
                <a:solidFill>
                  <a:srgbClr val="FF0000"/>
                </a:solidFill>
              </a:rPr>
              <a:t>menang</a:t>
            </a:r>
            <a:r>
              <a:rPr lang="ru-RU" dirty="0">
                <a:solidFill>
                  <a:srgbClr val="FF0000"/>
                </a:solidFill>
              </a:rPr>
              <a:t>"</a:t>
            </a:r>
            <a:r>
              <a:rPr lang="en-US" dirty="0">
                <a:solidFill>
                  <a:srgbClr val="000000"/>
                </a:solidFill>
              </a:rPr>
              <a:t> </a:t>
            </a:r>
            <a:r>
              <a:rPr lang="en-US" dirty="0" err="1">
                <a:solidFill>
                  <a:srgbClr val="000000"/>
                </a:solidFill>
              </a:rPr>
              <a:t>digunakan</a:t>
            </a:r>
            <a:r>
              <a:rPr lang="en-US" dirty="0">
                <a:solidFill>
                  <a:srgbClr val="000000"/>
                </a:solidFill>
              </a:rPr>
              <a:t> </a:t>
            </a:r>
            <a:r>
              <a:rPr lang="en-US" dirty="0" err="1">
                <a:solidFill>
                  <a:srgbClr val="000000"/>
                </a:solidFill>
              </a:rPr>
              <a:t>sekali</a:t>
            </a:r>
            <a:r>
              <a:rPr lang="en-US" dirty="0">
                <a:solidFill>
                  <a:srgbClr val="000000"/>
                </a:solidFill>
              </a:rPr>
              <a:t> </a:t>
            </a:r>
            <a:r>
              <a:rPr lang="en-US" dirty="0" err="1">
                <a:solidFill>
                  <a:srgbClr val="000000"/>
                </a:solidFill>
              </a:rPr>
              <a:t>untuk</a:t>
            </a:r>
            <a:r>
              <a:rPr lang="en-US" dirty="0">
                <a:solidFill>
                  <a:srgbClr val="000000"/>
                </a:solidFill>
              </a:rPr>
              <a:t> </a:t>
            </a:r>
            <a:r>
              <a:rPr lang="en-US" dirty="0" err="1">
                <a:solidFill>
                  <a:srgbClr val="000000"/>
                </a:solidFill>
              </a:rPr>
              <a:t>masing-masing</a:t>
            </a:r>
            <a:r>
              <a:rPr lang="en-US" dirty="0">
                <a:solidFill>
                  <a:srgbClr val="000000"/>
                </a:solidFill>
              </a:rPr>
              <a:t> </a:t>
            </a:r>
            <a:r>
              <a:rPr lang="en-US" dirty="0" err="1">
                <a:solidFill>
                  <a:srgbClr val="000000"/>
                </a:solidFill>
              </a:rPr>
              <a:t>dari</a:t>
            </a:r>
            <a:r>
              <a:rPr lang="en-US" dirty="0">
                <a:solidFill>
                  <a:srgbClr val="000000"/>
                </a:solidFill>
              </a:rPr>
              <a:t> </a:t>
            </a:r>
            <a:r>
              <a:rPr lang="en-US" dirty="0" err="1">
                <a:solidFill>
                  <a:srgbClr val="000000"/>
                </a:solidFill>
              </a:rPr>
              <a:t>ketujuh</a:t>
            </a:r>
            <a:r>
              <a:rPr lang="en-US" dirty="0">
                <a:solidFill>
                  <a:srgbClr val="000000"/>
                </a:solidFill>
              </a:rPr>
              <a:t> </a:t>
            </a:r>
            <a:r>
              <a:rPr lang="en-US" dirty="0" err="1">
                <a:solidFill>
                  <a:srgbClr val="000000"/>
                </a:solidFill>
              </a:rPr>
              <a:t>jemaat</a:t>
            </a:r>
            <a:r>
              <a:rPr lang="en-US" dirty="0">
                <a:solidFill>
                  <a:srgbClr val="000000"/>
                </a:solidFill>
              </a:rPr>
              <a:t>, </a:t>
            </a:r>
            <a:r>
              <a:rPr lang="en-US" dirty="0" err="1">
                <a:solidFill>
                  <a:srgbClr val="000000"/>
                </a:solidFill>
              </a:rPr>
              <a:t>dan</a:t>
            </a:r>
            <a:r>
              <a:rPr lang="en-US" dirty="0">
                <a:solidFill>
                  <a:srgbClr val="000000"/>
                </a:solidFill>
              </a:rPr>
              <a:t> 1x di </a:t>
            </a:r>
            <a:r>
              <a:rPr lang="en-US" dirty="0" err="1">
                <a:solidFill>
                  <a:srgbClr val="000000"/>
                </a:solidFill>
              </a:rPr>
              <a:t>pasal</a:t>
            </a:r>
            <a:r>
              <a:rPr lang="en-US" dirty="0">
                <a:solidFill>
                  <a:srgbClr val="000000"/>
                </a:solidFill>
              </a:rPr>
              <a:t> 21:7. Total 8 kali di </a:t>
            </a:r>
            <a:r>
              <a:rPr lang="en-US" dirty="0" err="1">
                <a:solidFill>
                  <a:srgbClr val="000000"/>
                </a:solidFill>
              </a:rPr>
              <a:t>seluruh</a:t>
            </a:r>
            <a:r>
              <a:rPr lang="en-US" dirty="0">
                <a:solidFill>
                  <a:srgbClr val="000000"/>
                </a:solidFill>
              </a:rPr>
              <a:t> </a:t>
            </a:r>
            <a:r>
              <a:rPr lang="en-US" dirty="0" err="1">
                <a:solidFill>
                  <a:srgbClr val="000000"/>
                </a:solidFill>
              </a:rPr>
              <a:t>kitab</a:t>
            </a:r>
            <a:r>
              <a:rPr lang="en-US" dirty="0">
                <a:solidFill>
                  <a:srgbClr val="000000"/>
                </a:solidFill>
              </a:rPr>
              <a:t> </a:t>
            </a:r>
            <a:r>
              <a:rPr lang="en-US" dirty="0" err="1">
                <a:solidFill>
                  <a:srgbClr val="000000"/>
                </a:solidFill>
              </a:rPr>
              <a:t>Wahyu</a:t>
            </a:r>
            <a:r>
              <a:rPr lang="en-US" dirty="0">
                <a:solidFill>
                  <a:srgbClr val="000000"/>
                </a:solidFill>
              </a:rPr>
              <a:t>. </a:t>
            </a:r>
          </a:p>
        </p:txBody>
      </p:sp>
      <p:sp>
        <p:nvSpPr>
          <p:cNvPr id="516109" name="Text Box 1041"/>
          <p:cNvSpPr txBox="1">
            <a:spLocks noChangeArrowheads="1"/>
          </p:cNvSpPr>
          <p:nvPr/>
        </p:nvSpPr>
        <p:spPr bwMode="auto">
          <a:xfrm>
            <a:off x="9578976" y="-812798"/>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fontAlgn="base">
              <a:spcBef>
                <a:spcPct val="0"/>
              </a:spcBef>
              <a:spcAft>
                <a:spcPct val="0"/>
              </a:spcAft>
            </a:pPr>
            <a:r>
              <a:rPr lang="en-US" b="1">
                <a:solidFill>
                  <a:srgbClr val="FFFFFF"/>
                </a:solidFill>
                <a:latin typeface="Arial" pitchFamily="34" charset="0"/>
                <a:cs typeface="Arial" pitchFamily="34" charset="0"/>
              </a:rPr>
              <a:t>365</a:t>
            </a:r>
            <a:endParaRPr lang="en-US" b="1">
              <a:solidFill>
                <a:srgbClr val="000000"/>
              </a:solidFill>
              <a:latin typeface="Arial" pitchFamily="34" charset="0"/>
              <a:cs typeface="Arial" pitchFamily="34" charset="0"/>
            </a:endParaRPr>
          </a:p>
        </p:txBody>
      </p:sp>
      <p:sp>
        <p:nvSpPr>
          <p:cNvPr id="19"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
        <p:nvSpPr>
          <p:cNvPr id="21" name="TextBox 20"/>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Laodikia</a:t>
            </a:r>
          </a:p>
        </p:txBody>
      </p:sp>
    </p:spTree>
    <p:extLst>
      <p:ext uri="{BB962C8B-B14F-4D97-AF65-F5344CB8AC3E}">
        <p14:creationId xmlns:p14="http://schemas.microsoft.com/office/powerpoint/2010/main" val="43360301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2"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7"/>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5-Point Star 16"/>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sp>
        <p:nvSpPr>
          <p:cNvPr id="8" name="TextBox 7"/>
          <p:cNvSpPr txBox="1"/>
          <p:nvPr/>
        </p:nvSpPr>
        <p:spPr>
          <a:xfrm>
            <a:off x="107952" y="5013330"/>
            <a:ext cx="1885951"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fontAlgn="base">
              <a:spcBef>
                <a:spcPct val="0"/>
              </a:spcBef>
              <a:spcAft>
                <a:spcPct val="0"/>
              </a:spcAft>
              <a:defRPr/>
            </a:pPr>
            <a:r>
              <a:rPr lang="en-US" b="1" dirty="0" err="1">
                <a:solidFill>
                  <a:srgbClr val="FFFFFF"/>
                </a:solidFill>
                <a:effectLst>
                  <a:outerShdw blurRad="38100" dist="38100" dir="2700000" algn="tl">
                    <a:srgbClr val="808080"/>
                  </a:outerShdw>
                </a:effectLst>
                <a:latin typeface="Arial" pitchFamily="34" charset="0"/>
                <a:cs typeface="Arial" pitchFamily="34" charset="0"/>
              </a:rPr>
              <a:t>Efesus</a:t>
            </a:r>
            <a:endParaRPr lang="en-US" b="1" dirty="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12" name="TextBox 11"/>
          <p:cNvSpPr txBox="1"/>
          <p:nvPr/>
        </p:nvSpPr>
        <p:spPr>
          <a:xfrm>
            <a:off x="6861179" y="5127630"/>
            <a:ext cx="2174875"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fontAlgn="base">
              <a:spcBef>
                <a:spcPct val="0"/>
              </a:spcBef>
              <a:spcAft>
                <a:spcPct val="0"/>
              </a:spcAft>
              <a:defRPr/>
            </a:pPr>
            <a:r>
              <a:rPr lang="en-US" b="1" dirty="0" err="1">
                <a:solidFill>
                  <a:srgbClr val="FFFFFF"/>
                </a:solidFill>
                <a:effectLst>
                  <a:outerShdw blurRad="38100" dist="38100" dir="2700000" algn="tl">
                    <a:srgbClr val="808080"/>
                  </a:outerShdw>
                </a:effectLst>
                <a:latin typeface="Arial" pitchFamily="34" charset="0"/>
                <a:cs typeface="Arial" pitchFamily="34" charset="0"/>
              </a:rPr>
              <a:t>Filadelfia</a:t>
            </a:r>
            <a:endParaRPr lang="en-US" b="1" dirty="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14" name="TextBox 13"/>
          <p:cNvSpPr txBox="1"/>
          <p:nvPr/>
        </p:nvSpPr>
        <p:spPr>
          <a:xfrm>
            <a:off x="7292975" y="3327404"/>
            <a:ext cx="1671639"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fontAlgn="base">
              <a:spcBef>
                <a:spcPct val="0"/>
              </a:spcBef>
              <a:spcAft>
                <a:spcPct val="0"/>
              </a:spcAft>
              <a:defRPr/>
            </a:pPr>
            <a:r>
              <a:rPr lang="en-US" b="1">
                <a:solidFill>
                  <a:srgbClr val="FFFFFF"/>
                </a:solidFill>
                <a:effectLst>
                  <a:outerShdw blurRad="38100" dist="38100" dir="2700000" algn="tl">
                    <a:srgbClr val="808080"/>
                  </a:outerShdw>
                </a:effectLst>
                <a:latin typeface="Arial" pitchFamily="34" charset="0"/>
                <a:cs typeface="Arial" pitchFamily="34" charset="0"/>
              </a:rPr>
              <a:t>Sardis</a:t>
            </a:r>
          </a:p>
        </p:txBody>
      </p:sp>
      <p:sp>
        <p:nvSpPr>
          <p:cNvPr id="16" name="TextBox 15"/>
          <p:cNvSpPr txBox="1"/>
          <p:nvPr/>
        </p:nvSpPr>
        <p:spPr>
          <a:xfrm>
            <a:off x="5781680" y="836615"/>
            <a:ext cx="1958975"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fontAlgn="base">
              <a:spcBef>
                <a:spcPct val="0"/>
              </a:spcBef>
              <a:spcAft>
                <a:spcPct val="0"/>
              </a:spcAft>
              <a:defRPr/>
            </a:pPr>
            <a:r>
              <a:rPr lang="en-US" b="1" dirty="0">
                <a:solidFill>
                  <a:srgbClr val="FFFFFF"/>
                </a:solidFill>
                <a:effectLst>
                  <a:outerShdw blurRad="38100" dist="38100" dir="2700000" algn="tl">
                    <a:srgbClr val="808080"/>
                  </a:outerShdw>
                </a:effectLst>
                <a:latin typeface="Arial" pitchFamily="34" charset="0"/>
                <a:cs typeface="Arial" pitchFamily="34" charset="0"/>
              </a:rPr>
              <a:t>Tiatira</a:t>
            </a:r>
          </a:p>
        </p:txBody>
      </p:sp>
      <p:sp>
        <p:nvSpPr>
          <p:cNvPr id="18" name="TextBox 17"/>
          <p:cNvSpPr txBox="1"/>
          <p:nvPr/>
        </p:nvSpPr>
        <p:spPr>
          <a:xfrm>
            <a:off x="971551" y="908052"/>
            <a:ext cx="1887539"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fontAlgn="base">
              <a:spcBef>
                <a:spcPct val="0"/>
              </a:spcBef>
              <a:spcAft>
                <a:spcPct val="0"/>
              </a:spcAft>
              <a:defRPr/>
            </a:pPr>
            <a:r>
              <a:rPr lang="en-US" b="1" dirty="0">
                <a:solidFill>
                  <a:srgbClr val="FFFFFF"/>
                </a:solidFill>
                <a:effectLst>
                  <a:outerShdw blurRad="38100" dist="38100" dir="2700000" algn="tl">
                    <a:srgbClr val="808080"/>
                  </a:outerShdw>
                </a:effectLst>
                <a:latin typeface="Arial" pitchFamily="34" charset="0"/>
                <a:cs typeface="Arial" pitchFamily="34" charset="0"/>
              </a:rPr>
              <a:t>Pergamus</a:t>
            </a:r>
          </a:p>
        </p:txBody>
      </p:sp>
      <p:sp>
        <p:nvSpPr>
          <p:cNvPr id="20" name="TextBox 19"/>
          <p:cNvSpPr txBox="1"/>
          <p:nvPr/>
        </p:nvSpPr>
        <p:spPr>
          <a:xfrm>
            <a:off x="2" y="2924178"/>
            <a:ext cx="1476375"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fontAlgn="base">
              <a:spcBef>
                <a:spcPct val="0"/>
              </a:spcBef>
              <a:spcAft>
                <a:spcPct val="0"/>
              </a:spcAft>
              <a:defRPr/>
            </a:pPr>
            <a:r>
              <a:rPr lang="en-US" b="1" dirty="0" err="1">
                <a:solidFill>
                  <a:srgbClr val="FFFFFF"/>
                </a:solidFill>
                <a:effectLst>
                  <a:outerShdw blurRad="38100" dist="38100" dir="2700000" algn="tl">
                    <a:srgbClr val="808080"/>
                  </a:outerShdw>
                </a:effectLst>
                <a:latin typeface="Arial" pitchFamily="34" charset="0"/>
                <a:cs typeface="Arial" pitchFamily="34" charset="0"/>
              </a:rPr>
              <a:t>Smirna</a:t>
            </a:r>
            <a:endParaRPr lang="en-US" b="1" dirty="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5" name="TextBox 4"/>
          <p:cNvSpPr txBox="1">
            <a:spLocks noChangeArrowheads="1"/>
          </p:cNvSpPr>
          <p:nvPr/>
        </p:nvSpPr>
        <p:spPr bwMode="auto">
          <a:xfrm>
            <a:off x="3132142" y="2705101"/>
            <a:ext cx="3106737"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fontAlgn="base">
              <a:spcBef>
                <a:spcPct val="0"/>
              </a:spcBef>
              <a:spcAft>
                <a:spcPct val="0"/>
              </a:spcAft>
            </a:pPr>
            <a:r>
              <a:rPr lang="en-US" dirty="0" err="1">
                <a:solidFill>
                  <a:srgbClr val="000000"/>
                </a:solidFill>
              </a:rPr>
              <a:t>Barangsiapa</a:t>
            </a:r>
            <a:r>
              <a:rPr lang="en-US" dirty="0">
                <a:solidFill>
                  <a:srgbClr val="000000"/>
                </a:solidFill>
              </a:rPr>
              <a:t> </a:t>
            </a:r>
            <a:r>
              <a:rPr lang="en-US" dirty="0" err="1">
                <a:solidFill>
                  <a:srgbClr val="000000"/>
                </a:solidFill>
              </a:rPr>
              <a:t>menang</a:t>
            </a:r>
            <a:r>
              <a:rPr lang="en-US" dirty="0">
                <a:solidFill>
                  <a:srgbClr val="000000"/>
                </a:solidFill>
              </a:rPr>
              <a:t>, </a:t>
            </a:r>
            <a:r>
              <a:rPr lang="en-US" dirty="0" err="1">
                <a:solidFill>
                  <a:srgbClr val="000000"/>
                </a:solidFill>
              </a:rPr>
              <a:t>dia</a:t>
            </a:r>
            <a:r>
              <a:rPr lang="en-US" dirty="0">
                <a:solidFill>
                  <a:srgbClr val="000000"/>
                </a:solidFill>
              </a:rPr>
              <a:t> akan </a:t>
            </a:r>
            <a:r>
              <a:rPr lang="en-US" dirty="0" err="1">
                <a:solidFill>
                  <a:srgbClr val="000000"/>
                </a:solidFill>
              </a:rPr>
              <a:t>Kuberi</a:t>
            </a:r>
            <a:r>
              <a:rPr lang="en-US" dirty="0">
                <a:solidFill>
                  <a:srgbClr val="000000"/>
                </a:solidFill>
              </a:rPr>
              <a:t> </a:t>
            </a:r>
            <a:r>
              <a:rPr lang="en-US" dirty="0" err="1">
                <a:solidFill>
                  <a:srgbClr val="FF0000"/>
                </a:solidFill>
              </a:rPr>
              <a:t>makan</a:t>
            </a:r>
            <a:r>
              <a:rPr lang="en-US" dirty="0">
                <a:solidFill>
                  <a:srgbClr val="FF0000"/>
                </a:solidFill>
              </a:rPr>
              <a:t> dari </a:t>
            </a:r>
            <a:r>
              <a:rPr lang="en-US" dirty="0" err="1">
                <a:solidFill>
                  <a:srgbClr val="FF0000"/>
                </a:solidFill>
              </a:rPr>
              <a:t>pohon</a:t>
            </a:r>
            <a:r>
              <a:rPr lang="en-US" dirty="0">
                <a:solidFill>
                  <a:srgbClr val="FF0000"/>
                </a:solidFill>
              </a:rPr>
              <a:t> kehidupan </a:t>
            </a:r>
            <a:r>
              <a:rPr lang="en-US" dirty="0">
                <a:solidFill>
                  <a:srgbClr val="000000"/>
                </a:solidFill>
              </a:rPr>
              <a:t>yang </a:t>
            </a:r>
            <a:r>
              <a:rPr lang="en-US" dirty="0" err="1">
                <a:solidFill>
                  <a:srgbClr val="000000"/>
                </a:solidFill>
              </a:rPr>
              <a:t>ada</a:t>
            </a:r>
            <a:r>
              <a:rPr lang="en-US" dirty="0">
                <a:solidFill>
                  <a:srgbClr val="000000"/>
                </a:solidFill>
              </a:rPr>
              <a:t> </a:t>
            </a:r>
            <a:r>
              <a:rPr lang="en-US" dirty="0" err="1">
                <a:solidFill>
                  <a:srgbClr val="000000"/>
                </a:solidFill>
              </a:rPr>
              <a:t>diTaman</a:t>
            </a:r>
            <a:r>
              <a:rPr lang="en-US" dirty="0">
                <a:solidFill>
                  <a:srgbClr val="000000"/>
                </a:solidFill>
              </a:rPr>
              <a:t> Firdaus Allah. (2:7)</a:t>
            </a:r>
          </a:p>
        </p:txBody>
      </p:sp>
      <p:sp>
        <p:nvSpPr>
          <p:cNvPr id="517134" name="Text Box 1041"/>
          <p:cNvSpPr txBox="1">
            <a:spLocks noChangeArrowheads="1"/>
          </p:cNvSpPr>
          <p:nvPr/>
        </p:nvSpPr>
        <p:spPr bwMode="auto">
          <a:xfrm>
            <a:off x="9578976" y="-812798"/>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fontAlgn="base">
              <a:spcBef>
                <a:spcPct val="0"/>
              </a:spcBef>
              <a:spcAft>
                <a:spcPct val="0"/>
              </a:spcAft>
            </a:pPr>
            <a:r>
              <a:rPr lang="en-US" b="1">
                <a:solidFill>
                  <a:srgbClr val="FFFFFF"/>
                </a:solidFill>
                <a:latin typeface="Arial" pitchFamily="34" charset="0"/>
                <a:cs typeface="Arial" pitchFamily="34" charset="0"/>
              </a:rPr>
              <a:t>365</a:t>
            </a:r>
            <a:endParaRPr lang="en-US" b="1">
              <a:solidFill>
                <a:srgbClr val="000000"/>
              </a:solidFill>
              <a:latin typeface="Arial" pitchFamily="34" charset="0"/>
              <a:cs typeface="Arial" pitchFamily="34" charset="0"/>
            </a:endParaRPr>
          </a:p>
        </p:txBody>
      </p:sp>
      <p:grpSp>
        <p:nvGrpSpPr>
          <p:cNvPr id="19" name="Group 18"/>
          <p:cNvGrpSpPr>
            <a:grpSpLocks/>
          </p:cNvGrpSpPr>
          <p:nvPr/>
        </p:nvGrpSpPr>
        <p:grpSpPr bwMode="auto">
          <a:xfrm>
            <a:off x="1116013" y="5157788"/>
            <a:ext cx="1727200" cy="1295400"/>
            <a:chOff x="1115616" y="5157192"/>
            <a:chExt cx="1728192" cy="1296144"/>
          </a:xfrm>
        </p:grpSpPr>
        <p:sp>
          <p:nvSpPr>
            <p:cNvPr id="21" name="5-Point Star 20"/>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22"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dirty="0">
                  <a:solidFill>
                    <a:srgbClr val="000000"/>
                  </a:solidFill>
                </a:rPr>
                <a:t>2:7</a:t>
              </a:r>
            </a:p>
          </p:txBody>
        </p:sp>
      </p:grpSp>
      <p:sp>
        <p:nvSpPr>
          <p:cNvPr id="23" name="TextBox 22"/>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Laodikia</a:t>
            </a:r>
          </a:p>
        </p:txBody>
      </p:sp>
      <p:sp>
        <p:nvSpPr>
          <p:cNvPr id="2" name="Title 1"/>
          <p:cNvSpPr>
            <a:spLocks noGrp="1"/>
          </p:cNvSpPr>
          <p:nvPr>
            <p:ph type="title"/>
          </p:nvPr>
        </p:nvSpPr>
        <p:spPr/>
        <p:txBody>
          <a:bodyPr/>
          <a:lstStyle/>
          <a:p>
            <a:endParaRPr lang="en-SG"/>
          </a:p>
        </p:txBody>
      </p:sp>
      <p:sp>
        <p:nvSpPr>
          <p:cNvPr id="25" name="Title 1"/>
          <p:cNvSpPr txBox="1">
            <a:spLocks/>
          </p:cNvSpPr>
          <p:nvPr/>
        </p:nvSpPr>
        <p:spPr bwMode="auto">
          <a:xfrm>
            <a:off x="-27937" y="-73614"/>
            <a:ext cx="9212263" cy="719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178" algn="ctr" rtl="0" eaLnBrk="0" fontAlgn="base" hangingPunct="0">
              <a:spcBef>
                <a:spcPct val="0"/>
              </a:spcBef>
              <a:spcAft>
                <a:spcPct val="0"/>
              </a:spcAft>
              <a:defRPr sz="4400">
                <a:solidFill>
                  <a:schemeClr val="tx2"/>
                </a:solidFill>
                <a:latin typeface="Times New Roman" pitchFamily="-112" charset="0"/>
              </a:defRPr>
            </a:lvl6pPr>
            <a:lvl7pPr marL="914354" algn="ctr" rtl="0" eaLnBrk="0" fontAlgn="base" hangingPunct="0">
              <a:spcBef>
                <a:spcPct val="0"/>
              </a:spcBef>
              <a:spcAft>
                <a:spcPct val="0"/>
              </a:spcAft>
              <a:defRPr sz="4400">
                <a:solidFill>
                  <a:schemeClr val="tx2"/>
                </a:solidFill>
                <a:latin typeface="Times New Roman" pitchFamily="-112" charset="0"/>
              </a:defRPr>
            </a:lvl7pPr>
            <a:lvl8pPr marL="1371532" algn="ctr" rtl="0" eaLnBrk="0" fontAlgn="base" hangingPunct="0">
              <a:spcBef>
                <a:spcPct val="0"/>
              </a:spcBef>
              <a:spcAft>
                <a:spcPct val="0"/>
              </a:spcAft>
              <a:defRPr sz="4400">
                <a:solidFill>
                  <a:schemeClr val="tx2"/>
                </a:solidFill>
                <a:latin typeface="Times New Roman" pitchFamily="-112" charset="0"/>
              </a:defRPr>
            </a:lvl8pPr>
            <a:lvl9pPr marL="1828709" algn="ctr" rtl="0" eaLnBrk="0" fontAlgn="base" hangingPunct="0">
              <a:spcBef>
                <a:spcPct val="0"/>
              </a:spcBef>
              <a:spcAft>
                <a:spcPct val="0"/>
              </a:spcAft>
              <a:defRPr sz="4400">
                <a:solidFill>
                  <a:schemeClr val="tx2"/>
                </a:solidFill>
                <a:latin typeface="Times New Roman" pitchFamily="-112" charset="0"/>
              </a:defRPr>
            </a:lvl9pPr>
          </a:lstStyle>
          <a:p>
            <a:r>
              <a:rPr lang="en-US" kern="0" dirty="0">
                <a:latin typeface="Arial" pitchFamily="34" charset="0"/>
                <a:cs typeface="Arial" pitchFamily="34" charset="0"/>
              </a:rPr>
              <a:t>Sang Pemenang (Why 2–3)</a:t>
            </a:r>
          </a:p>
        </p:txBody>
      </p:sp>
    </p:spTree>
    <p:extLst>
      <p:ext uri="{BB962C8B-B14F-4D97-AF65-F5344CB8AC3E}">
        <p14:creationId xmlns:p14="http://schemas.microsoft.com/office/powerpoint/2010/main" val="163836209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in)">
                                      <p:cBhvr>
                                        <p:cTn id="1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hidden="1"/>
          <p:cNvSpPr>
            <a:spLocks noGrp="1" noChangeArrowheads="1"/>
          </p:cNvSpPr>
          <p:nvPr>
            <p:ph type="title"/>
          </p:nvPr>
        </p:nvSpPr>
        <p:spPr/>
        <p:txBody>
          <a:bodyPr/>
          <a:lstStyle/>
          <a:p>
            <a:r>
              <a:rPr lang="en-US">
                <a:solidFill>
                  <a:schemeClr val="bg1"/>
                </a:solidFill>
              </a:rPr>
              <a:t>Sardis Temple of Artemis from above</a:t>
            </a:r>
          </a:p>
        </p:txBody>
      </p:sp>
      <p:pic>
        <p:nvPicPr>
          <p:cNvPr id="17411" name="Picture 3" descr="Sardis Temple of Artemis from above2,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7412" name="Text Box 4"/>
          <p:cNvSpPr txBox="1">
            <a:spLocks noChangeArrowheads="1"/>
          </p:cNvSpPr>
          <p:nvPr/>
        </p:nvSpPr>
        <p:spPr bwMode="auto">
          <a:xfrm>
            <a:off x="0" y="6179142"/>
            <a:ext cx="9144000" cy="682756"/>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4000" b="1">
                <a:solidFill>
                  <a:srgbClr val="FFFFFF"/>
                </a:solidFill>
                <a:latin typeface="Arial" charset="0"/>
                <a:ea typeface="ＭＳ Ｐゴシック" charset="0"/>
              </a:defRPr>
            </a:lvl1pPr>
          </a:lstStyle>
          <a:p>
            <a:r>
              <a:rPr lang="en-US" sz="3600" dirty="0"/>
              <a:t>Artemis </a:t>
            </a:r>
            <a:r>
              <a:rPr lang="en-US" sz="3600" dirty="0" err="1"/>
              <a:t>Kuil</a:t>
            </a:r>
            <a:r>
              <a:rPr lang="en-US" sz="3600" dirty="0"/>
              <a:t> Sardis </a:t>
            </a:r>
            <a:r>
              <a:rPr lang="en-US" sz="3600" dirty="0" err="1"/>
              <a:t>dari</a:t>
            </a:r>
            <a:r>
              <a:rPr lang="en-US" sz="3600" dirty="0"/>
              <a:t> </a:t>
            </a:r>
            <a:r>
              <a:rPr lang="en-US" sz="3600" dirty="0" err="1"/>
              <a:t>Atas</a:t>
            </a:r>
            <a:endParaRPr lang="en-US" sz="3600" dirty="0"/>
          </a:p>
        </p:txBody>
      </p:sp>
    </p:spTree>
    <p:extLst>
      <p:ext uri="{BB962C8B-B14F-4D97-AF65-F5344CB8AC3E}">
        <p14:creationId xmlns:p14="http://schemas.microsoft.com/office/powerpoint/2010/main" val="1502968889"/>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146"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7"/>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 name="5-Point Star 27"/>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sp>
        <p:nvSpPr>
          <p:cNvPr id="8" name="TextBox 7"/>
          <p:cNvSpPr txBox="1"/>
          <p:nvPr/>
        </p:nvSpPr>
        <p:spPr>
          <a:xfrm>
            <a:off x="107952" y="5013330"/>
            <a:ext cx="1885951"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fontAlgn="base">
              <a:spcBef>
                <a:spcPct val="0"/>
              </a:spcBef>
              <a:spcAft>
                <a:spcPct val="0"/>
              </a:spcAft>
              <a:defRPr/>
            </a:pPr>
            <a:r>
              <a:rPr lang="en-US" b="1" dirty="0" err="1">
                <a:solidFill>
                  <a:srgbClr val="FFFFFF"/>
                </a:solidFill>
                <a:effectLst>
                  <a:outerShdw blurRad="38100" dist="38100" dir="2700000" algn="tl">
                    <a:srgbClr val="808080"/>
                  </a:outerShdw>
                </a:effectLst>
                <a:latin typeface="Arial" pitchFamily="34" charset="0"/>
                <a:cs typeface="Arial" pitchFamily="34" charset="0"/>
              </a:rPr>
              <a:t>Efesus</a:t>
            </a:r>
            <a:endParaRPr lang="en-US" b="1" dirty="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12" name="TextBox 11"/>
          <p:cNvSpPr txBox="1"/>
          <p:nvPr/>
        </p:nvSpPr>
        <p:spPr>
          <a:xfrm>
            <a:off x="6861179" y="5127630"/>
            <a:ext cx="2174875"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fontAlgn="base">
              <a:spcBef>
                <a:spcPct val="0"/>
              </a:spcBef>
              <a:spcAft>
                <a:spcPct val="0"/>
              </a:spcAft>
              <a:defRPr/>
            </a:pPr>
            <a:r>
              <a:rPr lang="en-US" b="1" dirty="0" err="1">
                <a:solidFill>
                  <a:srgbClr val="FFFFFF"/>
                </a:solidFill>
                <a:effectLst>
                  <a:outerShdw blurRad="38100" dist="38100" dir="2700000" algn="tl">
                    <a:srgbClr val="808080"/>
                  </a:outerShdw>
                </a:effectLst>
                <a:latin typeface="Arial" pitchFamily="34" charset="0"/>
                <a:cs typeface="Arial" pitchFamily="34" charset="0"/>
              </a:rPr>
              <a:t>Filadelfia</a:t>
            </a:r>
            <a:endParaRPr lang="en-US" b="1" dirty="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14" name="TextBox 13"/>
          <p:cNvSpPr txBox="1"/>
          <p:nvPr/>
        </p:nvSpPr>
        <p:spPr>
          <a:xfrm>
            <a:off x="7292975" y="3327404"/>
            <a:ext cx="1671639"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fontAlgn="base">
              <a:spcBef>
                <a:spcPct val="0"/>
              </a:spcBef>
              <a:spcAft>
                <a:spcPct val="0"/>
              </a:spcAft>
              <a:defRPr/>
            </a:pPr>
            <a:r>
              <a:rPr lang="en-US" b="1">
                <a:solidFill>
                  <a:srgbClr val="FFFFFF"/>
                </a:solidFill>
                <a:effectLst>
                  <a:outerShdw blurRad="38100" dist="38100" dir="2700000" algn="tl">
                    <a:srgbClr val="808080"/>
                  </a:outerShdw>
                </a:effectLst>
                <a:latin typeface="Arial" pitchFamily="34" charset="0"/>
                <a:cs typeface="Arial" pitchFamily="34" charset="0"/>
              </a:rPr>
              <a:t>Sardis</a:t>
            </a:r>
          </a:p>
        </p:txBody>
      </p:sp>
      <p:sp>
        <p:nvSpPr>
          <p:cNvPr id="16" name="TextBox 15"/>
          <p:cNvSpPr txBox="1"/>
          <p:nvPr/>
        </p:nvSpPr>
        <p:spPr>
          <a:xfrm>
            <a:off x="5781680" y="836615"/>
            <a:ext cx="1958975"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fontAlgn="base">
              <a:spcBef>
                <a:spcPct val="0"/>
              </a:spcBef>
              <a:spcAft>
                <a:spcPct val="0"/>
              </a:spcAft>
              <a:defRPr/>
            </a:pPr>
            <a:r>
              <a:rPr lang="en-US" b="1" dirty="0">
                <a:solidFill>
                  <a:srgbClr val="FFFFFF"/>
                </a:solidFill>
                <a:effectLst>
                  <a:outerShdw blurRad="38100" dist="38100" dir="2700000" algn="tl">
                    <a:srgbClr val="808080"/>
                  </a:outerShdw>
                </a:effectLst>
                <a:latin typeface="Arial" pitchFamily="34" charset="0"/>
                <a:cs typeface="Arial" pitchFamily="34" charset="0"/>
              </a:rPr>
              <a:t>Tiatira</a:t>
            </a:r>
          </a:p>
        </p:txBody>
      </p:sp>
      <p:sp>
        <p:nvSpPr>
          <p:cNvPr id="18" name="TextBox 17"/>
          <p:cNvSpPr txBox="1"/>
          <p:nvPr/>
        </p:nvSpPr>
        <p:spPr>
          <a:xfrm>
            <a:off x="971551" y="908052"/>
            <a:ext cx="1887539"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fontAlgn="base">
              <a:spcBef>
                <a:spcPct val="0"/>
              </a:spcBef>
              <a:spcAft>
                <a:spcPct val="0"/>
              </a:spcAft>
              <a:defRPr/>
            </a:pPr>
            <a:r>
              <a:rPr lang="en-US" b="1" dirty="0">
                <a:solidFill>
                  <a:srgbClr val="FFFFFF"/>
                </a:solidFill>
                <a:effectLst>
                  <a:outerShdw blurRad="38100" dist="38100" dir="2700000" algn="tl">
                    <a:srgbClr val="808080"/>
                  </a:outerShdw>
                </a:effectLst>
                <a:latin typeface="Arial" pitchFamily="34" charset="0"/>
                <a:cs typeface="Arial" pitchFamily="34" charset="0"/>
              </a:rPr>
              <a:t>Pergamus</a:t>
            </a:r>
          </a:p>
        </p:txBody>
      </p:sp>
      <p:sp>
        <p:nvSpPr>
          <p:cNvPr id="20" name="TextBox 19"/>
          <p:cNvSpPr txBox="1"/>
          <p:nvPr/>
        </p:nvSpPr>
        <p:spPr>
          <a:xfrm>
            <a:off x="2" y="2924178"/>
            <a:ext cx="1476375"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fontAlgn="base">
              <a:spcBef>
                <a:spcPct val="0"/>
              </a:spcBef>
              <a:spcAft>
                <a:spcPct val="0"/>
              </a:spcAft>
              <a:defRPr/>
            </a:pPr>
            <a:r>
              <a:rPr lang="en-US" b="1" dirty="0" err="1">
                <a:solidFill>
                  <a:srgbClr val="FFFFFF"/>
                </a:solidFill>
                <a:effectLst>
                  <a:outerShdw blurRad="38100" dist="38100" dir="2700000" algn="tl">
                    <a:srgbClr val="808080"/>
                  </a:outerShdw>
                </a:effectLst>
                <a:latin typeface="Arial" pitchFamily="34" charset="0"/>
                <a:cs typeface="Arial" pitchFamily="34" charset="0"/>
              </a:rPr>
              <a:t>Smirna</a:t>
            </a:r>
            <a:endParaRPr lang="en-US" b="1" dirty="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5" name="TextBox 4"/>
          <p:cNvSpPr txBox="1">
            <a:spLocks noChangeArrowheads="1"/>
          </p:cNvSpPr>
          <p:nvPr/>
        </p:nvSpPr>
        <p:spPr bwMode="auto">
          <a:xfrm>
            <a:off x="3132142" y="2705101"/>
            <a:ext cx="3106737"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fontAlgn="base">
              <a:spcBef>
                <a:spcPct val="0"/>
              </a:spcBef>
              <a:spcAft>
                <a:spcPct val="0"/>
              </a:spcAft>
            </a:pPr>
            <a:r>
              <a:rPr lang="en-US" dirty="0" err="1">
                <a:solidFill>
                  <a:srgbClr val="000000"/>
                </a:solidFill>
              </a:rPr>
              <a:t>Barangsiapa</a:t>
            </a:r>
            <a:r>
              <a:rPr lang="en-US" dirty="0">
                <a:solidFill>
                  <a:srgbClr val="000000"/>
                </a:solidFill>
              </a:rPr>
              <a:t> </a:t>
            </a:r>
            <a:r>
              <a:rPr lang="en-US" dirty="0" err="1">
                <a:solidFill>
                  <a:srgbClr val="000000"/>
                </a:solidFill>
              </a:rPr>
              <a:t>menang</a:t>
            </a:r>
            <a:r>
              <a:rPr lang="en-US" dirty="0">
                <a:solidFill>
                  <a:srgbClr val="000000"/>
                </a:solidFill>
              </a:rPr>
              <a:t>, </a:t>
            </a:r>
            <a:r>
              <a:rPr lang="en-US" dirty="0" err="1">
                <a:solidFill>
                  <a:srgbClr val="000000"/>
                </a:solidFill>
              </a:rPr>
              <a:t>ia</a:t>
            </a:r>
            <a:r>
              <a:rPr lang="en-US" dirty="0">
                <a:solidFill>
                  <a:srgbClr val="000000"/>
                </a:solidFill>
              </a:rPr>
              <a:t> </a:t>
            </a:r>
            <a:r>
              <a:rPr lang="en-US" dirty="0">
                <a:solidFill>
                  <a:srgbClr val="FF0000"/>
                </a:solidFill>
              </a:rPr>
              <a:t>tidak akan </a:t>
            </a:r>
            <a:r>
              <a:rPr lang="en-US" dirty="0" err="1">
                <a:solidFill>
                  <a:srgbClr val="FF0000"/>
                </a:solidFill>
              </a:rPr>
              <a:t>menderita</a:t>
            </a:r>
            <a:r>
              <a:rPr lang="en-US" dirty="0">
                <a:solidFill>
                  <a:srgbClr val="FF0000"/>
                </a:solidFill>
              </a:rPr>
              <a:t> </a:t>
            </a:r>
            <a:r>
              <a:rPr lang="en-US" dirty="0" err="1">
                <a:solidFill>
                  <a:srgbClr val="FF0000"/>
                </a:solidFill>
              </a:rPr>
              <a:t>apa-apa</a:t>
            </a:r>
            <a:r>
              <a:rPr lang="en-US" dirty="0">
                <a:solidFill>
                  <a:srgbClr val="FF0000"/>
                </a:solidFill>
              </a:rPr>
              <a:t> oleh </a:t>
            </a:r>
            <a:r>
              <a:rPr lang="en-US" dirty="0" err="1">
                <a:solidFill>
                  <a:srgbClr val="FF0000"/>
                </a:solidFill>
              </a:rPr>
              <a:t>kematian</a:t>
            </a:r>
            <a:r>
              <a:rPr lang="en-US" dirty="0">
                <a:solidFill>
                  <a:srgbClr val="FF0000"/>
                </a:solidFill>
              </a:rPr>
              <a:t> yang </a:t>
            </a:r>
            <a:r>
              <a:rPr lang="en-US" dirty="0" err="1">
                <a:solidFill>
                  <a:srgbClr val="FF0000"/>
                </a:solidFill>
              </a:rPr>
              <a:t>kedua</a:t>
            </a:r>
            <a:r>
              <a:rPr lang="en-US" dirty="0">
                <a:solidFill>
                  <a:srgbClr val="000000"/>
                </a:solidFill>
              </a:rPr>
              <a:t> (2:11).</a:t>
            </a:r>
          </a:p>
        </p:txBody>
      </p:sp>
      <p:sp>
        <p:nvSpPr>
          <p:cNvPr id="518159" name="Text Box 1041"/>
          <p:cNvSpPr txBox="1">
            <a:spLocks noChangeArrowheads="1"/>
          </p:cNvSpPr>
          <p:nvPr/>
        </p:nvSpPr>
        <p:spPr bwMode="auto">
          <a:xfrm>
            <a:off x="9578976" y="-812798"/>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fontAlgn="base">
              <a:spcBef>
                <a:spcPct val="0"/>
              </a:spcBef>
              <a:spcAft>
                <a:spcPct val="0"/>
              </a:spcAft>
            </a:pPr>
            <a:r>
              <a:rPr lang="en-US" b="1">
                <a:solidFill>
                  <a:srgbClr val="FFFFFF"/>
                </a:solidFill>
                <a:latin typeface="Arial" pitchFamily="34" charset="0"/>
                <a:cs typeface="Arial" pitchFamily="34" charset="0"/>
              </a:rPr>
              <a:t>365</a:t>
            </a:r>
            <a:endParaRPr lang="en-US" b="1">
              <a:solidFill>
                <a:srgbClr val="000000"/>
              </a:solidFill>
              <a:latin typeface="Arial" pitchFamily="34" charset="0"/>
              <a:cs typeface="Arial" pitchFamily="34" charset="0"/>
            </a:endParaRPr>
          </a:p>
        </p:txBody>
      </p:sp>
      <p:grpSp>
        <p:nvGrpSpPr>
          <p:cNvPr id="21" name="Group 20"/>
          <p:cNvGrpSpPr>
            <a:grpSpLocks/>
          </p:cNvGrpSpPr>
          <p:nvPr/>
        </p:nvGrpSpPr>
        <p:grpSpPr bwMode="auto">
          <a:xfrm>
            <a:off x="1116013" y="5157788"/>
            <a:ext cx="1727200" cy="1295400"/>
            <a:chOff x="1115616" y="5157192"/>
            <a:chExt cx="1728192" cy="1296144"/>
          </a:xfrm>
        </p:grpSpPr>
        <p:sp>
          <p:nvSpPr>
            <p:cNvPr id="22" name="5-Point Star 2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23"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dirty="0">
                  <a:solidFill>
                    <a:srgbClr val="000000"/>
                  </a:solidFill>
                </a:rPr>
                <a:t>2:7</a:t>
              </a:r>
            </a:p>
          </p:txBody>
        </p:sp>
      </p:grpSp>
      <p:sp>
        <p:nvSpPr>
          <p:cNvPr id="27"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grpSp>
        <p:nvGrpSpPr>
          <p:cNvPr id="29" name="Group 28"/>
          <p:cNvGrpSpPr>
            <a:grpSpLocks/>
          </p:cNvGrpSpPr>
          <p:nvPr/>
        </p:nvGrpSpPr>
        <p:grpSpPr bwMode="auto">
          <a:xfrm>
            <a:off x="611188" y="2997200"/>
            <a:ext cx="1728787" cy="1295400"/>
            <a:chOff x="1115616" y="5157192"/>
            <a:chExt cx="1728192" cy="1296144"/>
          </a:xfrm>
        </p:grpSpPr>
        <p:sp>
          <p:nvSpPr>
            <p:cNvPr id="30" name="5-Point Star 29"/>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31"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sp>
        <p:nvSpPr>
          <p:cNvPr id="32" name="TextBox 31"/>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Laodikia</a:t>
            </a:r>
          </a:p>
        </p:txBody>
      </p:sp>
      <p:sp>
        <p:nvSpPr>
          <p:cNvPr id="2" name="Title 1"/>
          <p:cNvSpPr>
            <a:spLocks noGrp="1"/>
          </p:cNvSpPr>
          <p:nvPr>
            <p:ph type="title"/>
          </p:nvPr>
        </p:nvSpPr>
        <p:spPr/>
        <p:txBody>
          <a:bodyPr/>
          <a:lstStyle/>
          <a:p>
            <a:endParaRPr lang="en-SG"/>
          </a:p>
        </p:txBody>
      </p:sp>
      <p:sp>
        <p:nvSpPr>
          <p:cNvPr id="24" name="Title 1"/>
          <p:cNvSpPr txBox="1">
            <a:spLocks/>
          </p:cNvSpPr>
          <p:nvPr/>
        </p:nvSpPr>
        <p:spPr bwMode="auto">
          <a:xfrm>
            <a:off x="-27937" y="-73614"/>
            <a:ext cx="9212263" cy="719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178" algn="ctr" rtl="0" eaLnBrk="0" fontAlgn="base" hangingPunct="0">
              <a:spcBef>
                <a:spcPct val="0"/>
              </a:spcBef>
              <a:spcAft>
                <a:spcPct val="0"/>
              </a:spcAft>
              <a:defRPr sz="4400">
                <a:solidFill>
                  <a:schemeClr val="tx2"/>
                </a:solidFill>
                <a:latin typeface="Times New Roman" pitchFamily="-112" charset="0"/>
              </a:defRPr>
            </a:lvl6pPr>
            <a:lvl7pPr marL="914354" algn="ctr" rtl="0" eaLnBrk="0" fontAlgn="base" hangingPunct="0">
              <a:spcBef>
                <a:spcPct val="0"/>
              </a:spcBef>
              <a:spcAft>
                <a:spcPct val="0"/>
              </a:spcAft>
              <a:defRPr sz="4400">
                <a:solidFill>
                  <a:schemeClr val="tx2"/>
                </a:solidFill>
                <a:latin typeface="Times New Roman" pitchFamily="-112" charset="0"/>
              </a:defRPr>
            </a:lvl7pPr>
            <a:lvl8pPr marL="1371532" algn="ctr" rtl="0" eaLnBrk="0" fontAlgn="base" hangingPunct="0">
              <a:spcBef>
                <a:spcPct val="0"/>
              </a:spcBef>
              <a:spcAft>
                <a:spcPct val="0"/>
              </a:spcAft>
              <a:defRPr sz="4400">
                <a:solidFill>
                  <a:schemeClr val="tx2"/>
                </a:solidFill>
                <a:latin typeface="Times New Roman" pitchFamily="-112" charset="0"/>
              </a:defRPr>
            </a:lvl8pPr>
            <a:lvl9pPr marL="1828709" algn="ctr" rtl="0" eaLnBrk="0" fontAlgn="base" hangingPunct="0">
              <a:spcBef>
                <a:spcPct val="0"/>
              </a:spcBef>
              <a:spcAft>
                <a:spcPct val="0"/>
              </a:spcAft>
              <a:defRPr sz="4400">
                <a:solidFill>
                  <a:schemeClr val="tx2"/>
                </a:solidFill>
                <a:latin typeface="Times New Roman" pitchFamily="-112" charset="0"/>
              </a:defRPr>
            </a:lvl9pPr>
          </a:lstStyle>
          <a:p>
            <a:r>
              <a:rPr lang="en-US" kern="0" dirty="0">
                <a:latin typeface="Arial" pitchFamily="34" charset="0"/>
                <a:cs typeface="Arial" pitchFamily="34" charset="0"/>
              </a:rPr>
              <a:t>Sang Pemenang (Why 2–3)</a:t>
            </a:r>
          </a:p>
        </p:txBody>
      </p:sp>
    </p:spTree>
    <p:extLst>
      <p:ext uri="{BB962C8B-B14F-4D97-AF65-F5344CB8AC3E}">
        <p14:creationId xmlns:p14="http://schemas.microsoft.com/office/powerpoint/2010/main" val="248896317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circle(in)">
                                      <p:cBhvr>
                                        <p:cTn id="13"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170"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7"/>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 name="5-Point Star 34"/>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sp>
        <p:nvSpPr>
          <p:cNvPr id="8" name="TextBox 7"/>
          <p:cNvSpPr txBox="1"/>
          <p:nvPr/>
        </p:nvSpPr>
        <p:spPr>
          <a:xfrm>
            <a:off x="107952" y="5013330"/>
            <a:ext cx="1885951"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fontAlgn="base">
              <a:spcBef>
                <a:spcPct val="0"/>
              </a:spcBef>
              <a:spcAft>
                <a:spcPct val="0"/>
              </a:spcAft>
              <a:defRPr/>
            </a:pPr>
            <a:r>
              <a:rPr lang="en-US" b="1" dirty="0" err="1">
                <a:solidFill>
                  <a:srgbClr val="FFFFFF"/>
                </a:solidFill>
                <a:effectLst>
                  <a:outerShdw blurRad="38100" dist="38100" dir="2700000" algn="tl">
                    <a:srgbClr val="808080"/>
                  </a:outerShdw>
                </a:effectLst>
                <a:latin typeface="Arial" pitchFamily="34" charset="0"/>
                <a:cs typeface="Arial" pitchFamily="34" charset="0"/>
              </a:rPr>
              <a:t>Efesus</a:t>
            </a:r>
            <a:endParaRPr lang="en-US" b="1" dirty="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12" name="TextBox 11"/>
          <p:cNvSpPr txBox="1"/>
          <p:nvPr/>
        </p:nvSpPr>
        <p:spPr>
          <a:xfrm>
            <a:off x="6861179" y="5127630"/>
            <a:ext cx="2174875"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fontAlgn="base">
              <a:spcBef>
                <a:spcPct val="0"/>
              </a:spcBef>
              <a:spcAft>
                <a:spcPct val="0"/>
              </a:spcAft>
              <a:defRPr/>
            </a:pPr>
            <a:r>
              <a:rPr lang="en-US" b="1" dirty="0" err="1">
                <a:solidFill>
                  <a:srgbClr val="FFFFFF"/>
                </a:solidFill>
                <a:effectLst>
                  <a:outerShdw blurRad="38100" dist="38100" dir="2700000" algn="tl">
                    <a:srgbClr val="808080"/>
                  </a:outerShdw>
                </a:effectLst>
                <a:latin typeface="Arial" pitchFamily="34" charset="0"/>
                <a:cs typeface="Arial" pitchFamily="34" charset="0"/>
              </a:rPr>
              <a:t>Filadelfia</a:t>
            </a:r>
            <a:endParaRPr lang="en-US" b="1" dirty="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14" name="TextBox 13"/>
          <p:cNvSpPr txBox="1"/>
          <p:nvPr/>
        </p:nvSpPr>
        <p:spPr>
          <a:xfrm>
            <a:off x="7292975" y="3327404"/>
            <a:ext cx="1671639"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fontAlgn="base">
              <a:spcBef>
                <a:spcPct val="0"/>
              </a:spcBef>
              <a:spcAft>
                <a:spcPct val="0"/>
              </a:spcAft>
              <a:defRPr/>
            </a:pPr>
            <a:r>
              <a:rPr lang="en-US" b="1">
                <a:solidFill>
                  <a:srgbClr val="FFFFFF"/>
                </a:solidFill>
                <a:effectLst>
                  <a:outerShdw blurRad="38100" dist="38100" dir="2700000" algn="tl">
                    <a:srgbClr val="808080"/>
                  </a:outerShdw>
                </a:effectLst>
                <a:latin typeface="Arial" pitchFamily="34" charset="0"/>
                <a:cs typeface="Arial" pitchFamily="34" charset="0"/>
              </a:rPr>
              <a:t>Sardis</a:t>
            </a:r>
          </a:p>
        </p:txBody>
      </p:sp>
      <p:sp>
        <p:nvSpPr>
          <p:cNvPr id="16" name="TextBox 15"/>
          <p:cNvSpPr txBox="1"/>
          <p:nvPr/>
        </p:nvSpPr>
        <p:spPr>
          <a:xfrm>
            <a:off x="5781680" y="836615"/>
            <a:ext cx="1958975"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fontAlgn="base">
              <a:spcBef>
                <a:spcPct val="0"/>
              </a:spcBef>
              <a:spcAft>
                <a:spcPct val="0"/>
              </a:spcAft>
              <a:defRPr/>
            </a:pPr>
            <a:r>
              <a:rPr lang="en-US" b="1" dirty="0">
                <a:solidFill>
                  <a:srgbClr val="FFFFFF"/>
                </a:solidFill>
                <a:effectLst>
                  <a:outerShdw blurRad="38100" dist="38100" dir="2700000" algn="tl">
                    <a:srgbClr val="808080"/>
                  </a:outerShdw>
                </a:effectLst>
                <a:latin typeface="Arial" pitchFamily="34" charset="0"/>
                <a:cs typeface="Arial" pitchFamily="34" charset="0"/>
              </a:rPr>
              <a:t>Tiatira</a:t>
            </a:r>
          </a:p>
        </p:txBody>
      </p:sp>
      <p:sp>
        <p:nvSpPr>
          <p:cNvPr id="18" name="TextBox 17"/>
          <p:cNvSpPr txBox="1"/>
          <p:nvPr/>
        </p:nvSpPr>
        <p:spPr>
          <a:xfrm>
            <a:off x="971551" y="908052"/>
            <a:ext cx="1887539"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fontAlgn="base">
              <a:spcBef>
                <a:spcPct val="0"/>
              </a:spcBef>
              <a:spcAft>
                <a:spcPct val="0"/>
              </a:spcAft>
              <a:defRPr/>
            </a:pPr>
            <a:r>
              <a:rPr lang="en-US" b="1" dirty="0">
                <a:solidFill>
                  <a:srgbClr val="FFFFFF"/>
                </a:solidFill>
                <a:effectLst>
                  <a:outerShdw blurRad="38100" dist="38100" dir="2700000" algn="tl">
                    <a:srgbClr val="808080"/>
                  </a:outerShdw>
                </a:effectLst>
                <a:latin typeface="Arial" pitchFamily="34" charset="0"/>
                <a:cs typeface="Arial" pitchFamily="34" charset="0"/>
              </a:rPr>
              <a:t>Pergamus</a:t>
            </a:r>
          </a:p>
        </p:txBody>
      </p:sp>
      <p:sp>
        <p:nvSpPr>
          <p:cNvPr id="20" name="TextBox 19"/>
          <p:cNvSpPr txBox="1"/>
          <p:nvPr/>
        </p:nvSpPr>
        <p:spPr>
          <a:xfrm>
            <a:off x="2" y="2924178"/>
            <a:ext cx="1476375"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fontAlgn="base">
              <a:spcBef>
                <a:spcPct val="0"/>
              </a:spcBef>
              <a:spcAft>
                <a:spcPct val="0"/>
              </a:spcAft>
              <a:defRPr/>
            </a:pPr>
            <a:r>
              <a:rPr lang="en-US" b="1" dirty="0" err="1">
                <a:solidFill>
                  <a:srgbClr val="FFFFFF"/>
                </a:solidFill>
                <a:effectLst>
                  <a:outerShdw blurRad="38100" dist="38100" dir="2700000" algn="tl">
                    <a:srgbClr val="808080"/>
                  </a:outerShdw>
                </a:effectLst>
                <a:latin typeface="Arial" pitchFamily="34" charset="0"/>
                <a:cs typeface="Arial" pitchFamily="34" charset="0"/>
              </a:rPr>
              <a:t>Smirna</a:t>
            </a:r>
            <a:endParaRPr lang="en-US" b="1" dirty="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5" name="TextBox 4"/>
          <p:cNvSpPr txBox="1">
            <a:spLocks noChangeArrowheads="1"/>
          </p:cNvSpPr>
          <p:nvPr/>
        </p:nvSpPr>
        <p:spPr bwMode="auto">
          <a:xfrm>
            <a:off x="2869409" y="1766434"/>
            <a:ext cx="3694113" cy="347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fontAlgn="base">
              <a:spcBef>
                <a:spcPct val="0"/>
              </a:spcBef>
              <a:spcAft>
                <a:spcPct val="0"/>
              </a:spcAft>
            </a:pPr>
            <a:r>
              <a:rPr lang="en-US" sz="2000" dirty="0" err="1">
                <a:solidFill>
                  <a:srgbClr val="000000"/>
                </a:solidFill>
              </a:rPr>
              <a:t>Barangsiapa</a:t>
            </a:r>
            <a:endParaRPr lang="en-US" sz="2000" dirty="0">
              <a:solidFill>
                <a:srgbClr val="000000"/>
              </a:solidFill>
            </a:endParaRPr>
          </a:p>
          <a:p>
            <a:pPr algn="ctr" fontAlgn="base">
              <a:spcBef>
                <a:spcPct val="0"/>
              </a:spcBef>
              <a:spcAft>
                <a:spcPct val="0"/>
              </a:spcAft>
            </a:pPr>
            <a:r>
              <a:rPr lang="en-US" sz="2000" dirty="0">
                <a:solidFill>
                  <a:srgbClr val="000000"/>
                </a:solidFill>
              </a:rPr>
              <a:t> </a:t>
            </a:r>
            <a:r>
              <a:rPr lang="en-US" sz="2000" dirty="0" err="1">
                <a:solidFill>
                  <a:srgbClr val="000000"/>
                </a:solidFill>
              </a:rPr>
              <a:t>menang</a:t>
            </a:r>
            <a:r>
              <a:rPr lang="en-US" sz="2000" dirty="0">
                <a:solidFill>
                  <a:srgbClr val="000000"/>
                </a:solidFill>
              </a:rPr>
              <a:t>, </a:t>
            </a:r>
          </a:p>
          <a:p>
            <a:pPr algn="ctr" fontAlgn="base">
              <a:spcBef>
                <a:spcPct val="0"/>
              </a:spcBef>
              <a:spcAft>
                <a:spcPct val="0"/>
              </a:spcAft>
            </a:pPr>
            <a:r>
              <a:rPr lang="en-US" sz="2000" dirty="0" err="1">
                <a:solidFill>
                  <a:srgbClr val="000000"/>
                </a:solidFill>
              </a:rPr>
              <a:t>kepadanya</a:t>
            </a:r>
            <a:r>
              <a:rPr lang="en-US" sz="2000" dirty="0">
                <a:solidFill>
                  <a:srgbClr val="000000"/>
                </a:solidFill>
              </a:rPr>
              <a:t> akan </a:t>
            </a:r>
          </a:p>
          <a:p>
            <a:pPr algn="ctr" fontAlgn="base">
              <a:spcBef>
                <a:spcPct val="0"/>
              </a:spcBef>
              <a:spcAft>
                <a:spcPct val="0"/>
              </a:spcAft>
            </a:pPr>
            <a:r>
              <a:rPr lang="en-US" sz="2000" dirty="0" err="1">
                <a:solidFill>
                  <a:srgbClr val="000000"/>
                </a:solidFill>
              </a:rPr>
              <a:t>Kuberikan</a:t>
            </a:r>
            <a:r>
              <a:rPr lang="en-US" sz="2000" dirty="0">
                <a:solidFill>
                  <a:srgbClr val="000000"/>
                </a:solidFill>
              </a:rPr>
              <a:t> dari </a:t>
            </a:r>
            <a:r>
              <a:rPr lang="en-US" sz="2000" dirty="0">
                <a:solidFill>
                  <a:srgbClr val="FF0000"/>
                </a:solidFill>
              </a:rPr>
              <a:t>manna yang </a:t>
            </a:r>
            <a:r>
              <a:rPr lang="en-US" sz="2000" dirty="0" err="1">
                <a:solidFill>
                  <a:srgbClr val="FF0000"/>
                </a:solidFill>
              </a:rPr>
              <a:t>tersembunyi</a:t>
            </a:r>
            <a:r>
              <a:rPr lang="en-US" sz="2000" dirty="0">
                <a:solidFill>
                  <a:srgbClr val="000000"/>
                </a:solidFill>
              </a:rPr>
              <a:t>; dan Aku akan </a:t>
            </a:r>
            <a:r>
              <a:rPr lang="en-US" sz="2000" dirty="0" err="1">
                <a:solidFill>
                  <a:srgbClr val="000000"/>
                </a:solidFill>
              </a:rPr>
              <a:t>mengaruniakan</a:t>
            </a:r>
            <a:r>
              <a:rPr lang="en-US" sz="2000" dirty="0">
                <a:solidFill>
                  <a:srgbClr val="000000"/>
                </a:solidFill>
              </a:rPr>
              <a:t> </a:t>
            </a:r>
            <a:r>
              <a:rPr lang="en-US" sz="2000" dirty="0" err="1">
                <a:solidFill>
                  <a:srgbClr val="000000"/>
                </a:solidFill>
              </a:rPr>
              <a:t>kepadanya</a:t>
            </a:r>
            <a:r>
              <a:rPr lang="en-US" sz="2000" dirty="0">
                <a:solidFill>
                  <a:srgbClr val="000000"/>
                </a:solidFill>
              </a:rPr>
              <a:t> </a:t>
            </a:r>
            <a:r>
              <a:rPr lang="en-US" sz="2000" dirty="0">
                <a:solidFill>
                  <a:srgbClr val="FF0000"/>
                </a:solidFill>
              </a:rPr>
              <a:t>batu </a:t>
            </a:r>
            <a:r>
              <a:rPr lang="en-US" sz="2000" dirty="0" err="1">
                <a:solidFill>
                  <a:srgbClr val="FF0000"/>
                </a:solidFill>
              </a:rPr>
              <a:t>putih</a:t>
            </a:r>
            <a:r>
              <a:rPr lang="en-US" sz="2000" dirty="0">
                <a:solidFill>
                  <a:srgbClr val="000000"/>
                </a:solidFill>
              </a:rPr>
              <a:t>, yang di </a:t>
            </a:r>
            <a:r>
              <a:rPr lang="en-US" sz="2000" dirty="0" err="1">
                <a:solidFill>
                  <a:srgbClr val="000000"/>
                </a:solidFill>
              </a:rPr>
              <a:t>atasnya</a:t>
            </a:r>
            <a:r>
              <a:rPr lang="en-US" sz="2000" dirty="0">
                <a:solidFill>
                  <a:srgbClr val="000000"/>
                </a:solidFill>
              </a:rPr>
              <a:t> </a:t>
            </a:r>
            <a:r>
              <a:rPr lang="en-US" sz="2000" dirty="0" err="1">
                <a:solidFill>
                  <a:srgbClr val="000000"/>
                </a:solidFill>
              </a:rPr>
              <a:t>tertulis</a:t>
            </a:r>
            <a:r>
              <a:rPr lang="en-US" sz="2000" dirty="0">
                <a:solidFill>
                  <a:srgbClr val="000000"/>
                </a:solidFill>
              </a:rPr>
              <a:t> </a:t>
            </a:r>
            <a:r>
              <a:rPr lang="en-US" sz="2000" dirty="0" err="1">
                <a:solidFill>
                  <a:srgbClr val="FF0000"/>
                </a:solidFill>
              </a:rPr>
              <a:t>nama</a:t>
            </a:r>
            <a:r>
              <a:rPr lang="en-US" sz="2000" dirty="0">
                <a:solidFill>
                  <a:srgbClr val="FF0000"/>
                </a:solidFill>
              </a:rPr>
              <a:t> </a:t>
            </a:r>
            <a:r>
              <a:rPr lang="en-US" sz="2000" dirty="0" err="1">
                <a:solidFill>
                  <a:srgbClr val="FF0000"/>
                </a:solidFill>
              </a:rPr>
              <a:t>baru</a:t>
            </a:r>
            <a:r>
              <a:rPr lang="en-US" sz="2000" dirty="0">
                <a:solidFill>
                  <a:srgbClr val="FF0000"/>
                </a:solidFill>
              </a:rPr>
              <a:t>, </a:t>
            </a:r>
          </a:p>
          <a:p>
            <a:pPr algn="ctr" fontAlgn="base">
              <a:spcBef>
                <a:spcPct val="0"/>
              </a:spcBef>
              <a:spcAft>
                <a:spcPct val="0"/>
              </a:spcAft>
            </a:pPr>
            <a:r>
              <a:rPr lang="en-US" sz="2000" dirty="0">
                <a:solidFill>
                  <a:srgbClr val="000000"/>
                </a:solidFill>
              </a:rPr>
              <a:t>yang </a:t>
            </a:r>
            <a:r>
              <a:rPr lang="en-US" sz="2000" dirty="0" err="1">
                <a:solidFill>
                  <a:srgbClr val="000000"/>
                </a:solidFill>
              </a:rPr>
              <a:t>tidak</a:t>
            </a:r>
            <a:r>
              <a:rPr lang="en-US" sz="2000" dirty="0">
                <a:solidFill>
                  <a:srgbClr val="000000"/>
                </a:solidFill>
              </a:rPr>
              <a:t> </a:t>
            </a:r>
            <a:r>
              <a:rPr lang="en-US" sz="2000" dirty="0" err="1">
                <a:solidFill>
                  <a:srgbClr val="000000"/>
                </a:solidFill>
              </a:rPr>
              <a:t>diketahui</a:t>
            </a:r>
            <a:r>
              <a:rPr lang="en-US" sz="2000" dirty="0">
                <a:solidFill>
                  <a:srgbClr val="000000"/>
                </a:solidFill>
              </a:rPr>
              <a:t> </a:t>
            </a:r>
            <a:r>
              <a:rPr lang="en-US" sz="2000" dirty="0" err="1">
                <a:solidFill>
                  <a:srgbClr val="000000"/>
                </a:solidFill>
              </a:rPr>
              <a:t>oleh</a:t>
            </a:r>
            <a:r>
              <a:rPr lang="en-US" sz="2000" dirty="0">
                <a:solidFill>
                  <a:srgbClr val="000000"/>
                </a:solidFill>
              </a:rPr>
              <a:t> </a:t>
            </a:r>
            <a:r>
              <a:rPr lang="en-US" sz="2000" dirty="0" err="1">
                <a:solidFill>
                  <a:srgbClr val="000000"/>
                </a:solidFill>
              </a:rPr>
              <a:t>siapapun</a:t>
            </a:r>
            <a:r>
              <a:rPr lang="en-US" sz="2000" dirty="0">
                <a:solidFill>
                  <a:srgbClr val="000000"/>
                </a:solidFill>
              </a:rPr>
              <a:t>, </a:t>
            </a:r>
            <a:r>
              <a:rPr lang="en-US" sz="2000" dirty="0" err="1">
                <a:solidFill>
                  <a:srgbClr val="000000"/>
                </a:solidFill>
              </a:rPr>
              <a:t>selain</a:t>
            </a:r>
            <a:r>
              <a:rPr lang="en-US" sz="2000" dirty="0">
                <a:solidFill>
                  <a:srgbClr val="000000"/>
                </a:solidFill>
              </a:rPr>
              <a:t> </a:t>
            </a:r>
            <a:r>
              <a:rPr lang="en-US" sz="2000" dirty="0" err="1">
                <a:solidFill>
                  <a:srgbClr val="000000"/>
                </a:solidFill>
              </a:rPr>
              <a:t>oleh</a:t>
            </a:r>
            <a:r>
              <a:rPr lang="en-US" sz="2000" dirty="0">
                <a:solidFill>
                  <a:srgbClr val="000000"/>
                </a:solidFill>
              </a:rPr>
              <a:t> yang </a:t>
            </a:r>
            <a:r>
              <a:rPr lang="en-US" sz="2000" dirty="0" err="1">
                <a:solidFill>
                  <a:srgbClr val="000000"/>
                </a:solidFill>
              </a:rPr>
              <a:t>menerimanya</a:t>
            </a:r>
            <a:r>
              <a:rPr lang="en-US" sz="2000" dirty="0">
                <a:solidFill>
                  <a:srgbClr val="000000"/>
                </a:solidFill>
              </a:rPr>
              <a:t>.</a:t>
            </a:r>
            <a:r>
              <a:rPr lang="en-US" sz="2000" dirty="0">
                <a:solidFill>
                  <a:srgbClr val="FF0000"/>
                </a:solidFill>
              </a:rPr>
              <a:t> </a:t>
            </a:r>
            <a:r>
              <a:rPr lang="en-US" sz="2000" dirty="0">
                <a:solidFill>
                  <a:srgbClr val="000000"/>
                </a:solidFill>
              </a:rPr>
              <a:t>(2:17)</a:t>
            </a:r>
          </a:p>
        </p:txBody>
      </p:sp>
      <p:sp>
        <p:nvSpPr>
          <p:cNvPr id="519184" name="Text Box 1041"/>
          <p:cNvSpPr txBox="1">
            <a:spLocks noChangeArrowheads="1"/>
          </p:cNvSpPr>
          <p:nvPr/>
        </p:nvSpPr>
        <p:spPr bwMode="auto">
          <a:xfrm>
            <a:off x="9578976" y="-812798"/>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fontAlgn="base">
              <a:spcBef>
                <a:spcPct val="0"/>
              </a:spcBef>
              <a:spcAft>
                <a:spcPct val="0"/>
              </a:spcAft>
            </a:pPr>
            <a:r>
              <a:rPr lang="en-US" b="1">
                <a:solidFill>
                  <a:srgbClr val="FFFFFF"/>
                </a:solidFill>
                <a:latin typeface="Arial" pitchFamily="34" charset="0"/>
                <a:cs typeface="Arial" pitchFamily="34" charset="0"/>
              </a:rPr>
              <a:t>365</a:t>
            </a:r>
            <a:endParaRPr lang="en-US" b="1">
              <a:solidFill>
                <a:srgbClr val="000000"/>
              </a:solidFill>
              <a:latin typeface="Arial" pitchFamily="34" charset="0"/>
              <a:cs typeface="Arial" pitchFamily="34" charset="0"/>
            </a:endParaRPr>
          </a:p>
        </p:txBody>
      </p:sp>
      <p:grpSp>
        <p:nvGrpSpPr>
          <p:cNvPr id="25" name="Group 24"/>
          <p:cNvGrpSpPr>
            <a:grpSpLocks/>
          </p:cNvGrpSpPr>
          <p:nvPr/>
        </p:nvGrpSpPr>
        <p:grpSpPr bwMode="auto">
          <a:xfrm>
            <a:off x="611188" y="2997200"/>
            <a:ext cx="1728787" cy="1295400"/>
            <a:chOff x="1115616" y="5157192"/>
            <a:chExt cx="1728192" cy="1296144"/>
          </a:xfrm>
        </p:grpSpPr>
        <p:sp>
          <p:nvSpPr>
            <p:cNvPr id="26" name="5-Point Star 25"/>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27"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sp>
        <p:nvSpPr>
          <p:cNvPr id="28"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grpSp>
        <p:nvGrpSpPr>
          <p:cNvPr id="29" name="Group 28"/>
          <p:cNvGrpSpPr/>
          <p:nvPr/>
        </p:nvGrpSpPr>
        <p:grpSpPr>
          <a:xfrm>
            <a:off x="2123728" y="908720"/>
            <a:ext cx="1728192" cy="1296144"/>
            <a:chOff x="1115616" y="5157192"/>
            <a:chExt cx="1728192" cy="1296144"/>
          </a:xfrm>
          <a:solidFill>
            <a:srgbClr val="85FFE0"/>
          </a:solidFill>
        </p:grpSpPr>
        <p:sp>
          <p:nvSpPr>
            <p:cNvPr id="30" name="5-Point Star 29"/>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31" name="TextBox 30"/>
            <p:cNvSpPr txBox="1"/>
            <p:nvPr/>
          </p:nvSpPr>
          <p:spPr>
            <a:xfrm>
              <a:off x="1619672" y="5631631"/>
              <a:ext cx="790902" cy="461665"/>
            </a:xfrm>
            <a:prstGeom prst="rect">
              <a:avLst/>
            </a:prstGeom>
            <a:noFill/>
          </p:spPr>
          <p:txBody>
            <a:bodyPr wrap="none">
              <a:spAutoFit/>
            </a:bodyPr>
            <a:lstStyle/>
            <a:p>
              <a:pPr defTabSz="914400" eaLnBrk="0" fontAlgn="base" hangingPunct="0">
                <a:spcBef>
                  <a:spcPct val="0"/>
                </a:spcBef>
                <a:spcAft>
                  <a:spcPct val="0"/>
                </a:spcAft>
                <a:defRPr/>
              </a:pPr>
              <a:r>
                <a:rPr lang="en-US" sz="2400" dirty="0">
                  <a:solidFill>
                    <a:srgbClr val="000000"/>
                  </a:solidFill>
                  <a:latin typeface="Comic Sans MS" charset="0"/>
                  <a:ea typeface="ＭＳ Ｐゴシック" charset="0"/>
                  <a:cs typeface="ＭＳ Ｐゴシック" charset="0"/>
                </a:rPr>
                <a:t>2:17</a:t>
              </a:r>
            </a:p>
          </p:txBody>
        </p:sp>
      </p:grpSp>
      <p:grpSp>
        <p:nvGrpSpPr>
          <p:cNvPr id="32" name="Group 3"/>
          <p:cNvGrpSpPr>
            <a:grpSpLocks/>
          </p:cNvGrpSpPr>
          <p:nvPr/>
        </p:nvGrpSpPr>
        <p:grpSpPr bwMode="auto">
          <a:xfrm>
            <a:off x="1116013" y="5157788"/>
            <a:ext cx="1727200" cy="1295400"/>
            <a:chOff x="1115616" y="5157192"/>
            <a:chExt cx="1728192" cy="1296144"/>
          </a:xfrm>
        </p:grpSpPr>
        <p:sp>
          <p:nvSpPr>
            <p:cNvPr id="33" name="5-Point Star 3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34"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dirty="0">
                  <a:solidFill>
                    <a:srgbClr val="000000"/>
                  </a:solidFill>
                </a:rPr>
                <a:t>2:7</a:t>
              </a:r>
            </a:p>
          </p:txBody>
        </p:sp>
      </p:grpSp>
      <p:sp>
        <p:nvSpPr>
          <p:cNvPr id="36" name="TextBox 35"/>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Laodikia</a:t>
            </a:r>
          </a:p>
        </p:txBody>
      </p:sp>
      <p:sp>
        <p:nvSpPr>
          <p:cNvPr id="2" name="Title 1"/>
          <p:cNvSpPr>
            <a:spLocks noGrp="1"/>
          </p:cNvSpPr>
          <p:nvPr>
            <p:ph type="title"/>
          </p:nvPr>
        </p:nvSpPr>
        <p:spPr/>
        <p:txBody>
          <a:bodyPr/>
          <a:lstStyle/>
          <a:p>
            <a:endParaRPr lang="en-SG"/>
          </a:p>
        </p:txBody>
      </p:sp>
      <p:sp>
        <p:nvSpPr>
          <p:cNvPr id="37" name="Title 1"/>
          <p:cNvSpPr txBox="1">
            <a:spLocks/>
          </p:cNvSpPr>
          <p:nvPr/>
        </p:nvSpPr>
        <p:spPr bwMode="auto">
          <a:xfrm>
            <a:off x="-27937" y="-73614"/>
            <a:ext cx="9212263" cy="719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178" algn="ctr" rtl="0" eaLnBrk="0" fontAlgn="base" hangingPunct="0">
              <a:spcBef>
                <a:spcPct val="0"/>
              </a:spcBef>
              <a:spcAft>
                <a:spcPct val="0"/>
              </a:spcAft>
              <a:defRPr sz="4400">
                <a:solidFill>
                  <a:schemeClr val="tx2"/>
                </a:solidFill>
                <a:latin typeface="Times New Roman" pitchFamily="-112" charset="0"/>
              </a:defRPr>
            </a:lvl6pPr>
            <a:lvl7pPr marL="914354" algn="ctr" rtl="0" eaLnBrk="0" fontAlgn="base" hangingPunct="0">
              <a:spcBef>
                <a:spcPct val="0"/>
              </a:spcBef>
              <a:spcAft>
                <a:spcPct val="0"/>
              </a:spcAft>
              <a:defRPr sz="4400">
                <a:solidFill>
                  <a:schemeClr val="tx2"/>
                </a:solidFill>
                <a:latin typeface="Times New Roman" pitchFamily="-112" charset="0"/>
              </a:defRPr>
            </a:lvl7pPr>
            <a:lvl8pPr marL="1371532" algn="ctr" rtl="0" eaLnBrk="0" fontAlgn="base" hangingPunct="0">
              <a:spcBef>
                <a:spcPct val="0"/>
              </a:spcBef>
              <a:spcAft>
                <a:spcPct val="0"/>
              </a:spcAft>
              <a:defRPr sz="4400">
                <a:solidFill>
                  <a:schemeClr val="tx2"/>
                </a:solidFill>
                <a:latin typeface="Times New Roman" pitchFamily="-112" charset="0"/>
              </a:defRPr>
            </a:lvl8pPr>
            <a:lvl9pPr marL="1828709" algn="ctr" rtl="0" eaLnBrk="0" fontAlgn="base" hangingPunct="0">
              <a:spcBef>
                <a:spcPct val="0"/>
              </a:spcBef>
              <a:spcAft>
                <a:spcPct val="0"/>
              </a:spcAft>
              <a:defRPr sz="4400">
                <a:solidFill>
                  <a:schemeClr val="tx2"/>
                </a:solidFill>
                <a:latin typeface="Times New Roman" pitchFamily="-112" charset="0"/>
              </a:defRPr>
            </a:lvl9pPr>
          </a:lstStyle>
          <a:p>
            <a:r>
              <a:rPr lang="en-US" kern="0" dirty="0">
                <a:latin typeface="Arial" pitchFamily="34" charset="0"/>
                <a:cs typeface="Arial" pitchFamily="34" charset="0"/>
              </a:rPr>
              <a:t>Sang Pemenang (Why 2–3)</a:t>
            </a:r>
          </a:p>
        </p:txBody>
      </p:sp>
    </p:spTree>
    <p:extLst>
      <p:ext uri="{BB962C8B-B14F-4D97-AF65-F5344CB8AC3E}">
        <p14:creationId xmlns:p14="http://schemas.microsoft.com/office/powerpoint/2010/main" val="356099027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circle(in)">
                                      <p:cBhvr>
                                        <p:cTn id="13"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194"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7"/>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 name="5-Point Star 26"/>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sp>
        <p:nvSpPr>
          <p:cNvPr id="8" name="TextBox 7"/>
          <p:cNvSpPr txBox="1"/>
          <p:nvPr/>
        </p:nvSpPr>
        <p:spPr>
          <a:xfrm>
            <a:off x="107952" y="5013330"/>
            <a:ext cx="1885951"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fontAlgn="base">
              <a:spcBef>
                <a:spcPct val="0"/>
              </a:spcBef>
              <a:spcAft>
                <a:spcPct val="0"/>
              </a:spcAft>
              <a:defRPr/>
            </a:pPr>
            <a:r>
              <a:rPr lang="en-US" b="1" dirty="0" err="1">
                <a:solidFill>
                  <a:srgbClr val="FFFFFF"/>
                </a:solidFill>
                <a:effectLst>
                  <a:outerShdw blurRad="38100" dist="38100" dir="2700000" algn="tl">
                    <a:srgbClr val="808080"/>
                  </a:outerShdw>
                </a:effectLst>
                <a:latin typeface="Arial" pitchFamily="34" charset="0"/>
                <a:cs typeface="Arial" pitchFamily="34" charset="0"/>
              </a:rPr>
              <a:t>Efesus</a:t>
            </a:r>
            <a:endParaRPr lang="en-US" b="1" dirty="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12" name="TextBox 11"/>
          <p:cNvSpPr txBox="1"/>
          <p:nvPr/>
        </p:nvSpPr>
        <p:spPr>
          <a:xfrm>
            <a:off x="6861179" y="5127630"/>
            <a:ext cx="2174875"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fontAlgn="base">
              <a:spcBef>
                <a:spcPct val="0"/>
              </a:spcBef>
              <a:spcAft>
                <a:spcPct val="0"/>
              </a:spcAft>
              <a:defRPr/>
            </a:pPr>
            <a:r>
              <a:rPr lang="en-US" b="1" dirty="0" err="1">
                <a:solidFill>
                  <a:srgbClr val="FFFFFF"/>
                </a:solidFill>
                <a:effectLst>
                  <a:outerShdw blurRad="38100" dist="38100" dir="2700000" algn="tl">
                    <a:srgbClr val="808080"/>
                  </a:outerShdw>
                </a:effectLst>
                <a:latin typeface="Arial" pitchFamily="34" charset="0"/>
                <a:cs typeface="Arial" pitchFamily="34" charset="0"/>
              </a:rPr>
              <a:t>Filadelfia</a:t>
            </a:r>
            <a:endParaRPr lang="en-US" b="1" dirty="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14" name="TextBox 13"/>
          <p:cNvSpPr txBox="1"/>
          <p:nvPr/>
        </p:nvSpPr>
        <p:spPr>
          <a:xfrm>
            <a:off x="7292975" y="3327404"/>
            <a:ext cx="1671639"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fontAlgn="base">
              <a:spcBef>
                <a:spcPct val="0"/>
              </a:spcBef>
              <a:spcAft>
                <a:spcPct val="0"/>
              </a:spcAft>
              <a:defRPr/>
            </a:pPr>
            <a:r>
              <a:rPr lang="en-US" b="1">
                <a:solidFill>
                  <a:srgbClr val="FFFFFF"/>
                </a:solidFill>
                <a:effectLst>
                  <a:outerShdw blurRad="38100" dist="38100" dir="2700000" algn="tl">
                    <a:srgbClr val="808080"/>
                  </a:outerShdw>
                </a:effectLst>
                <a:latin typeface="Arial" pitchFamily="34" charset="0"/>
                <a:cs typeface="Arial" pitchFamily="34" charset="0"/>
              </a:rPr>
              <a:t>Sardis</a:t>
            </a:r>
          </a:p>
        </p:txBody>
      </p:sp>
      <p:sp>
        <p:nvSpPr>
          <p:cNvPr id="16" name="TextBox 15"/>
          <p:cNvSpPr txBox="1"/>
          <p:nvPr/>
        </p:nvSpPr>
        <p:spPr>
          <a:xfrm>
            <a:off x="5781680" y="836615"/>
            <a:ext cx="1958975"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fontAlgn="base">
              <a:spcBef>
                <a:spcPct val="0"/>
              </a:spcBef>
              <a:spcAft>
                <a:spcPct val="0"/>
              </a:spcAft>
              <a:defRPr/>
            </a:pPr>
            <a:r>
              <a:rPr lang="en-US" b="1" dirty="0">
                <a:solidFill>
                  <a:srgbClr val="FFFFFF"/>
                </a:solidFill>
                <a:effectLst>
                  <a:outerShdw blurRad="38100" dist="38100" dir="2700000" algn="tl">
                    <a:srgbClr val="808080"/>
                  </a:outerShdw>
                </a:effectLst>
                <a:latin typeface="Arial" pitchFamily="34" charset="0"/>
                <a:cs typeface="Arial" pitchFamily="34" charset="0"/>
              </a:rPr>
              <a:t>Tiatira</a:t>
            </a:r>
          </a:p>
        </p:txBody>
      </p:sp>
      <p:sp>
        <p:nvSpPr>
          <p:cNvPr id="18" name="TextBox 17"/>
          <p:cNvSpPr txBox="1"/>
          <p:nvPr/>
        </p:nvSpPr>
        <p:spPr>
          <a:xfrm>
            <a:off x="971551" y="908052"/>
            <a:ext cx="1887539"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fontAlgn="base">
              <a:spcBef>
                <a:spcPct val="0"/>
              </a:spcBef>
              <a:spcAft>
                <a:spcPct val="0"/>
              </a:spcAft>
              <a:defRPr/>
            </a:pPr>
            <a:r>
              <a:rPr lang="en-US" b="1" dirty="0">
                <a:solidFill>
                  <a:srgbClr val="FFFFFF"/>
                </a:solidFill>
                <a:effectLst>
                  <a:outerShdw blurRad="38100" dist="38100" dir="2700000" algn="tl">
                    <a:srgbClr val="808080"/>
                  </a:outerShdw>
                </a:effectLst>
                <a:latin typeface="Arial" pitchFamily="34" charset="0"/>
                <a:cs typeface="Arial" pitchFamily="34" charset="0"/>
              </a:rPr>
              <a:t>Pergamus</a:t>
            </a:r>
          </a:p>
        </p:txBody>
      </p:sp>
      <p:sp>
        <p:nvSpPr>
          <p:cNvPr id="20" name="TextBox 19"/>
          <p:cNvSpPr txBox="1"/>
          <p:nvPr/>
        </p:nvSpPr>
        <p:spPr>
          <a:xfrm>
            <a:off x="2" y="2924178"/>
            <a:ext cx="1476375" cy="46166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fontAlgn="base">
              <a:spcBef>
                <a:spcPct val="0"/>
              </a:spcBef>
              <a:spcAft>
                <a:spcPct val="0"/>
              </a:spcAft>
              <a:defRPr/>
            </a:pPr>
            <a:r>
              <a:rPr lang="en-US" b="1" dirty="0" err="1">
                <a:solidFill>
                  <a:srgbClr val="FFFFFF"/>
                </a:solidFill>
                <a:effectLst>
                  <a:outerShdw blurRad="38100" dist="38100" dir="2700000" algn="tl">
                    <a:srgbClr val="808080"/>
                  </a:outerShdw>
                </a:effectLst>
                <a:latin typeface="Arial" pitchFamily="34" charset="0"/>
                <a:cs typeface="Arial" pitchFamily="34" charset="0"/>
              </a:rPr>
              <a:t>Smirna</a:t>
            </a:r>
            <a:endParaRPr lang="en-US" b="1" dirty="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5" name="TextBox 4"/>
          <p:cNvSpPr txBox="1">
            <a:spLocks noChangeArrowheads="1"/>
          </p:cNvSpPr>
          <p:nvPr/>
        </p:nvSpPr>
        <p:spPr bwMode="auto">
          <a:xfrm>
            <a:off x="2627788" y="1844825"/>
            <a:ext cx="4233391"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fontAlgn="base">
              <a:spcBef>
                <a:spcPct val="0"/>
              </a:spcBef>
              <a:spcAft>
                <a:spcPct val="0"/>
              </a:spcAft>
            </a:pPr>
            <a:r>
              <a:rPr lang="en-US" dirty="0">
                <a:solidFill>
                  <a:srgbClr val="000000"/>
                </a:solidFill>
              </a:rPr>
              <a:t>Dan </a:t>
            </a:r>
          </a:p>
          <a:p>
            <a:pPr algn="ctr" fontAlgn="base">
              <a:spcBef>
                <a:spcPct val="0"/>
              </a:spcBef>
              <a:spcAft>
                <a:spcPct val="0"/>
              </a:spcAft>
            </a:pPr>
            <a:r>
              <a:rPr lang="en-US" dirty="0" err="1">
                <a:solidFill>
                  <a:srgbClr val="000000"/>
                </a:solidFill>
              </a:rPr>
              <a:t>barangsiapa</a:t>
            </a:r>
            <a:r>
              <a:rPr lang="en-US" dirty="0">
                <a:solidFill>
                  <a:srgbClr val="000000"/>
                </a:solidFill>
              </a:rPr>
              <a:t> </a:t>
            </a:r>
          </a:p>
          <a:p>
            <a:pPr algn="ctr" fontAlgn="base">
              <a:spcBef>
                <a:spcPct val="0"/>
              </a:spcBef>
              <a:spcAft>
                <a:spcPct val="0"/>
              </a:spcAft>
            </a:pPr>
            <a:r>
              <a:rPr lang="en-US" dirty="0" err="1">
                <a:solidFill>
                  <a:srgbClr val="000000"/>
                </a:solidFill>
              </a:rPr>
              <a:t>menang</a:t>
            </a:r>
            <a:r>
              <a:rPr lang="en-US" dirty="0">
                <a:solidFill>
                  <a:srgbClr val="000000"/>
                </a:solidFill>
              </a:rPr>
              <a:t> dan </a:t>
            </a:r>
            <a:r>
              <a:rPr lang="en-US" dirty="0" err="1">
                <a:solidFill>
                  <a:srgbClr val="000000"/>
                </a:solidFill>
              </a:rPr>
              <a:t>melakukan</a:t>
            </a:r>
            <a:r>
              <a:rPr lang="en-US" dirty="0">
                <a:solidFill>
                  <a:srgbClr val="000000"/>
                </a:solidFill>
              </a:rPr>
              <a:t> </a:t>
            </a:r>
            <a:r>
              <a:rPr lang="en-US" dirty="0" err="1">
                <a:solidFill>
                  <a:srgbClr val="000000"/>
                </a:solidFill>
              </a:rPr>
              <a:t>pekerjaan</a:t>
            </a:r>
            <a:r>
              <a:rPr lang="en-US" dirty="0">
                <a:solidFill>
                  <a:srgbClr val="000000"/>
                </a:solidFill>
              </a:rPr>
              <a:t>-Ku </a:t>
            </a:r>
            <a:r>
              <a:rPr lang="en-US" dirty="0" err="1">
                <a:solidFill>
                  <a:srgbClr val="000000"/>
                </a:solidFill>
              </a:rPr>
              <a:t>sampai</a:t>
            </a:r>
            <a:r>
              <a:rPr lang="en-US" dirty="0">
                <a:solidFill>
                  <a:srgbClr val="000000"/>
                </a:solidFill>
              </a:rPr>
              <a:t> </a:t>
            </a:r>
            <a:r>
              <a:rPr lang="en-US" dirty="0" err="1">
                <a:solidFill>
                  <a:srgbClr val="000000"/>
                </a:solidFill>
              </a:rPr>
              <a:t>kesudahannya</a:t>
            </a:r>
            <a:r>
              <a:rPr lang="en-US" dirty="0">
                <a:solidFill>
                  <a:srgbClr val="000000"/>
                </a:solidFill>
              </a:rPr>
              <a:t>, KEPADANYA AKAN KUKARUNIAKAN </a:t>
            </a:r>
            <a:r>
              <a:rPr lang="en-US" dirty="0">
                <a:solidFill>
                  <a:srgbClr val="FF0000"/>
                </a:solidFill>
              </a:rPr>
              <a:t>KUASA ATAS </a:t>
            </a:r>
          </a:p>
          <a:p>
            <a:pPr algn="ctr" fontAlgn="base">
              <a:spcBef>
                <a:spcPct val="0"/>
              </a:spcBef>
              <a:spcAft>
                <a:spcPct val="0"/>
              </a:spcAft>
            </a:pPr>
            <a:r>
              <a:rPr lang="en-US" dirty="0">
                <a:solidFill>
                  <a:srgbClr val="FF0000"/>
                </a:solidFill>
              </a:rPr>
              <a:t>BANGSA-BANGSA</a:t>
            </a:r>
            <a:r>
              <a:rPr lang="en-US" dirty="0">
                <a:solidFill>
                  <a:srgbClr val="000000"/>
                </a:solidFill>
              </a:rPr>
              <a:t>. </a:t>
            </a:r>
          </a:p>
          <a:p>
            <a:pPr algn="ctr" fontAlgn="base">
              <a:spcBef>
                <a:spcPct val="0"/>
              </a:spcBef>
              <a:spcAft>
                <a:spcPct val="0"/>
              </a:spcAft>
            </a:pPr>
            <a:r>
              <a:rPr lang="en-US" dirty="0">
                <a:solidFill>
                  <a:srgbClr val="000000"/>
                </a:solidFill>
              </a:rPr>
              <a:t>(2:26)</a:t>
            </a:r>
          </a:p>
        </p:txBody>
      </p:sp>
      <p:sp>
        <p:nvSpPr>
          <p:cNvPr id="520209" name="Text Box 1041"/>
          <p:cNvSpPr txBox="1">
            <a:spLocks noChangeArrowheads="1"/>
          </p:cNvSpPr>
          <p:nvPr/>
        </p:nvSpPr>
        <p:spPr bwMode="auto">
          <a:xfrm>
            <a:off x="9578976" y="-812798"/>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fontAlgn="base">
              <a:spcBef>
                <a:spcPct val="0"/>
              </a:spcBef>
              <a:spcAft>
                <a:spcPct val="0"/>
              </a:spcAft>
            </a:pPr>
            <a:r>
              <a:rPr lang="en-US" b="1">
                <a:solidFill>
                  <a:srgbClr val="FFFFFF"/>
                </a:solidFill>
                <a:latin typeface="Arial" pitchFamily="34" charset="0"/>
                <a:cs typeface="Arial" pitchFamily="34" charset="0"/>
              </a:rPr>
              <a:t>365</a:t>
            </a:r>
            <a:endParaRPr lang="en-US" b="1">
              <a:solidFill>
                <a:srgbClr val="000000"/>
              </a:solidFill>
              <a:latin typeface="Arial" pitchFamily="34" charset="0"/>
              <a:cs typeface="Arial" pitchFamily="34" charset="0"/>
            </a:endParaRPr>
          </a:p>
        </p:txBody>
      </p:sp>
      <p:grpSp>
        <p:nvGrpSpPr>
          <p:cNvPr id="28" name="Group 3"/>
          <p:cNvGrpSpPr>
            <a:grpSpLocks/>
          </p:cNvGrpSpPr>
          <p:nvPr/>
        </p:nvGrpSpPr>
        <p:grpSpPr bwMode="auto">
          <a:xfrm>
            <a:off x="1116013" y="5157788"/>
            <a:ext cx="1727200"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30"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grpSp>
        <p:nvGrpSpPr>
          <p:cNvPr id="31" name="Group 16"/>
          <p:cNvGrpSpPr>
            <a:grpSpLocks/>
          </p:cNvGrpSpPr>
          <p:nvPr/>
        </p:nvGrpSpPr>
        <p:grpSpPr bwMode="auto">
          <a:xfrm>
            <a:off x="611188" y="2997200"/>
            <a:ext cx="1728787" cy="1295400"/>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33"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grpSp>
        <p:nvGrpSpPr>
          <p:cNvPr id="34" name="Group 33"/>
          <p:cNvGrpSpPr/>
          <p:nvPr/>
        </p:nvGrpSpPr>
        <p:grpSpPr>
          <a:xfrm>
            <a:off x="2123728" y="908720"/>
            <a:ext cx="1728192" cy="1296144"/>
            <a:chOff x="1115616" y="5157192"/>
            <a:chExt cx="1728192" cy="1296144"/>
          </a:xfrm>
          <a:solidFill>
            <a:srgbClr val="85FFE0"/>
          </a:solidFill>
        </p:grpSpPr>
        <p:sp>
          <p:nvSpPr>
            <p:cNvPr id="35" name="5-Point Star 34"/>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36" name="TextBox 35"/>
            <p:cNvSpPr txBox="1"/>
            <p:nvPr/>
          </p:nvSpPr>
          <p:spPr>
            <a:xfrm>
              <a:off x="1619672" y="5631631"/>
              <a:ext cx="790902" cy="461665"/>
            </a:xfrm>
            <a:prstGeom prst="rect">
              <a:avLst/>
            </a:prstGeom>
            <a:noFill/>
          </p:spPr>
          <p:txBody>
            <a:bodyPr wrap="none">
              <a:spAutoFit/>
            </a:bodyPr>
            <a:lstStyle/>
            <a:p>
              <a:pPr defTabSz="914400" eaLnBrk="0" fontAlgn="base" hangingPunct="0">
                <a:spcBef>
                  <a:spcPct val="0"/>
                </a:spcBef>
                <a:spcAft>
                  <a:spcPct val="0"/>
                </a:spcAft>
                <a:defRPr/>
              </a:pPr>
              <a:r>
                <a:rPr lang="en-US" sz="2400" dirty="0">
                  <a:solidFill>
                    <a:srgbClr val="000000"/>
                  </a:solidFill>
                  <a:latin typeface="Comic Sans MS" charset="0"/>
                  <a:ea typeface="ＭＳ Ｐゴシック" charset="0"/>
                  <a:cs typeface="ＭＳ Ｐゴシック" charset="0"/>
                </a:rPr>
                <a:t>2:17</a:t>
              </a:r>
            </a:p>
          </p:txBody>
        </p:sp>
      </p:grpSp>
      <p:sp>
        <p:nvSpPr>
          <p:cNvPr id="37"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grpSp>
        <p:nvGrpSpPr>
          <p:cNvPr id="38" name="Group 37"/>
          <p:cNvGrpSpPr>
            <a:grpSpLocks/>
          </p:cNvGrpSpPr>
          <p:nvPr/>
        </p:nvGrpSpPr>
        <p:grpSpPr bwMode="auto">
          <a:xfrm>
            <a:off x="6443663" y="836613"/>
            <a:ext cx="1728787" cy="1296987"/>
            <a:chOff x="1115616" y="5157192"/>
            <a:chExt cx="1728192" cy="1296144"/>
          </a:xfrm>
        </p:grpSpPr>
        <p:sp>
          <p:nvSpPr>
            <p:cNvPr id="39" name="5-Point Star 38"/>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40"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dirty="0">
                  <a:solidFill>
                    <a:srgbClr val="000000"/>
                  </a:solidFill>
                </a:rPr>
                <a:t>2:26</a:t>
              </a:r>
            </a:p>
          </p:txBody>
        </p:sp>
      </p:grpSp>
      <p:sp>
        <p:nvSpPr>
          <p:cNvPr id="41" name="TextBox 40"/>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Laodikia</a:t>
            </a:r>
          </a:p>
        </p:txBody>
      </p:sp>
      <p:sp>
        <p:nvSpPr>
          <p:cNvPr id="2" name="Title 1"/>
          <p:cNvSpPr>
            <a:spLocks noGrp="1"/>
          </p:cNvSpPr>
          <p:nvPr>
            <p:ph type="title"/>
          </p:nvPr>
        </p:nvSpPr>
        <p:spPr/>
        <p:txBody>
          <a:bodyPr/>
          <a:lstStyle/>
          <a:p>
            <a:endParaRPr lang="en-SG"/>
          </a:p>
        </p:txBody>
      </p:sp>
      <p:sp>
        <p:nvSpPr>
          <p:cNvPr id="42" name="Title 1"/>
          <p:cNvSpPr txBox="1">
            <a:spLocks/>
          </p:cNvSpPr>
          <p:nvPr/>
        </p:nvSpPr>
        <p:spPr bwMode="auto">
          <a:xfrm>
            <a:off x="-27937" y="-73614"/>
            <a:ext cx="9212263" cy="719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178" algn="ctr" rtl="0" eaLnBrk="0" fontAlgn="base" hangingPunct="0">
              <a:spcBef>
                <a:spcPct val="0"/>
              </a:spcBef>
              <a:spcAft>
                <a:spcPct val="0"/>
              </a:spcAft>
              <a:defRPr sz="4400">
                <a:solidFill>
                  <a:schemeClr val="tx2"/>
                </a:solidFill>
                <a:latin typeface="Times New Roman" pitchFamily="-112" charset="0"/>
              </a:defRPr>
            </a:lvl6pPr>
            <a:lvl7pPr marL="914354" algn="ctr" rtl="0" eaLnBrk="0" fontAlgn="base" hangingPunct="0">
              <a:spcBef>
                <a:spcPct val="0"/>
              </a:spcBef>
              <a:spcAft>
                <a:spcPct val="0"/>
              </a:spcAft>
              <a:defRPr sz="4400">
                <a:solidFill>
                  <a:schemeClr val="tx2"/>
                </a:solidFill>
                <a:latin typeface="Times New Roman" pitchFamily="-112" charset="0"/>
              </a:defRPr>
            </a:lvl7pPr>
            <a:lvl8pPr marL="1371532" algn="ctr" rtl="0" eaLnBrk="0" fontAlgn="base" hangingPunct="0">
              <a:spcBef>
                <a:spcPct val="0"/>
              </a:spcBef>
              <a:spcAft>
                <a:spcPct val="0"/>
              </a:spcAft>
              <a:defRPr sz="4400">
                <a:solidFill>
                  <a:schemeClr val="tx2"/>
                </a:solidFill>
                <a:latin typeface="Times New Roman" pitchFamily="-112" charset="0"/>
              </a:defRPr>
            </a:lvl8pPr>
            <a:lvl9pPr marL="1828709" algn="ctr" rtl="0" eaLnBrk="0" fontAlgn="base" hangingPunct="0">
              <a:spcBef>
                <a:spcPct val="0"/>
              </a:spcBef>
              <a:spcAft>
                <a:spcPct val="0"/>
              </a:spcAft>
              <a:defRPr sz="4400">
                <a:solidFill>
                  <a:schemeClr val="tx2"/>
                </a:solidFill>
                <a:latin typeface="Times New Roman" pitchFamily="-112" charset="0"/>
              </a:defRPr>
            </a:lvl9pPr>
          </a:lstStyle>
          <a:p>
            <a:r>
              <a:rPr lang="en-US" kern="0" dirty="0">
                <a:latin typeface="Arial" pitchFamily="34" charset="0"/>
                <a:cs typeface="Arial" pitchFamily="34" charset="0"/>
              </a:rPr>
              <a:t>Sang Pemenang (Why 2–3)</a:t>
            </a:r>
          </a:p>
        </p:txBody>
      </p:sp>
    </p:spTree>
    <p:extLst>
      <p:ext uri="{BB962C8B-B14F-4D97-AF65-F5344CB8AC3E}">
        <p14:creationId xmlns:p14="http://schemas.microsoft.com/office/powerpoint/2010/main" val="298546224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circle(in)">
                                      <p:cBhvr>
                                        <p:cTn id="13"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510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7"/>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 name="5-Point Star 30"/>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sp>
        <p:nvSpPr>
          <p:cNvPr id="8" name="TextBox 7"/>
          <p:cNvSpPr txBox="1"/>
          <p:nvPr/>
        </p:nvSpPr>
        <p:spPr>
          <a:xfrm>
            <a:off x="107952" y="5013330"/>
            <a:ext cx="1885951" cy="461665"/>
          </a:xfrm>
          <a:prstGeom prst="rect">
            <a:avLst/>
          </a:prstGeom>
          <a:noFill/>
        </p:spPr>
        <p:txBody>
          <a:bodyPr>
            <a:spAutoFit/>
          </a:bodyPr>
          <a:lstStyle/>
          <a:p>
            <a:pPr algn="r" eaLnBrk="0" fontAlgn="base" hangingPunct="0">
              <a:spcBef>
                <a:spcPct val="0"/>
              </a:spcBef>
              <a:spcAft>
                <a:spcPct val="0"/>
              </a:spcAft>
              <a:defRPr/>
            </a:pPr>
            <a:r>
              <a:rPr lang="en-US"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Efesus</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2" name="TextBox 11"/>
          <p:cNvSpPr txBox="1"/>
          <p:nvPr/>
        </p:nvSpPr>
        <p:spPr>
          <a:xfrm>
            <a:off x="6861179" y="5127630"/>
            <a:ext cx="2174875" cy="461665"/>
          </a:xfrm>
          <a:prstGeom prst="rect">
            <a:avLst/>
          </a:prstGeom>
          <a:noFill/>
        </p:spPr>
        <p:txBody>
          <a:bodyPr>
            <a:spAutoFit/>
          </a:bodyPr>
          <a:lstStyle/>
          <a:p>
            <a:pPr eaLnBrk="0" fontAlgn="base" hangingPunct="0">
              <a:spcBef>
                <a:spcPct val="0"/>
              </a:spcBef>
              <a:spcAft>
                <a:spcPct val="0"/>
              </a:spcAft>
              <a:defRPr/>
            </a:pPr>
            <a:r>
              <a:rPr lang="en-US"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Filadelfia</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7292975" y="3327404"/>
            <a:ext cx="1671639" cy="461665"/>
          </a:xfrm>
          <a:prstGeom prst="rect">
            <a:avLst/>
          </a:prstGeom>
          <a:noFill/>
        </p:spPr>
        <p:txBody>
          <a:bodyPr>
            <a:spAutoFit/>
          </a:bodyPr>
          <a:lstStyle/>
          <a:p>
            <a:pPr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80" y="836615"/>
            <a:ext cx="1958975" cy="461665"/>
          </a:xfrm>
          <a:prstGeom prst="rect">
            <a:avLst/>
          </a:prstGeom>
          <a:noFill/>
        </p:spPr>
        <p:txBody>
          <a:bodyPr>
            <a:spAutoFit/>
          </a:bodyPr>
          <a:lstStyle/>
          <a:p>
            <a:pPr fontAlgn="base">
              <a:spcBef>
                <a:spcPct val="0"/>
              </a:spcBef>
              <a:spcAft>
                <a:spcPct val="0"/>
              </a:spcAft>
              <a:defRPr/>
            </a:pPr>
            <a:r>
              <a:rPr lang="en-US" sz="2400" b="1" dirty="0">
                <a:solidFill>
                  <a:srgbClr val="FFFFFF"/>
                </a:solidFill>
                <a:effectLst>
                  <a:outerShdw blurRad="38100" dist="38100" dir="2700000" algn="tl">
                    <a:srgbClr val="808080"/>
                  </a:outerShdw>
                </a:effectLst>
                <a:latin typeface="Arial" pitchFamily="34" charset="0"/>
                <a:cs typeface="Arial" pitchFamily="34" charset="0"/>
              </a:rPr>
              <a:t>Tiatira</a:t>
            </a:r>
          </a:p>
        </p:txBody>
      </p:sp>
      <p:sp>
        <p:nvSpPr>
          <p:cNvPr id="18" name="TextBox 17"/>
          <p:cNvSpPr txBox="1"/>
          <p:nvPr/>
        </p:nvSpPr>
        <p:spPr>
          <a:xfrm>
            <a:off x="971551" y="908052"/>
            <a:ext cx="1887539" cy="461665"/>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Pergamus</a:t>
            </a:r>
          </a:p>
        </p:txBody>
      </p:sp>
      <p:sp>
        <p:nvSpPr>
          <p:cNvPr id="20" name="TextBox 19"/>
          <p:cNvSpPr txBox="1"/>
          <p:nvPr/>
        </p:nvSpPr>
        <p:spPr>
          <a:xfrm>
            <a:off x="2" y="2924178"/>
            <a:ext cx="1476375" cy="461665"/>
          </a:xfrm>
          <a:prstGeom prst="rect">
            <a:avLst/>
          </a:prstGeom>
          <a:noFill/>
        </p:spPr>
        <p:txBody>
          <a:bodyPr>
            <a:spAutoFit/>
          </a:bodyPr>
          <a:lstStyle/>
          <a:p>
            <a:pPr algn="r" eaLnBrk="0" fontAlgn="base" hangingPunct="0">
              <a:spcBef>
                <a:spcPct val="0"/>
              </a:spcBef>
              <a:spcAft>
                <a:spcPct val="0"/>
              </a:spcAft>
              <a:defRPr/>
            </a:pPr>
            <a:r>
              <a:rPr lang="en-US"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Smirna</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 name="TextBox 4"/>
          <p:cNvSpPr txBox="1">
            <a:spLocks noChangeArrowheads="1"/>
          </p:cNvSpPr>
          <p:nvPr/>
        </p:nvSpPr>
        <p:spPr bwMode="auto">
          <a:xfrm>
            <a:off x="2543175" y="1980020"/>
            <a:ext cx="4332288"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base" hangingPunct="0">
              <a:spcBef>
                <a:spcPct val="0"/>
              </a:spcBef>
              <a:spcAft>
                <a:spcPct val="0"/>
              </a:spcAft>
            </a:pPr>
            <a:r>
              <a:rPr lang="en-US" dirty="0" err="1">
                <a:solidFill>
                  <a:srgbClr val="000000"/>
                </a:solidFill>
              </a:rPr>
              <a:t>Barangsiapa</a:t>
            </a:r>
            <a:endParaRPr lang="en-US" dirty="0">
              <a:solidFill>
                <a:srgbClr val="000000"/>
              </a:solidFill>
            </a:endParaRPr>
          </a:p>
          <a:p>
            <a:pPr algn="ctr" eaLnBrk="0" fontAlgn="base" hangingPunct="0">
              <a:spcBef>
                <a:spcPct val="0"/>
              </a:spcBef>
              <a:spcAft>
                <a:spcPct val="0"/>
              </a:spcAft>
            </a:pPr>
            <a:r>
              <a:rPr lang="en-US" dirty="0" err="1">
                <a:solidFill>
                  <a:srgbClr val="000000"/>
                </a:solidFill>
              </a:rPr>
              <a:t>menang</a:t>
            </a:r>
            <a:r>
              <a:rPr lang="en-US" dirty="0">
                <a:solidFill>
                  <a:srgbClr val="000000"/>
                </a:solidFill>
              </a:rPr>
              <a:t>, </a:t>
            </a:r>
            <a:r>
              <a:rPr lang="en-US" dirty="0" err="1">
                <a:solidFill>
                  <a:srgbClr val="000000"/>
                </a:solidFill>
              </a:rPr>
              <a:t>ia</a:t>
            </a:r>
            <a:r>
              <a:rPr lang="en-US" dirty="0">
                <a:solidFill>
                  <a:srgbClr val="000000"/>
                </a:solidFill>
              </a:rPr>
              <a:t> akan </a:t>
            </a:r>
            <a:r>
              <a:rPr lang="en-US" dirty="0" err="1">
                <a:solidFill>
                  <a:srgbClr val="FF0000"/>
                </a:solidFill>
              </a:rPr>
              <a:t>dikenakan</a:t>
            </a:r>
            <a:r>
              <a:rPr lang="en-US" dirty="0">
                <a:solidFill>
                  <a:srgbClr val="FF0000"/>
                </a:solidFill>
              </a:rPr>
              <a:t> </a:t>
            </a:r>
            <a:r>
              <a:rPr lang="en-US" dirty="0" err="1">
                <a:solidFill>
                  <a:srgbClr val="FF0000"/>
                </a:solidFill>
              </a:rPr>
              <a:t>pakaian</a:t>
            </a:r>
            <a:r>
              <a:rPr lang="en-US" dirty="0">
                <a:solidFill>
                  <a:srgbClr val="FF0000"/>
                </a:solidFill>
              </a:rPr>
              <a:t> </a:t>
            </a:r>
            <a:r>
              <a:rPr lang="en-US" dirty="0" err="1">
                <a:solidFill>
                  <a:srgbClr val="FF0000"/>
                </a:solidFill>
              </a:rPr>
              <a:t>putih</a:t>
            </a:r>
            <a:r>
              <a:rPr lang="en-US" dirty="0">
                <a:solidFill>
                  <a:srgbClr val="FF0000"/>
                </a:solidFill>
              </a:rPr>
              <a:t> </a:t>
            </a:r>
            <a:r>
              <a:rPr lang="en-US" dirty="0">
                <a:solidFill>
                  <a:srgbClr val="000000"/>
                </a:solidFill>
              </a:rPr>
              <a:t>yang </a:t>
            </a:r>
            <a:r>
              <a:rPr lang="en-US" dirty="0" err="1">
                <a:solidFill>
                  <a:srgbClr val="000000"/>
                </a:solidFill>
              </a:rPr>
              <a:t>demikian</a:t>
            </a:r>
            <a:r>
              <a:rPr lang="en-US" dirty="0">
                <a:solidFill>
                  <a:srgbClr val="000000"/>
                </a:solidFill>
              </a:rPr>
              <a:t>; </a:t>
            </a:r>
            <a:r>
              <a:rPr lang="en-US" dirty="0">
                <a:solidFill>
                  <a:srgbClr val="FF0000"/>
                </a:solidFill>
              </a:rPr>
              <a:t>Aku tidak akan menghapus namanya</a:t>
            </a:r>
            <a:r>
              <a:rPr lang="en-US" dirty="0">
                <a:solidFill>
                  <a:srgbClr val="000000"/>
                </a:solidFill>
              </a:rPr>
              <a:t> dari kitab     kehidupan, melainkan</a:t>
            </a:r>
          </a:p>
          <a:p>
            <a:pPr algn="ctr" eaLnBrk="0" fontAlgn="base" hangingPunct="0">
              <a:spcBef>
                <a:spcPct val="0"/>
              </a:spcBef>
              <a:spcAft>
                <a:spcPct val="0"/>
              </a:spcAft>
            </a:pPr>
            <a:r>
              <a:rPr lang="en-US" dirty="0">
                <a:solidFill>
                  <a:srgbClr val="000000"/>
                </a:solidFill>
              </a:rPr>
              <a:t>Aku akan </a:t>
            </a:r>
            <a:r>
              <a:rPr lang="en-US" dirty="0">
                <a:solidFill>
                  <a:srgbClr val="FF0000"/>
                </a:solidFill>
              </a:rPr>
              <a:t>mengaku namanya </a:t>
            </a:r>
            <a:r>
              <a:rPr lang="en-US" dirty="0">
                <a:solidFill>
                  <a:srgbClr val="000000"/>
                </a:solidFill>
              </a:rPr>
              <a:t>di hadapan Bapa-Ku dan di hadapan para malaikat-                </a:t>
            </a:r>
          </a:p>
          <a:p>
            <a:pPr algn="ctr" eaLnBrk="0" fontAlgn="base" hangingPunct="0">
              <a:spcBef>
                <a:spcPct val="0"/>
              </a:spcBef>
              <a:spcAft>
                <a:spcPct val="0"/>
              </a:spcAft>
            </a:pPr>
            <a:r>
              <a:rPr lang="en-US" dirty="0">
                <a:solidFill>
                  <a:srgbClr val="000000"/>
                </a:solidFill>
              </a:rPr>
              <a:t>                               Nya.(3:5)</a:t>
            </a:r>
          </a:p>
        </p:txBody>
      </p:sp>
      <p:sp>
        <p:nvSpPr>
          <p:cNvPr id="30" name="Text Box 1041"/>
          <p:cNvSpPr txBox="1">
            <a:spLocks noChangeArrowheads="1"/>
          </p:cNvSpPr>
          <p:nvPr/>
        </p:nvSpPr>
        <p:spPr bwMode="auto">
          <a:xfrm>
            <a:off x="7117166" y="-884237"/>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grpSp>
        <p:nvGrpSpPr>
          <p:cNvPr id="32" name="Group 3"/>
          <p:cNvGrpSpPr>
            <a:grpSpLocks/>
          </p:cNvGrpSpPr>
          <p:nvPr/>
        </p:nvGrpSpPr>
        <p:grpSpPr bwMode="auto">
          <a:xfrm>
            <a:off x="1116013" y="5157788"/>
            <a:ext cx="1727200" cy="1295400"/>
            <a:chOff x="1115616" y="5157192"/>
            <a:chExt cx="1728192" cy="1296144"/>
          </a:xfrm>
        </p:grpSpPr>
        <p:sp>
          <p:nvSpPr>
            <p:cNvPr id="33" name="5-Point Star 3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34"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grpSp>
        <p:nvGrpSpPr>
          <p:cNvPr id="35" name="Group 16"/>
          <p:cNvGrpSpPr>
            <a:grpSpLocks/>
          </p:cNvGrpSpPr>
          <p:nvPr/>
        </p:nvGrpSpPr>
        <p:grpSpPr bwMode="auto">
          <a:xfrm>
            <a:off x="611188" y="2997200"/>
            <a:ext cx="1728787" cy="1295400"/>
            <a:chOff x="1115616" y="5157192"/>
            <a:chExt cx="1728192" cy="1296144"/>
          </a:xfrm>
        </p:grpSpPr>
        <p:sp>
          <p:nvSpPr>
            <p:cNvPr id="36" name="5-Point Star 35"/>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37"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grpSp>
        <p:nvGrpSpPr>
          <p:cNvPr id="38" name="Group 37"/>
          <p:cNvGrpSpPr/>
          <p:nvPr/>
        </p:nvGrpSpPr>
        <p:grpSpPr>
          <a:xfrm>
            <a:off x="2123728" y="908720"/>
            <a:ext cx="1728192" cy="1296144"/>
            <a:chOff x="1115616" y="5157192"/>
            <a:chExt cx="1728192" cy="1296144"/>
          </a:xfrm>
          <a:solidFill>
            <a:srgbClr val="85FFE0"/>
          </a:solidFill>
        </p:grpSpPr>
        <p:sp>
          <p:nvSpPr>
            <p:cNvPr id="39" name="5-Point Star 38"/>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40" name="TextBox 39"/>
            <p:cNvSpPr txBox="1"/>
            <p:nvPr/>
          </p:nvSpPr>
          <p:spPr>
            <a:xfrm>
              <a:off x="1619672" y="5631631"/>
              <a:ext cx="790902" cy="461665"/>
            </a:xfrm>
            <a:prstGeom prst="rect">
              <a:avLst/>
            </a:prstGeom>
            <a:noFill/>
          </p:spPr>
          <p:txBody>
            <a:bodyPr wrap="none">
              <a:spAutoFit/>
            </a:bodyPr>
            <a:lstStyle/>
            <a:p>
              <a:pPr defTabSz="914400" eaLnBrk="0" fontAlgn="base" hangingPunct="0">
                <a:spcBef>
                  <a:spcPct val="0"/>
                </a:spcBef>
                <a:spcAft>
                  <a:spcPct val="0"/>
                </a:spcAft>
                <a:defRPr/>
              </a:pPr>
              <a:r>
                <a:rPr lang="en-US" sz="2400" dirty="0">
                  <a:solidFill>
                    <a:srgbClr val="000000"/>
                  </a:solidFill>
                  <a:latin typeface="Comic Sans MS" charset="0"/>
                  <a:ea typeface="ＭＳ Ｐゴシック" charset="0"/>
                  <a:cs typeface="ＭＳ Ｐゴシック" charset="0"/>
                </a:rPr>
                <a:t>2:17</a:t>
              </a:r>
            </a:p>
          </p:txBody>
        </p:sp>
      </p:grpSp>
      <p:grpSp>
        <p:nvGrpSpPr>
          <p:cNvPr id="41" name="Group 40"/>
          <p:cNvGrpSpPr>
            <a:grpSpLocks/>
          </p:cNvGrpSpPr>
          <p:nvPr/>
        </p:nvGrpSpPr>
        <p:grpSpPr bwMode="auto">
          <a:xfrm>
            <a:off x="6443663" y="836613"/>
            <a:ext cx="1728787" cy="1296987"/>
            <a:chOff x="1115616" y="5157192"/>
            <a:chExt cx="1728192" cy="1296144"/>
          </a:xfrm>
        </p:grpSpPr>
        <p:sp>
          <p:nvSpPr>
            <p:cNvPr id="42" name="5-Point Star 41"/>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43"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dirty="0">
                  <a:solidFill>
                    <a:srgbClr val="000000"/>
                  </a:solidFill>
                </a:rPr>
                <a:t>2:26</a:t>
              </a:r>
            </a:p>
          </p:txBody>
        </p:sp>
      </p:grpSp>
      <p:sp>
        <p:nvSpPr>
          <p:cNvPr id="44"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grpSp>
        <p:nvGrpSpPr>
          <p:cNvPr id="45" name="Group 44"/>
          <p:cNvGrpSpPr>
            <a:grpSpLocks/>
          </p:cNvGrpSpPr>
          <p:nvPr/>
        </p:nvGrpSpPr>
        <p:grpSpPr bwMode="auto">
          <a:xfrm>
            <a:off x="7380288" y="3573463"/>
            <a:ext cx="1728787" cy="1295400"/>
            <a:chOff x="1115616" y="5157192"/>
            <a:chExt cx="1728192" cy="1296144"/>
          </a:xfrm>
        </p:grpSpPr>
        <p:sp>
          <p:nvSpPr>
            <p:cNvPr id="46" name="5-Point Star 45"/>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47"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3:5</a:t>
              </a:r>
            </a:p>
          </p:txBody>
        </p:sp>
      </p:grpSp>
      <p:sp>
        <p:nvSpPr>
          <p:cNvPr id="48" name="TextBox 47"/>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Laodikia</a:t>
            </a:r>
          </a:p>
        </p:txBody>
      </p:sp>
      <p:sp>
        <p:nvSpPr>
          <p:cNvPr id="2" name="Title 1"/>
          <p:cNvSpPr>
            <a:spLocks noGrp="1"/>
          </p:cNvSpPr>
          <p:nvPr>
            <p:ph type="title"/>
          </p:nvPr>
        </p:nvSpPr>
        <p:spPr/>
        <p:txBody>
          <a:bodyPr/>
          <a:lstStyle/>
          <a:p>
            <a:endParaRPr lang="en-SG"/>
          </a:p>
        </p:txBody>
      </p:sp>
      <p:sp>
        <p:nvSpPr>
          <p:cNvPr id="49" name="Title 1"/>
          <p:cNvSpPr txBox="1">
            <a:spLocks/>
          </p:cNvSpPr>
          <p:nvPr/>
        </p:nvSpPr>
        <p:spPr bwMode="auto">
          <a:xfrm>
            <a:off x="-27937" y="-73614"/>
            <a:ext cx="9212263" cy="719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8" algn="ctr" rtl="0" eaLnBrk="0" fontAlgn="base" hangingPunct="0">
              <a:spcBef>
                <a:spcPct val="0"/>
              </a:spcBef>
              <a:spcAft>
                <a:spcPct val="0"/>
              </a:spcAft>
              <a:defRPr sz="4400">
                <a:solidFill>
                  <a:schemeClr val="tx2"/>
                </a:solidFill>
                <a:latin typeface="Times New Roman" pitchFamily="-112" charset="0"/>
              </a:defRPr>
            </a:lvl6pPr>
            <a:lvl7pPr marL="914354" algn="ctr" rtl="0" eaLnBrk="0" fontAlgn="base" hangingPunct="0">
              <a:spcBef>
                <a:spcPct val="0"/>
              </a:spcBef>
              <a:spcAft>
                <a:spcPct val="0"/>
              </a:spcAft>
              <a:defRPr sz="4400">
                <a:solidFill>
                  <a:schemeClr val="tx2"/>
                </a:solidFill>
                <a:latin typeface="Times New Roman" pitchFamily="-112" charset="0"/>
              </a:defRPr>
            </a:lvl7pPr>
            <a:lvl8pPr marL="1371532" algn="ctr" rtl="0" eaLnBrk="0" fontAlgn="base" hangingPunct="0">
              <a:spcBef>
                <a:spcPct val="0"/>
              </a:spcBef>
              <a:spcAft>
                <a:spcPct val="0"/>
              </a:spcAft>
              <a:defRPr sz="4400">
                <a:solidFill>
                  <a:schemeClr val="tx2"/>
                </a:solidFill>
                <a:latin typeface="Times New Roman" pitchFamily="-112" charset="0"/>
              </a:defRPr>
            </a:lvl8pPr>
            <a:lvl9pPr marL="1828709" algn="ctr" rtl="0" eaLnBrk="0" fontAlgn="base" hangingPunct="0">
              <a:spcBef>
                <a:spcPct val="0"/>
              </a:spcBef>
              <a:spcAft>
                <a:spcPct val="0"/>
              </a:spcAft>
              <a:defRPr sz="4400">
                <a:solidFill>
                  <a:schemeClr val="tx2"/>
                </a:solidFill>
                <a:latin typeface="Times New Roman" pitchFamily="-112" charset="0"/>
              </a:defRPr>
            </a:lvl9pPr>
          </a:lstStyle>
          <a:p>
            <a:r>
              <a:rPr lang="en-US" kern="0" dirty="0">
                <a:latin typeface="Arial" pitchFamily="34" charset="0"/>
                <a:cs typeface="Arial" pitchFamily="34" charset="0"/>
              </a:rPr>
              <a:t>Sang Pemenang (Why 2–3)</a:t>
            </a:r>
          </a:p>
        </p:txBody>
      </p:sp>
    </p:spTree>
    <p:extLst>
      <p:ext uri="{BB962C8B-B14F-4D97-AF65-F5344CB8AC3E}">
        <p14:creationId xmlns:p14="http://schemas.microsoft.com/office/powerpoint/2010/main" val="31198714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circle(in)">
                                      <p:cBhvr>
                                        <p:cTn id="13"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7"/>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 name="5-Point Star 36"/>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38" name="Group 3"/>
          <p:cNvGrpSpPr>
            <a:grpSpLocks/>
          </p:cNvGrpSpPr>
          <p:nvPr/>
        </p:nvGrpSpPr>
        <p:grpSpPr bwMode="auto">
          <a:xfrm>
            <a:off x="1116013" y="5157788"/>
            <a:ext cx="1727200" cy="1295400"/>
            <a:chOff x="1115616" y="5157192"/>
            <a:chExt cx="1728192" cy="1296144"/>
          </a:xfrm>
        </p:grpSpPr>
        <p:sp>
          <p:nvSpPr>
            <p:cNvPr id="39" name="5-Point Star 3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40"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grpSp>
        <p:nvGrpSpPr>
          <p:cNvPr id="41" name="Group 16"/>
          <p:cNvGrpSpPr>
            <a:grpSpLocks/>
          </p:cNvGrpSpPr>
          <p:nvPr/>
        </p:nvGrpSpPr>
        <p:grpSpPr bwMode="auto">
          <a:xfrm>
            <a:off x="611188" y="2997200"/>
            <a:ext cx="1728787" cy="1295400"/>
            <a:chOff x="1115616" y="5157192"/>
            <a:chExt cx="1728192" cy="1296144"/>
          </a:xfrm>
        </p:grpSpPr>
        <p:sp>
          <p:nvSpPr>
            <p:cNvPr id="42" name="5-Point Star 4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43"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grpSp>
        <p:nvGrpSpPr>
          <p:cNvPr id="44" name="Group 43"/>
          <p:cNvGrpSpPr/>
          <p:nvPr/>
        </p:nvGrpSpPr>
        <p:grpSpPr>
          <a:xfrm>
            <a:off x="2123728" y="908720"/>
            <a:ext cx="1728192" cy="1296144"/>
            <a:chOff x="1115616" y="5157192"/>
            <a:chExt cx="1728192" cy="1296144"/>
          </a:xfrm>
          <a:solidFill>
            <a:srgbClr val="85FFE0"/>
          </a:solidFill>
        </p:grpSpPr>
        <p:sp>
          <p:nvSpPr>
            <p:cNvPr id="45" name="5-Point Star 44"/>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46" name="TextBox 45"/>
            <p:cNvSpPr txBox="1"/>
            <p:nvPr/>
          </p:nvSpPr>
          <p:spPr>
            <a:xfrm>
              <a:off x="1619672" y="5631631"/>
              <a:ext cx="790902" cy="461665"/>
            </a:xfrm>
            <a:prstGeom prst="rect">
              <a:avLst/>
            </a:prstGeom>
            <a:noFill/>
          </p:spPr>
          <p:txBody>
            <a:bodyPr wrap="none">
              <a:spAutoFit/>
            </a:bodyPr>
            <a:lstStyle/>
            <a:p>
              <a:pPr defTabSz="914400" eaLnBrk="0" fontAlgn="base" hangingPunct="0">
                <a:spcBef>
                  <a:spcPct val="0"/>
                </a:spcBef>
                <a:spcAft>
                  <a:spcPct val="0"/>
                </a:spcAft>
                <a:defRPr/>
              </a:pPr>
              <a:r>
                <a:rPr lang="en-US" sz="2400" dirty="0">
                  <a:solidFill>
                    <a:srgbClr val="000000"/>
                  </a:solidFill>
                  <a:latin typeface="Comic Sans MS" charset="0"/>
                  <a:ea typeface="ＭＳ Ｐゴシック" charset="0"/>
                  <a:cs typeface="ＭＳ Ｐゴシック" charset="0"/>
                </a:rPr>
                <a:t>2:17</a:t>
              </a:r>
            </a:p>
          </p:txBody>
        </p:sp>
      </p:grpSp>
      <p:grpSp>
        <p:nvGrpSpPr>
          <p:cNvPr id="47" name="Group 24"/>
          <p:cNvGrpSpPr>
            <a:grpSpLocks/>
          </p:cNvGrpSpPr>
          <p:nvPr/>
        </p:nvGrpSpPr>
        <p:grpSpPr bwMode="auto">
          <a:xfrm>
            <a:off x="6443663" y="836613"/>
            <a:ext cx="1728787" cy="1296987"/>
            <a:chOff x="1115616" y="5157192"/>
            <a:chExt cx="1728192" cy="1296144"/>
          </a:xfrm>
        </p:grpSpPr>
        <p:sp>
          <p:nvSpPr>
            <p:cNvPr id="48" name="5-Point Star 47"/>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49"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2:26</a:t>
              </a:r>
            </a:p>
          </p:txBody>
        </p:sp>
      </p:grpSp>
      <p:grpSp>
        <p:nvGrpSpPr>
          <p:cNvPr id="50" name="Group 27"/>
          <p:cNvGrpSpPr>
            <a:grpSpLocks/>
          </p:cNvGrpSpPr>
          <p:nvPr/>
        </p:nvGrpSpPr>
        <p:grpSpPr bwMode="auto">
          <a:xfrm>
            <a:off x="7380288" y="3573463"/>
            <a:ext cx="1728787" cy="1295400"/>
            <a:chOff x="1115616" y="5157192"/>
            <a:chExt cx="1728192" cy="1296144"/>
          </a:xfrm>
        </p:grpSpPr>
        <p:sp>
          <p:nvSpPr>
            <p:cNvPr id="51" name="5-Point Star 50"/>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52"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dirty="0">
                  <a:solidFill>
                    <a:srgbClr val="000000"/>
                  </a:solidFill>
                </a:rPr>
                <a:t>3:5</a:t>
              </a:r>
            </a:p>
          </p:txBody>
        </p:sp>
      </p:grpSp>
      <p:grpSp>
        <p:nvGrpSpPr>
          <p:cNvPr id="53" name="Group 52"/>
          <p:cNvGrpSpPr>
            <a:grpSpLocks/>
          </p:cNvGrpSpPr>
          <p:nvPr/>
        </p:nvGrpSpPr>
        <p:grpSpPr bwMode="auto">
          <a:xfrm>
            <a:off x="6948488" y="5445125"/>
            <a:ext cx="1727200" cy="1296988"/>
            <a:chOff x="1115616" y="5157192"/>
            <a:chExt cx="1728192" cy="1296144"/>
          </a:xfrm>
        </p:grpSpPr>
        <p:sp>
          <p:nvSpPr>
            <p:cNvPr id="54" name="5-Point Star 53"/>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55"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3:12</a:t>
              </a:r>
            </a:p>
          </p:txBody>
        </p:sp>
      </p:grpSp>
      <p:sp>
        <p:nvSpPr>
          <p:cNvPr id="56"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
        <p:nvSpPr>
          <p:cNvPr id="8" name="TextBox 7"/>
          <p:cNvSpPr txBox="1"/>
          <p:nvPr/>
        </p:nvSpPr>
        <p:spPr>
          <a:xfrm>
            <a:off x="107952" y="5013330"/>
            <a:ext cx="1885951" cy="461665"/>
          </a:xfrm>
          <a:prstGeom prst="rect">
            <a:avLst/>
          </a:prstGeom>
          <a:noFill/>
        </p:spPr>
        <p:txBody>
          <a:bodyPr>
            <a:spAutoFit/>
          </a:bodyPr>
          <a:lstStyle/>
          <a:p>
            <a:pPr algn="r" eaLnBrk="0" fontAlgn="base" hangingPunct="0">
              <a:spcBef>
                <a:spcPct val="0"/>
              </a:spcBef>
              <a:spcAft>
                <a:spcPct val="0"/>
              </a:spcAft>
              <a:defRPr/>
            </a:pPr>
            <a:r>
              <a:rPr lang="en-US"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Efesus</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2" name="TextBox 11"/>
          <p:cNvSpPr txBox="1"/>
          <p:nvPr/>
        </p:nvSpPr>
        <p:spPr>
          <a:xfrm>
            <a:off x="6861179" y="5127630"/>
            <a:ext cx="2174875" cy="461665"/>
          </a:xfrm>
          <a:prstGeom prst="rect">
            <a:avLst/>
          </a:prstGeom>
          <a:noFill/>
        </p:spPr>
        <p:txBody>
          <a:bodyPr>
            <a:spAutoFit/>
          </a:bodyPr>
          <a:lstStyle/>
          <a:p>
            <a:pPr eaLnBrk="0" fontAlgn="base" hangingPunct="0">
              <a:spcBef>
                <a:spcPct val="0"/>
              </a:spcBef>
              <a:spcAft>
                <a:spcPct val="0"/>
              </a:spcAft>
              <a:defRPr/>
            </a:pPr>
            <a:r>
              <a:rPr lang="en-US"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Filadelfia</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7292975" y="3327404"/>
            <a:ext cx="1671639" cy="461665"/>
          </a:xfrm>
          <a:prstGeom prst="rect">
            <a:avLst/>
          </a:prstGeom>
          <a:noFill/>
        </p:spPr>
        <p:txBody>
          <a:bodyPr>
            <a:spAutoFit/>
          </a:bodyPr>
          <a:lstStyle/>
          <a:p>
            <a:pPr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80" y="836615"/>
            <a:ext cx="1958975" cy="461665"/>
          </a:xfrm>
          <a:prstGeom prst="rect">
            <a:avLst/>
          </a:prstGeom>
          <a:noFill/>
        </p:spPr>
        <p:txBody>
          <a:bodyPr>
            <a:spAutoFit/>
          </a:bodyPr>
          <a:lstStyle/>
          <a:p>
            <a:pPr fontAlgn="base">
              <a:spcBef>
                <a:spcPct val="0"/>
              </a:spcBef>
              <a:spcAft>
                <a:spcPct val="0"/>
              </a:spcAft>
              <a:defRPr/>
            </a:pPr>
            <a:r>
              <a:rPr lang="en-US" sz="2400" b="1" dirty="0">
                <a:solidFill>
                  <a:srgbClr val="FFFFFF"/>
                </a:solidFill>
                <a:effectLst>
                  <a:outerShdw blurRad="38100" dist="38100" dir="2700000" algn="tl">
                    <a:srgbClr val="808080"/>
                  </a:outerShdw>
                </a:effectLst>
                <a:latin typeface="Arial" pitchFamily="34" charset="0"/>
                <a:cs typeface="Arial" pitchFamily="34" charset="0"/>
              </a:rPr>
              <a:t>Tiatira</a:t>
            </a:r>
          </a:p>
        </p:txBody>
      </p:sp>
      <p:sp>
        <p:nvSpPr>
          <p:cNvPr id="18" name="TextBox 17"/>
          <p:cNvSpPr txBox="1"/>
          <p:nvPr/>
        </p:nvSpPr>
        <p:spPr>
          <a:xfrm>
            <a:off x="971551" y="908052"/>
            <a:ext cx="1887539" cy="461665"/>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Pergamus</a:t>
            </a:r>
          </a:p>
        </p:txBody>
      </p:sp>
      <p:sp>
        <p:nvSpPr>
          <p:cNvPr id="20" name="TextBox 19"/>
          <p:cNvSpPr txBox="1"/>
          <p:nvPr/>
        </p:nvSpPr>
        <p:spPr>
          <a:xfrm>
            <a:off x="2" y="2924178"/>
            <a:ext cx="1476375" cy="461665"/>
          </a:xfrm>
          <a:prstGeom prst="rect">
            <a:avLst/>
          </a:prstGeom>
          <a:noFill/>
        </p:spPr>
        <p:txBody>
          <a:bodyPr>
            <a:spAutoFit/>
          </a:bodyPr>
          <a:lstStyle/>
          <a:p>
            <a:pPr algn="r" eaLnBrk="0" fontAlgn="base" hangingPunct="0">
              <a:spcBef>
                <a:spcPct val="0"/>
              </a:spcBef>
              <a:spcAft>
                <a:spcPct val="0"/>
              </a:spcAft>
              <a:defRPr/>
            </a:pPr>
            <a:r>
              <a:rPr lang="en-US"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Smirna</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 name="TextBox 4"/>
          <p:cNvSpPr txBox="1">
            <a:spLocks noChangeArrowheads="1"/>
          </p:cNvSpPr>
          <p:nvPr/>
        </p:nvSpPr>
        <p:spPr bwMode="auto">
          <a:xfrm>
            <a:off x="2596567" y="2218306"/>
            <a:ext cx="4248151" cy="317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base" hangingPunct="0">
              <a:spcBef>
                <a:spcPct val="0"/>
              </a:spcBef>
              <a:spcAft>
                <a:spcPct val="0"/>
              </a:spcAft>
            </a:pPr>
            <a:r>
              <a:rPr lang="en-US" sz="2000" dirty="0" err="1">
                <a:solidFill>
                  <a:srgbClr val="000000"/>
                </a:solidFill>
              </a:rPr>
              <a:t>Barangsiapa</a:t>
            </a:r>
            <a:endParaRPr lang="en-US" sz="2000" dirty="0">
              <a:solidFill>
                <a:srgbClr val="000000"/>
              </a:solidFill>
            </a:endParaRPr>
          </a:p>
          <a:p>
            <a:pPr algn="ctr" eaLnBrk="0" fontAlgn="base" hangingPunct="0">
              <a:spcBef>
                <a:spcPct val="0"/>
              </a:spcBef>
              <a:spcAft>
                <a:spcPct val="0"/>
              </a:spcAft>
            </a:pPr>
            <a:r>
              <a:rPr lang="en-US" sz="2000" dirty="0" err="1">
                <a:solidFill>
                  <a:srgbClr val="000000"/>
                </a:solidFill>
              </a:rPr>
              <a:t>menang</a:t>
            </a:r>
            <a:r>
              <a:rPr lang="en-US" sz="2000" dirty="0">
                <a:solidFill>
                  <a:srgbClr val="000000"/>
                </a:solidFill>
              </a:rPr>
              <a:t>, </a:t>
            </a:r>
            <a:r>
              <a:rPr lang="en-US" sz="2000" dirty="0" err="1">
                <a:solidFill>
                  <a:srgbClr val="000000"/>
                </a:solidFill>
              </a:rPr>
              <a:t>ia</a:t>
            </a:r>
            <a:r>
              <a:rPr lang="en-US" sz="2000" dirty="0">
                <a:solidFill>
                  <a:srgbClr val="000000"/>
                </a:solidFill>
              </a:rPr>
              <a:t> akan </a:t>
            </a:r>
            <a:r>
              <a:rPr lang="en-US" sz="2000" dirty="0" err="1">
                <a:solidFill>
                  <a:srgbClr val="FF0000"/>
                </a:solidFill>
              </a:rPr>
              <a:t>Kujadikan</a:t>
            </a:r>
            <a:r>
              <a:rPr lang="en-US" sz="2000" dirty="0">
                <a:solidFill>
                  <a:srgbClr val="FF0000"/>
                </a:solidFill>
              </a:rPr>
              <a:t> </a:t>
            </a:r>
            <a:r>
              <a:rPr lang="en-US" sz="2000" dirty="0" err="1">
                <a:solidFill>
                  <a:srgbClr val="FF0000"/>
                </a:solidFill>
              </a:rPr>
              <a:t>sokoguru</a:t>
            </a:r>
            <a:r>
              <a:rPr lang="en-US" sz="2000" dirty="0">
                <a:solidFill>
                  <a:srgbClr val="FF0000"/>
                </a:solidFill>
              </a:rPr>
              <a:t> </a:t>
            </a:r>
            <a:r>
              <a:rPr lang="en-US" sz="2000" dirty="0">
                <a:solidFill>
                  <a:srgbClr val="000000"/>
                </a:solidFill>
              </a:rPr>
              <a:t>di dalam Bait </a:t>
            </a:r>
            <a:r>
              <a:rPr lang="en-US" sz="2000" dirty="0" err="1">
                <a:solidFill>
                  <a:srgbClr val="000000"/>
                </a:solidFill>
              </a:rPr>
              <a:t>Suci</a:t>
            </a:r>
            <a:r>
              <a:rPr lang="en-US" sz="2000" dirty="0">
                <a:solidFill>
                  <a:srgbClr val="000000"/>
                </a:solidFill>
              </a:rPr>
              <a:t> Allah-Ku, dan </a:t>
            </a:r>
            <a:r>
              <a:rPr lang="en-US" sz="2000" dirty="0" err="1">
                <a:solidFill>
                  <a:srgbClr val="000000"/>
                </a:solidFill>
              </a:rPr>
              <a:t>ia</a:t>
            </a:r>
            <a:r>
              <a:rPr lang="en-US" sz="2000" dirty="0">
                <a:solidFill>
                  <a:srgbClr val="000000"/>
                </a:solidFill>
              </a:rPr>
              <a:t> </a:t>
            </a:r>
            <a:r>
              <a:rPr lang="en-US" sz="2000" dirty="0">
                <a:solidFill>
                  <a:srgbClr val="FF0000"/>
                </a:solidFill>
              </a:rPr>
              <a:t>tidak akan </a:t>
            </a:r>
            <a:r>
              <a:rPr lang="en-US" sz="2000" dirty="0" err="1">
                <a:solidFill>
                  <a:srgbClr val="FF0000"/>
                </a:solidFill>
              </a:rPr>
              <a:t>keluar</a:t>
            </a:r>
            <a:r>
              <a:rPr lang="en-US" sz="2000" dirty="0">
                <a:solidFill>
                  <a:srgbClr val="FF0000"/>
                </a:solidFill>
              </a:rPr>
              <a:t> </a:t>
            </a:r>
            <a:r>
              <a:rPr lang="en-US" sz="2000" dirty="0" err="1">
                <a:solidFill>
                  <a:srgbClr val="FF0000"/>
                </a:solidFill>
              </a:rPr>
              <a:t>lagi</a:t>
            </a:r>
            <a:r>
              <a:rPr lang="en-US" sz="2000" dirty="0">
                <a:solidFill>
                  <a:srgbClr val="FF0000"/>
                </a:solidFill>
              </a:rPr>
              <a:t> dari situ; </a:t>
            </a:r>
            <a:r>
              <a:rPr lang="en-US" sz="2000" dirty="0">
                <a:solidFill>
                  <a:srgbClr val="000000"/>
                </a:solidFill>
              </a:rPr>
              <a:t>dan </a:t>
            </a:r>
            <a:r>
              <a:rPr lang="en-US" sz="2000" dirty="0" err="1">
                <a:solidFill>
                  <a:srgbClr val="000000"/>
                </a:solidFill>
              </a:rPr>
              <a:t>padanya</a:t>
            </a:r>
            <a:r>
              <a:rPr lang="en-US" sz="2000" dirty="0">
                <a:solidFill>
                  <a:srgbClr val="000000"/>
                </a:solidFill>
              </a:rPr>
              <a:t> akan </a:t>
            </a:r>
            <a:r>
              <a:rPr lang="en-US" sz="2000" dirty="0" err="1">
                <a:solidFill>
                  <a:srgbClr val="FF0000"/>
                </a:solidFill>
              </a:rPr>
              <a:t>Kutuliskan</a:t>
            </a:r>
            <a:r>
              <a:rPr lang="en-US" sz="2000" dirty="0">
                <a:solidFill>
                  <a:srgbClr val="FF0000"/>
                </a:solidFill>
              </a:rPr>
              <a:t> </a:t>
            </a:r>
            <a:r>
              <a:rPr lang="en-US" sz="2000" dirty="0" err="1">
                <a:solidFill>
                  <a:srgbClr val="FF0000"/>
                </a:solidFill>
              </a:rPr>
              <a:t>nama</a:t>
            </a:r>
            <a:r>
              <a:rPr lang="en-US" sz="2000" dirty="0">
                <a:solidFill>
                  <a:srgbClr val="FF0000"/>
                </a:solidFill>
              </a:rPr>
              <a:t> Allah-Ku</a:t>
            </a:r>
            <a:r>
              <a:rPr lang="en-US" sz="2000" dirty="0">
                <a:solidFill>
                  <a:srgbClr val="000000"/>
                </a:solidFill>
              </a:rPr>
              <a:t>,  </a:t>
            </a:r>
            <a:r>
              <a:rPr lang="en-US" sz="2000" dirty="0" err="1">
                <a:solidFill>
                  <a:srgbClr val="FF0000"/>
                </a:solidFill>
              </a:rPr>
              <a:t>nama</a:t>
            </a:r>
            <a:r>
              <a:rPr lang="en-US" sz="2000" dirty="0">
                <a:solidFill>
                  <a:srgbClr val="FF0000"/>
                </a:solidFill>
              </a:rPr>
              <a:t> </a:t>
            </a:r>
          </a:p>
          <a:p>
            <a:pPr algn="ctr" eaLnBrk="0" fontAlgn="base" hangingPunct="0">
              <a:spcBef>
                <a:spcPct val="0"/>
              </a:spcBef>
              <a:spcAft>
                <a:spcPct val="0"/>
              </a:spcAft>
            </a:pPr>
            <a:r>
              <a:rPr lang="en-US" sz="2000" dirty="0" err="1">
                <a:solidFill>
                  <a:srgbClr val="FF0000"/>
                </a:solidFill>
              </a:rPr>
              <a:t>kota</a:t>
            </a:r>
            <a:r>
              <a:rPr lang="en-US" sz="2000" dirty="0">
                <a:solidFill>
                  <a:srgbClr val="FF0000"/>
                </a:solidFill>
              </a:rPr>
              <a:t> Allah-Ku</a:t>
            </a:r>
            <a:r>
              <a:rPr lang="en-US" sz="2000" dirty="0">
                <a:solidFill>
                  <a:srgbClr val="000000"/>
                </a:solidFill>
              </a:rPr>
              <a:t>, </a:t>
            </a:r>
            <a:r>
              <a:rPr lang="en-US" sz="2000" dirty="0" err="1">
                <a:solidFill>
                  <a:srgbClr val="000000"/>
                </a:solidFill>
              </a:rPr>
              <a:t>yaitu</a:t>
            </a:r>
            <a:endParaRPr lang="en-US" sz="2000" dirty="0">
              <a:solidFill>
                <a:srgbClr val="000000"/>
              </a:solidFill>
            </a:endParaRPr>
          </a:p>
          <a:p>
            <a:pPr algn="ctr" eaLnBrk="0" fontAlgn="base" hangingPunct="0">
              <a:spcBef>
                <a:spcPct val="0"/>
              </a:spcBef>
              <a:spcAft>
                <a:spcPct val="0"/>
              </a:spcAft>
            </a:pPr>
            <a:r>
              <a:rPr lang="en-US" sz="2000" dirty="0">
                <a:solidFill>
                  <a:srgbClr val="000000"/>
                </a:solidFill>
              </a:rPr>
              <a:t>  </a:t>
            </a:r>
            <a:r>
              <a:rPr lang="en-US" sz="2000" dirty="0" err="1">
                <a:solidFill>
                  <a:srgbClr val="000000"/>
                </a:solidFill>
              </a:rPr>
              <a:t>Yerusalem</a:t>
            </a:r>
            <a:r>
              <a:rPr lang="en-US" sz="2000" dirty="0">
                <a:solidFill>
                  <a:srgbClr val="000000"/>
                </a:solidFill>
              </a:rPr>
              <a:t> </a:t>
            </a:r>
            <a:r>
              <a:rPr lang="en-US" sz="2000" dirty="0" err="1">
                <a:solidFill>
                  <a:srgbClr val="000000"/>
                </a:solidFill>
              </a:rPr>
              <a:t>baru</a:t>
            </a:r>
            <a:r>
              <a:rPr lang="en-US" sz="2000" dirty="0">
                <a:solidFill>
                  <a:srgbClr val="000000"/>
                </a:solidFill>
              </a:rPr>
              <a:t>, yang </a:t>
            </a:r>
            <a:r>
              <a:rPr lang="en-US" sz="2000" dirty="0" err="1">
                <a:solidFill>
                  <a:srgbClr val="000000"/>
                </a:solidFill>
              </a:rPr>
              <a:t>turun</a:t>
            </a:r>
            <a:endParaRPr lang="en-US" sz="2000" dirty="0">
              <a:solidFill>
                <a:srgbClr val="000000"/>
              </a:solidFill>
            </a:endParaRPr>
          </a:p>
          <a:p>
            <a:pPr algn="ctr" eaLnBrk="0" fontAlgn="base" hangingPunct="0">
              <a:spcBef>
                <a:spcPct val="0"/>
              </a:spcBef>
              <a:spcAft>
                <a:spcPct val="0"/>
              </a:spcAft>
            </a:pPr>
            <a:r>
              <a:rPr lang="en-US" sz="2000" dirty="0" err="1">
                <a:solidFill>
                  <a:srgbClr val="000000"/>
                </a:solidFill>
              </a:rPr>
              <a:t>dari</a:t>
            </a:r>
            <a:r>
              <a:rPr lang="en-US" sz="2000" dirty="0">
                <a:solidFill>
                  <a:srgbClr val="000000"/>
                </a:solidFill>
              </a:rPr>
              <a:t> </a:t>
            </a:r>
            <a:r>
              <a:rPr lang="en-US" sz="2000" dirty="0" err="1">
                <a:solidFill>
                  <a:srgbClr val="000000"/>
                </a:solidFill>
              </a:rPr>
              <a:t>sorga</a:t>
            </a:r>
            <a:r>
              <a:rPr lang="en-US" sz="2000" dirty="0">
                <a:solidFill>
                  <a:srgbClr val="000000"/>
                </a:solidFill>
              </a:rPr>
              <a:t> </a:t>
            </a:r>
            <a:r>
              <a:rPr lang="en-US" sz="2000" dirty="0" err="1">
                <a:solidFill>
                  <a:srgbClr val="000000"/>
                </a:solidFill>
              </a:rPr>
              <a:t>dari</a:t>
            </a:r>
            <a:r>
              <a:rPr lang="en-US" sz="2000" dirty="0">
                <a:solidFill>
                  <a:srgbClr val="000000"/>
                </a:solidFill>
              </a:rPr>
              <a:t> Allah-Ku, </a:t>
            </a:r>
            <a:r>
              <a:rPr lang="en-US" sz="2000" dirty="0" err="1">
                <a:solidFill>
                  <a:srgbClr val="FF0000"/>
                </a:solidFill>
              </a:rPr>
              <a:t>dan</a:t>
            </a:r>
            <a:r>
              <a:rPr lang="en-US" sz="2000" dirty="0">
                <a:solidFill>
                  <a:srgbClr val="FF0000"/>
                </a:solidFill>
              </a:rPr>
              <a:t> </a:t>
            </a:r>
            <a:r>
              <a:rPr lang="en-US" sz="2000" dirty="0" err="1">
                <a:solidFill>
                  <a:srgbClr val="FF0000"/>
                </a:solidFill>
              </a:rPr>
              <a:t>nama</a:t>
            </a:r>
            <a:r>
              <a:rPr lang="en-US" sz="2000" dirty="0">
                <a:solidFill>
                  <a:srgbClr val="FF0000"/>
                </a:solidFill>
              </a:rPr>
              <a:t>-Ku yang </a:t>
            </a:r>
            <a:r>
              <a:rPr lang="en-US" sz="2000" dirty="0" err="1">
                <a:solidFill>
                  <a:srgbClr val="FF0000"/>
                </a:solidFill>
              </a:rPr>
              <a:t>baru</a:t>
            </a:r>
            <a:r>
              <a:rPr lang="en-US" sz="2000" dirty="0">
                <a:solidFill>
                  <a:srgbClr val="000000"/>
                </a:solidFill>
              </a:rPr>
              <a:t>.(3:12)</a:t>
            </a:r>
          </a:p>
        </p:txBody>
      </p:sp>
      <p:sp>
        <p:nvSpPr>
          <p:cNvPr id="33" name="Text Box 1041"/>
          <p:cNvSpPr txBox="1">
            <a:spLocks noChangeArrowheads="1"/>
          </p:cNvSpPr>
          <p:nvPr/>
        </p:nvSpPr>
        <p:spPr bwMode="auto">
          <a:xfrm>
            <a:off x="9579049" y="-812798"/>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
        <p:nvSpPr>
          <p:cNvPr id="57" name="TextBox 56"/>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Laodikia</a:t>
            </a:r>
          </a:p>
        </p:txBody>
      </p:sp>
      <p:sp>
        <p:nvSpPr>
          <p:cNvPr id="2" name="Title 1"/>
          <p:cNvSpPr>
            <a:spLocks noGrp="1"/>
          </p:cNvSpPr>
          <p:nvPr>
            <p:ph type="title"/>
          </p:nvPr>
        </p:nvSpPr>
        <p:spPr/>
        <p:txBody>
          <a:bodyPr/>
          <a:lstStyle/>
          <a:p>
            <a:endParaRPr lang="en-SG"/>
          </a:p>
        </p:txBody>
      </p:sp>
      <p:sp>
        <p:nvSpPr>
          <p:cNvPr id="34" name="Title 1"/>
          <p:cNvSpPr txBox="1">
            <a:spLocks/>
          </p:cNvSpPr>
          <p:nvPr/>
        </p:nvSpPr>
        <p:spPr bwMode="auto">
          <a:xfrm>
            <a:off x="-27937" y="-73614"/>
            <a:ext cx="9212263" cy="719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8" algn="ctr" rtl="0" eaLnBrk="0" fontAlgn="base" hangingPunct="0">
              <a:spcBef>
                <a:spcPct val="0"/>
              </a:spcBef>
              <a:spcAft>
                <a:spcPct val="0"/>
              </a:spcAft>
              <a:defRPr sz="4400">
                <a:solidFill>
                  <a:schemeClr val="tx2"/>
                </a:solidFill>
                <a:latin typeface="Times New Roman" pitchFamily="-112" charset="0"/>
              </a:defRPr>
            </a:lvl6pPr>
            <a:lvl7pPr marL="914354" algn="ctr" rtl="0" eaLnBrk="0" fontAlgn="base" hangingPunct="0">
              <a:spcBef>
                <a:spcPct val="0"/>
              </a:spcBef>
              <a:spcAft>
                <a:spcPct val="0"/>
              </a:spcAft>
              <a:defRPr sz="4400">
                <a:solidFill>
                  <a:schemeClr val="tx2"/>
                </a:solidFill>
                <a:latin typeface="Times New Roman" pitchFamily="-112" charset="0"/>
              </a:defRPr>
            </a:lvl7pPr>
            <a:lvl8pPr marL="1371532" algn="ctr" rtl="0" eaLnBrk="0" fontAlgn="base" hangingPunct="0">
              <a:spcBef>
                <a:spcPct val="0"/>
              </a:spcBef>
              <a:spcAft>
                <a:spcPct val="0"/>
              </a:spcAft>
              <a:defRPr sz="4400">
                <a:solidFill>
                  <a:schemeClr val="tx2"/>
                </a:solidFill>
                <a:latin typeface="Times New Roman" pitchFamily="-112" charset="0"/>
              </a:defRPr>
            </a:lvl8pPr>
            <a:lvl9pPr marL="1828709" algn="ctr" rtl="0" eaLnBrk="0" fontAlgn="base" hangingPunct="0">
              <a:spcBef>
                <a:spcPct val="0"/>
              </a:spcBef>
              <a:spcAft>
                <a:spcPct val="0"/>
              </a:spcAft>
              <a:defRPr sz="4400">
                <a:solidFill>
                  <a:schemeClr val="tx2"/>
                </a:solidFill>
                <a:latin typeface="Times New Roman" pitchFamily="-112" charset="0"/>
              </a:defRPr>
            </a:lvl9pPr>
          </a:lstStyle>
          <a:p>
            <a:r>
              <a:rPr lang="en-US" kern="0" dirty="0">
                <a:latin typeface="Arial" pitchFamily="34" charset="0"/>
                <a:cs typeface="Arial" pitchFamily="34" charset="0"/>
              </a:rPr>
              <a:t>Sang Pemenang (Why 2–3)</a:t>
            </a:r>
          </a:p>
        </p:txBody>
      </p:sp>
    </p:spTree>
    <p:extLst>
      <p:ext uri="{BB962C8B-B14F-4D97-AF65-F5344CB8AC3E}">
        <p14:creationId xmlns:p14="http://schemas.microsoft.com/office/powerpoint/2010/main" val="26226694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circle(in)">
                                      <p:cBhvr>
                                        <p:cTn id="13"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0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7"/>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 name="5-Point Star 37"/>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39" name="Group 3"/>
          <p:cNvGrpSpPr>
            <a:grpSpLocks/>
          </p:cNvGrpSpPr>
          <p:nvPr/>
        </p:nvGrpSpPr>
        <p:grpSpPr bwMode="auto">
          <a:xfrm>
            <a:off x="1116013" y="5157788"/>
            <a:ext cx="1727200" cy="1295400"/>
            <a:chOff x="1115616" y="5157192"/>
            <a:chExt cx="1728192" cy="1296144"/>
          </a:xfrm>
        </p:grpSpPr>
        <p:sp>
          <p:nvSpPr>
            <p:cNvPr id="40" name="5-Point Star 39"/>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41"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grpSp>
        <p:nvGrpSpPr>
          <p:cNvPr id="42" name="Group 16"/>
          <p:cNvGrpSpPr>
            <a:grpSpLocks/>
          </p:cNvGrpSpPr>
          <p:nvPr/>
        </p:nvGrpSpPr>
        <p:grpSpPr bwMode="auto">
          <a:xfrm>
            <a:off x="611188" y="2997200"/>
            <a:ext cx="1728787" cy="1295400"/>
            <a:chOff x="1115616" y="5157192"/>
            <a:chExt cx="1728192" cy="1296144"/>
          </a:xfrm>
        </p:grpSpPr>
        <p:sp>
          <p:nvSpPr>
            <p:cNvPr id="43" name="5-Point Star 4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44"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grpSp>
        <p:nvGrpSpPr>
          <p:cNvPr id="45" name="Group 44"/>
          <p:cNvGrpSpPr/>
          <p:nvPr/>
        </p:nvGrpSpPr>
        <p:grpSpPr>
          <a:xfrm>
            <a:off x="2123728" y="908720"/>
            <a:ext cx="1728192" cy="1296144"/>
            <a:chOff x="1115616" y="5157192"/>
            <a:chExt cx="1728192" cy="1296144"/>
          </a:xfrm>
          <a:solidFill>
            <a:srgbClr val="85FFE0"/>
          </a:solidFill>
        </p:grpSpPr>
        <p:sp>
          <p:nvSpPr>
            <p:cNvPr id="46" name="5-Point Star 45"/>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47" name="TextBox 46"/>
            <p:cNvSpPr txBox="1"/>
            <p:nvPr/>
          </p:nvSpPr>
          <p:spPr>
            <a:xfrm>
              <a:off x="1619672" y="5631631"/>
              <a:ext cx="790902" cy="461665"/>
            </a:xfrm>
            <a:prstGeom prst="rect">
              <a:avLst/>
            </a:prstGeom>
            <a:noFill/>
          </p:spPr>
          <p:txBody>
            <a:bodyPr wrap="none">
              <a:spAutoFit/>
            </a:bodyPr>
            <a:lstStyle/>
            <a:p>
              <a:pPr defTabSz="914400" eaLnBrk="0" fontAlgn="base" hangingPunct="0">
                <a:spcBef>
                  <a:spcPct val="0"/>
                </a:spcBef>
                <a:spcAft>
                  <a:spcPct val="0"/>
                </a:spcAft>
                <a:defRPr/>
              </a:pPr>
              <a:r>
                <a:rPr lang="en-US" sz="2400" dirty="0">
                  <a:solidFill>
                    <a:srgbClr val="000000"/>
                  </a:solidFill>
                  <a:latin typeface="Comic Sans MS" charset="0"/>
                  <a:ea typeface="ＭＳ Ｐゴシック" charset="0"/>
                  <a:cs typeface="ＭＳ Ｐゴシック" charset="0"/>
                </a:rPr>
                <a:t>2:17</a:t>
              </a:r>
            </a:p>
          </p:txBody>
        </p:sp>
      </p:grpSp>
      <p:grpSp>
        <p:nvGrpSpPr>
          <p:cNvPr id="48" name="Group 24"/>
          <p:cNvGrpSpPr>
            <a:grpSpLocks/>
          </p:cNvGrpSpPr>
          <p:nvPr/>
        </p:nvGrpSpPr>
        <p:grpSpPr bwMode="auto">
          <a:xfrm>
            <a:off x="6443663" y="836613"/>
            <a:ext cx="1728787" cy="1296987"/>
            <a:chOff x="1115616" y="5157192"/>
            <a:chExt cx="1728192" cy="1296144"/>
          </a:xfrm>
        </p:grpSpPr>
        <p:sp>
          <p:nvSpPr>
            <p:cNvPr id="49" name="5-Point Star 48"/>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50"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2:26</a:t>
              </a:r>
            </a:p>
          </p:txBody>
        </p:sp>
      </p:grpSp>
      <p:grpSp>
        <p:nvGrpSpPr>
          <p:cNvPr id="51" name="Group 27"/>
          <p:cNvGrpSpPr>
            <a:grpSpLocks/>
          </p:cNvGrpSpPr>
          <p:nvPr/>
        </p:nvGrpSpPr>
        <p:grpSpPr bwMode="auto">
          <a:xfrm>
            <a:off x="7380288" y="3573463"/>
            <a:ext cx="1728787" cy="1295400"/>
            <a:chOff x="1115616" y="5157192"/>
            <a:chExt cx="1728192" cy="1296144"/>
          </a:xfrm>
        </p:grpSpPr>
        <p:sp>
          <p:nvSpPr>
            <p:cNvPr id="52" name="5-Point Star 5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53"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3:5</a:t>
              </a:r>
            </a:p>
          </p:txBody>
        </p:sp>
      </p:grpSp>
      <p:grpSp>
        <p:nvGrpSpPr>
          <p:cNvPr id="54" name="Group 30"/>
          <p:cNvGrpSpPr>
            <a:grpSpLocks/>
          </p:cNvGrpSpPr>
          <p:nvPr/>
        </p:nvGrpSpPr>
        <p:grpSpPr bwMode="auto">
          <a:xfrm>
            <a:off x="6948488" y="5445125"/>
            <a:ext cx="1727200" cy="1296988"/>
            <a:chOff x="1115616" y="5157192"/>
            <a:chExt cx="1728192" cy="1296144"/>
          </a:xfrm>
        </p:grpSpPr>
        <p:sp>
          <p:nvSpPr>
            <p:cNvPr id="55" name="5-Point Star 54"/>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56"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3:12</a:t>
              </a:r>
            </a:p>
          </p:txBody>
        </p:sp>
      </p:grpSp>
      <p:grpSp>
        <p:nvGrpSpPr>
          <p:cNvPr id="57" name="Group 56"/>
          <p:cNvGrpSpPr>
            <a:grpSpLocks/>
          </p:cNvGrpSpPr>
          <p:nvPr/>
        </p:nvGrpSpPr>
        <p:grpSpPr bwMode="auto">
          <a:xfrm>
            <a:off x="3563938" y="5373688"/>
            <a:ext cx="1728787" cy="1295400"/>
            <a:chOff x="1115616" y="5157192"/>
            <a:chExt cx="1728192" cy="1296144"/>
          </a:xfrm>
        </p:grpSpPr>
        <p:sp>
          <p:nvSpPr>
            <p:cNvPr id="58" name="5-Point Star 57"/>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59" name="TextBox 35"/>
            <p:cNvSpPr txBox="1">
              <a:spLocks noChangeArrowheads="1"/>
            </p:cNvSpPr>
            <p:nvPr/>
          </p:nvSpPr>
          <p:spPr bwMode="auto">
            <a:xfrm>
              <a:off x="1619672" y="5631631"/>
              <a:ext cx="7909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3:21</a:t>
              </a:r>
            </a:p>
          </p:txBody>
        </p:sp>
      </p:grpSp>
      <p:sp>
        <p:nvSpPr>
          <p:cNvPr id="60"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
        <p:nvSpPr>
          <p:cNvPr id="8" name="TextBox 7"/>
          <p:cNvSpPr txBox="1"/>
          <p:nvPr/>
        </p:nvSpPr>
        <p:spPr>
          <a:xfrm>
            <a:off x="107952" y="5013330"/>
            <a:ext cx="1885951" cy="461665"/>
          </a:xfrm>
          <a:prstGeom prst="rect">
            <a:avLst/>
          </a:prstGeom>
          <a:noFill/>
        </p:spPr>
        <p:txBody>
          <a:bodyPr>
            <a:spAutoFit/>
          </a:bodyPr>
          <a:lstStyle/>
          <a:p>
            <a:pPr algn="r" eaLnBrk="0" fontAlgn="base" hangingPunct="0">
              <a:spcBef>
                <a:spcPct val="0"/>
              </a:spcBef>
              <a:spcAft>
                <a:spcPct val="0"/>
              </a:spcAft>
              <a:defRPr/>
            </a:pPr>
            <a:r>
              <a:rPr lang="en-US"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Efesus</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2" name="TextBox 11"/>
          <p:cNvSpPr txBox="1"/>
          <p:nvPr/>
        </p:nvSpPr>
        <p:spPr>
          <a:xfrm>
            <a:off x="6861179" y="5127630"/>
            <a:ext cx="2174875" cy="461665"/>
          </a:xfrm>
          <a:prstGeom prst="rect">
            <a:avLst/>
          </a:prstGeom>
          <a:noFill/>
        </p:spPr>
        <p:txBody>
          <a:bodyPr>
            <a:spAutoFit/>
          </a:bodyPr>
          <a:lstStyle/>
          <a:p>
            <a:pPr eaLnBrk="0" fontAlgn="base" hangingPunct="0">
              <a:spcBef>
                <a:spcPct val="0"/>
              </a:spcBef>
              <a:spcAft>
                <a:spcPct val="0"/>
              </a:spcAft>
              <a:defRPr/>
            </a:pPr>
            <a:r>
              <a:rPr lang="en-US"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Filadelfia</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7292975" y="3327404"/>
            <a:ext cx="1671639" cy="461665"/>
          </a:xfrm>
          <a:prstGeom prst="rect">
            <a:avLst/>
          </a:prstGeom>
          <a:noFill/>
        </p:spPr>
        <p:txBody>
          <a:bodyPr>
            <a:spAutoFit/>
          </a:bodyPr>
          <a:lstStyle/>
          <a:p>
            <a:pPr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80" y="836615"/>
            <a:ext cx="1958975" cy="461665"/>
          </a:xfrm>
          <a:prstGeom prst="rect">
            <a:avLst/>
          </a:prstGeom>
          <a:noFill/>
        </p:spPr>
        <p:txBody>
          <a:bodyPr>
            <a:spAutoFit/>
          </a:bodyPr>
          <a:lstStyle/>
          <a:p>
            <a:pPr fontAlgn="base">
              <a:spcBef>
                <a:spcPct val="0"/>
              </a:spcBef>
              <a:spcAft>
                <a:spcPct val="0"/>
              </a:spcAft>
              <a:defRPr/>
            </a:pPr>
            <a:r>
              <a:rPr lang="en-US" sz="2400" b="1" dirty="0">
                <a:solidFill>
                  <a:srgbClr val="FFFFFF"/>
                </a:solidFill>
                <a:effectLst>
                  <a:outerShdw blurRad="38100" dist="38100" dir="2700000" algn="tl">
                    <a:srgbClr val="808080"/>
                  </a:outerShdw>
                </a:effectLst>
                <a:latin typeface="Arial" pitchFamily="34" charset="0"/>
                <a:cs typeface="Arial" pitchFamily="34" charset="0"/>
              </a:rPr>
              <a:t>Tiatira</a:t>
            </a:r>
          </a:p>
        </p:txBody>
      </p:sp>
      <p:sp>
        <p:nvSpPr>
          <p:cNvPr id="18" name="TextBox 17"/>
          <p:cNvSpPr txBox="1"/>
          <p:nvPr/>
        </p:nvSpPr>
        <p:spPr>
          <a:xfrm>
            <a:off x="971551" y="908052"/>
            <a:ext cx="1887539" cy="461665"/>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Pergamus</a:t>
            </a:r>
          </a:p>
        </p:txBody>
      </p:sp>
      <p:sp>
        <p:nvSpPr>
          <p:cNvPr id="20" name="TextBox 19"/>
          <p:cNvSpPr txBox="1"/>
          <p:nvPr/>
        </p:nvSpPr>
        <p:spPr>
          <a:xfrm>
            <a:off x="2" y="2924178"/>
            <a:ext cx="1476375" cy="461665"/>
          </a:xfrm>
          <a:prstGeom prst="rect">
            <a:avLst/>
          </a:prstGeom>
          <a:noFill/>
        </p:spPr>
        <p:txBody>
          <a:bodyPr>
            <a:spAutoFit/>
          </a:bodyPr>
          <a:lstStyle/>
          <a:p>
            <a:pPr algn="r" eaLnBrk="0" fontAlgn="base" hangingPunct="0">
              <a:spcBef>
                <a:spcPct val="0"/>
              </a:spcBef>
              <a:spcAft>
                <a:spcPct val="0"/>
              </a:spcAft>
              <a:defRPr/>
            </a:pPr>
            <a:r>
              <a:rPr lang="en-US"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Smirna</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 name="TextBox 4"/>
          <p:cNvSpPr txBox="1">
            <a:spLocks noChangeArrowheads="1"/>
          </p:cNvSpPr>
          <p:nvPr/>
        </p:nvSpPr>
        <p:spPr bwMode="auto">
          <a:xfrm>
            <a:off x="2627784" y="2080642"/>
            <a:ext cx="4176241"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base" hangingPunct="0">
              <a:spcBef>
                <a:spcPct val="0"/>
              </a:spcBef>
              <a:spcAft>
                <a:spcPct val="0"/>
              </a:spcAft>
            </a:pPr>
            <a:r>
              <a:rPr lang="en-US" dirty="0" err="1">
                <a:solidFill>
                  <a:srgbClr val="000000"/>
                </a:solidFill>
              </a:rPr>
              <a:t>Barangsiapa</a:t>
            </a:r>
            <a:endParaRPr lang="en-US" dirty="0">
              <a:solidFill>
                <a:srgbClr val="000000"/>
              </a:solidFill>
            </a:endParaRPr>
          </a:p>
          <a:p>
            <a:pPr algn="ctr" eaLnBrk="0" fontAlgn="base" hangingPunct="0">
              <a:spcBef>
                <a:spcPct val="0"/>
              </a:spcBef>
              <a:spcAft>
                <a:spcPct val="0"/>
              </a:spcAft>
            </a:pPr>
            <a:r>
              <a:rPr lang="en-US" dirty="0" err="1">
                <a:solidFill>
                  <a:srgbClr val="000000"/>
                </a:solidFill>
              </a:rPr>
              <a:t>menang</a:t>
            </a:r>
            <a:r>
              <a:rPr lang="en-US" dirty="0">
                <a:solidFill>
                  <a:srgbClr val="000000"/>
                </a:solidFill>
              </a:rPr>
              <a:t>, </a:t>
            </a:r>
            <a:r>
              <a:rPr lang="en-US" dirty="0" err="1">
                <a:solidFill>
                  <a:srgbClr val="000000"/>
                </a:solidFill>
              </a:rPr>
              <a:t>ia</a:t>
            </a:r>
            <a:r>
              <a:rPr lang="en-US" dirty="0">
                <a:solidFill>
                  <a:srgbClr val="000000"/>
                </a:solidFill>
              </a:rPr>
              <a:t> akan </a:t>
            </a:r>
            <a:r>
              <a:rPr lang="en-US" dirty="0" err="1">
                <a:solidFill>
                  <a:srgbClr val="FF0000"/>
                </a:solidFill>
              </a:rPr>
              <a:t>Kududukkan</a:t>
            </a:r>
            <a:r>
              <a:rPr lang="en-US" dirty="0">
                <a:solidFill>
                  <a:srgbClr val="FF0000"/>
                </a:solidFill>
              </a:rPr>
              <a:t> </a:t>
            </a:r>
            <a:r>
              <a:rPr lang="en-US" dirty="0" err="1">
                <a:solidFill>
                  <a:srgbClr val="FF0000"/>
                </a:solidFill>
              </a:rPr>
              <a:t>bersama-sama</a:t>
            </a:r>
            <a:r>
              <a:rPr lang="en-US" dirty="0">
                <a:solidFill>
                  <a:srgbClr val="FF0000"/>
                </a:solidFill>
              </a:rPr>
              <a:t> </a:t>
            </a:r>
            <a:r>
              <a:rPr lang="en-US" dirty="0" err="1">
                <a:solidFill>
                  <a:srgbClr val="FF0000"/>
                </a:solidFill>
              </a:rPr>
              <a:t>dengan</a:t>
            </a:r>
            <a:r>
              <a:rPr lang="en-US" dirty="0">
                <a:solidFill>
                  <a:srgbClr val="FF0000"/>
                </a:solidFill>
              </a:rPr>
              <a:t> Aku di </a:t>
            </a:r>
            <a:r>
              <a:rPr lang="en-US" dirty="0" err="1">
                <a:solidFill>
                  <a:srgbClr val="FF0000"/>
                </a:solidFill>
              </a:rPr>
              <a:t>atas</a:t>
            </a:r>
            <a:r>
              <a:rPr lang="en-US" dirty="0">
                <a:solidFill>
                  <a:srgbClr val="FF0000"/>
                </a:solidFill>
              </a:rPr>
              <a:t> </a:t>
            </a:r>
            <a:r>
              <a:rPr lang="en-US" dirty="0" err="1">
                <a:solidFill>
                  <a:srgbClr val="FF0000"/>
                </a:solidFill>
              </a:rPr>
              <a:t>takhta</a:t>
            </a:r>
            <a:r>
              <a:rPr lang="en-US" dirty="0">
                <a:solidFill>
                  <a:srgbClr val="FF0000"/>
                </a:solidFill>
              </a:rPr>
              <a:t>-Ku</a:t>
            </a:r>
            <a:r>
              <a:rPr lang="en-US" dirty="0">
                <a:solidFill>
                  <a:srgbClr val="000000"/>
                </a:solidFill>
              </a:rPr>
              <a:t>, </a:t>
            </a:r>
            <a:r>
              <a:rPr lang="en-US" dirty="0" err="1">
                <a:solidFill>
                  <a:srgbClr val="000000"/>
                </a:solidFill>
              </a:rPr>
              <a:t>sebagaimana</a:t>
            </a:r>
            <a:r>
              <a:rPr lang="en-US" dirty="0">
                <a:solidFill>
                  <a:srgbClr val="000000"/>
                </a:solidFill>
              </a:rPr>
              <a:t> </a:t>
            </a:r>
            <a:r>
              <a:rPr lang="en-US" dirty="0" err="1">
                <a:solidFill>
                  <a:srgbClr val="000000"/>
                </a:solidFill>
              </a:rPr>
              <a:t>Akupun</a:t>
            </a:r>
            <a:r>
              <a:rPr lang="en-US" dirty="0">
                <a:solidFill>
                  <a:srgbClr val="000000"/>
                </a:solidFill>
              </a:rPr>
              <a:t> </a:t>
            </a:r>
            <a:r>
              <a:rPr lang="en-US" dirty="0" err="1">
                <a:solidFill>
                  <a:srgbClr val="000000"/>
                </a:solidFill>
              </a:rPr>
              <a:t>telah</a:t>
            </a:r>
            <a:r>
              <a:rPr lang="en-US" dirty="0">
                <a:solidFill>
                  <a:srgbClr val="000000"/>
                </a:solidFill>
              </a:rPr>
              <a:t> </a:t>
            </a:r>
            <a:r>
              <a:rPr lang="en-US" dirty="0" err="1">
                <a:solidFill>
                  <a:srgbClr val="000000"/>
                </a:solidFill>
              </a:rPr>
              <a:t>menang</a:t>
            </a:r>
            <a:r>
              <a:rPr lang="en-US" dirty="0">
                <a:solidFill>
                  <a:srgbClr val="000000"/>
                </a:solidFill>
              </a:rPr>
              <a:t> dan </a:t>
            </a:r>
            <a:r>
              <a:rPr lang="en-US" dirty="0"/>
              <a:t>duduk </a:t>
            </a:r>
            <a:r>
              <a:rPr lang="en-US" dirty="0" err="1"/>
              <a:t>bersama-sama</a:t>
            </a:r>
            <a:r>
              <a:rPr lang="en-US" dirty="0"/>
              <a:t> </a:t>
            </a:r>
            <a:r>
              <a:rPr lang="en-US" dirty="0" err="1"/>
              <a:t>dengan</a:t>
            </a:r>
            <a:r>
              <a:rPr lang="en-US" dirty="0"/>
              <a:t> Bapa-Ku di </a:t>
            </a:r>
            <a:r>
              <a:rPr lang="en-US" dirty="0" err="1"/>
              <a:t>atas</a:t>
            </a:r>
            <a:r>
              <a:rPr lang="en-US" dirty="0"/>
              <a:t> </a:t>
            </a:r>
            <a:r>
              <a:rPr lang="en-US" dirty="0" err="1"/>
              <a:t>takhta</a:t>
            </a:r>
            <a:r>
              <a:rPr lang="en-US" dirty="0"/>
              <a:t>-Nya</a:t>
            </a:r>
            <a:r>
              <a:rPr lang="en-US" dirty="0">
                <a:solidFill>
                  <a:srgbClr val="000000"/>
                </a:solidFill>
              </a:rPr>
              <a:t>. (3:21)</a:t>
            </a:r>
          </a:p>
        </p:txBody>
      </p:sp>
      <p:sp>
        <p:nvSpPr>
          <p:cNvPr id="36" name="Text Box 1041"/>
          <p:cNvSpPr txBox="1">
            <a:spLocks noChangeArrowheads="1"/>
          </p:cNvSpPr>
          <p:nvPr/>
        </p:nvSpPr>
        <p:spPr bwMode="auto">
          <a:xfrm>
            <a:off x="9579049" y="-812798"/>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
        <p:nvSpPr>
          <p:cNvPr id="61" name="TextBox 60"/>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Laodikia</a:t>
            </a:r>
          </a:p>
        </p:txBody>
      </p:sp>
      <p:sp>
        <p:nvSpPr>
          <p:cNvPr id="2" name="Title 1"/>
          <p:cNvSpPr>
            <a:spLocks noGrp="1"/>
          </p:cNvSpPr>
          <p:nvPr>
            <p:ph type="title"/>
          </p:nvPr>
        </p:nvSpPr>
        <p:spPr/>
        <p:txBody>
          <a:bodyPr/>
          <a:lstStyle/>
          <a:p>
            <a:endParaRPr lang="en-SG"/>
          </a:p>
        </p:txBody>
      </p:sp>
      <p:sp>
        <p:nvSpPr>
          <p:cNvPr id="62" name="Title 1"/>
          <p:cNvSpPr txBox="1">
            <a:spLocks/>
          </p:cNvSpPr>
          <p:nvPr/>
        </p:nvSpPr>
        <p:spPr bwMode="auto">
          <a:xfrm>
            <a:off x="-27937" y="-73614"/>
            <a:ext cx="9212263" cy="719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8" algn="ctr" rtl="0" eaLnBrk="0" fontAlgn="base" hangingPunct="0">
              <a:spcBef>
                <a:spcPct val="0"/>
              </a:spcBef>
              <a:spcAft>
                <a:spcPct val="0"/>
              </a:spcAft>
              <a:defRPr sz="4400">
                <a:solidFill>
                  <a:schemeClr val="tx2"/>
                </a:solidFill>
                <a:latin typeface="Times New Roman" pitchFamily="-112" charset="0"/>
              </a:defRPr>
            </a:lvl6pPr>
            <a:lvl7pPr marL="914354" algn="ctr" rtl="0" eaLnBrk="0" fontAlgn="base" hangingPunct="0">
              <a:spcBef>
                <a:spcPct val="0"/>
              </a:spcBef>
              <a:spcAft>
                <a:spcPct val="0"/>
              </a:spcAft>
              <a:defRPr sz="4400">
                <a:solidFill>
                  <a:schemeClr val="tx2"/>
                </a:solidFill>
                <a:latin typeface="Times New Roman" pitchFamily="-112" charset="0"/>
              </a:defRPr>
            </a:lvl7pPr>
            <a:lvl8pPr marL="1371532" algn="ctr" rtl="0" eaLnBrk="0" fontAlgn="base" hangingPunct="0">
              <a:spcBef>
                <a:spcPct val="0"/>
              </a:spcBef>
              <a:spcAft>
                <a:spcPct val="0"/>
              </a:spcAft>
              <a:defRPr sz="4400">
                <a:solidFill>
                  <a:schemeClr val="tx2"/>
                </a:solidFill>
                <a:latin typeface="Times New Roman" pitchFamily="-112" charset="0"/>
              </a:defRPr>
            </a:lvl8pPr>
            <a:lvl9pPr marL="1828709" algn="ctr" rtl="0" eaLnBrk="0" fontAlgn="base" hangingPunct="0">
              <a:spcBef>
                <a:spcPct val="0"/>
              </a:spcBef>
              <a:spcAft>
                <a:spcPct val="0"/>
              </a:spcAft>
              <a:defRPr sz="4400">
                <a:solidFill>
                  <a:schemeClr val="tx2"/>
                </a:solidFill>
                <a:latin typeface="Times New Roman" pitchFamily="-112" charset="0"/>
              </a:defRPr>
            </a:lvl9pPr>
          </a:lstStyle>
          <a:p>
            <a:r>
              <a:rPr lang="en-US" kern="0" dirty="0">
                <a:latin typeface="Arial" pitchFamily="34" charset="0"/>
                <a:cs typeface="Arial" pitchFamily="34" charset="0"/>
              </a:rPr>
              <a:t>Sang Pemenang (Why 2–3)</a:t>
            </a:r>
          </a:p>
        </p:txBody>
      </p:sp>
    </p:spTree>
    <p:extLst>
      <p:ext uri="{BB962C8B-B14F-4D97-AF65-F5344CB8AC3E}">
        <p14:creationId xmlns:p14="http://schemas.microsoft.com/office/powerpoint/2010/main" val="68515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circle(in)">
                                      <p:cBhvr>
                                        <p:cTn id="13"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24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7"/>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 name="5-Point Star 35"/>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37" name="Group 3"/>
          <p:cNvGrpSpPr>
            <a:grpSpLocks/>
          </p:cNvGrpSpPr>
          <p:nvPr/>
        </p:nvGrpSpPr>
        <p:grpSpPr bwMode="auto">
          <a:xfrm>
            <a:off x="1116013" y="5157788"/>
            <a:ext cx="1727200" cy="1295400"/>
            <a:chOff x="1115616" y="5157192"/>
            <a:chExt cx="1728192" cy="1296144"/>
          </a:xfrm>
        </p:grpSpPr>
        <p:sp>
          <p:nvSpPr>
            <p:cNvPr id="38" name="5-Point Star 37"/>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39"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grpSp>
        <p:nvGrpSpPr>
          <p:cNvPr id="40" name="Group 16"/>
          <p:cNvGrpSpPr>
            <a:grpSpLocks/>
          </p:cNvGrpSpPr>
          <p:nvPr/>
        </p:nvGrpSpPr>
        <p:grpSpPr bwMode="auto">
          <a:xfrm>
            <a:off x="611188" y="2997200"/>
            <a:ext cx="1728787" cy="1295400"/>
            <a:chOff x="1115616" y="5157192"/>
            <a:chExt cx="1728192" cy="1296144"/>
          </a:xfrm>
        </p:grpSpPr>
        <p:sp>
          <p:nvSpPr>
            <p:cNvPr id="41" name="5-Point Star 40"/>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42"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grpSp>
        <p:nvGrpSpPr>
          <p:cNvPr id="43" name="Group 42"/>
          <p:cNvGrpSpPr/>
          <p:nvPr/>
        </p:nvGrpSpPr>
        <p:grpSpPr>
          <a:xfrm>
            <a:off x="2123728" y="908720"/>
            <a:ext cx="1728192" cy="1296144"/>
            <a:chOff x="1115616" y="5157192"/>
            <a:chExt cx="1728192" cy="1296144"/>
          </a:xfrm>
          <a:solidFill>
            <a:srgbClr val="85FFE0"/>
          </a:solidFill>
        </p:grpSpPr>
        <p:sp>
          <p:nvSpPr>
            <p:cNvPr id="44" name="5-Point Star 43"/>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45" name="TextBox 44"/>
            <p:cNvSpPr txBox="1"/>
            <p:nvPr/>
          </p:nvSpPr>
          <p:spPr>
            <a:xfrm>
              <a:off x="1619672" y="5631631"/>
              <a:ext cx="790902" cy="461665"/>
            </a:xfrm>
            <a:prstGeom prst="rect">
              <a:avLst/>
            </a:prstGeom>
            <a:noFill/>
          </p:spPr>
          <p:txBody>
            <a:bodyPr wrap="none">
              <a:spAutoFit/>
            </a:bodyPr>
            <a:lstStyle/>
            <a:p>
              <a:pPr defTabSz="914400" eaLnBrk="0" fontAlgn="base" hangingPunct="0">
                <a:spcBef>
                  <a:spcPct val="0"/>
                </a:spcBef>
                <a:spcAft>
                  <a:spcPct val="0"/>
                </a:spcAft>
                <a:defRPr/>
              </a:pPr>
              <a:r>
                <a:rPr lang="en-US" sz="2400" dirty="0">
                  <a:solidFill>
                    <a:srgbClr val="000000"/>
                  </a:solidFill>
                  <a:latin typeface="Comic Sans MS" charset="0"/>
                  <a:ea typeface="ＭＳ Ｐゴシック" charset="0"/>
                  <a:cs typeface="ＭＳ Ｐゴシック" charset="0"/>
                </a:rPr>
                <a:t>2:17</a:t>
              </a:r>
            </a:p>
          </p:txBody>
        </p:sp>
      </p:grpSp>
      <p:grpSp>
        <p:nvGrpSpPr>
          <p:cNvPr id="46" name="Group 24"/>
          <p:cNvGrpSpPr>
            <a:grpSpLocks/>
          </p:cNvGrpSpPr>
          <p:nvPr/>
        </p:nvGrpSpPr>
        <p:grpSpPr bwMode="auto">
          <a:xfrm>
            <a:off x="6443663" y="836613"/>
            <a:ext cx="1728787" cy="1296987"/>
            <a:chOff x="1115616" y="5157192"/>
            <a:chExt cx="1728192" cy="1296144"/>
          </a:xfrm>
        </p:grpSpPr>
        <p:sp>
          <p:nvSpPr>
            <p:cNvPr id="47" name="5-Point Star 46"/>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48"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2:26</a:t>
              </a:r>
            </a:p>
          </p:txBody>
        </p:sp>
      </p:grpSp>
      <p:grpSp>
        <p:nvGrpSpPr>
          <p:cNvPr id="49" name="Group 27"/>
          <p:cNvGrpSpPr>
            <a:grpSpLocks/>
          </p:cNvGrpSpPr>
          <p:nvPr/>
        </p:nvGrpSpPr>
        <p:grpSpPr bwMode="auto">
          <a:xfrm>
            <a:off x="7380288" y="3573463"/>
            <a:ext cx="1728787" cy="1295400"/>
            <a:chOff x="1115616" y="5157192"/>
            <a:chExt cx="1728192" cy="1296144"/>
          </a:xfrm>
        </p:grpSpPr>
        <p:sp>
          <p:nvSpPr>
            <p:cNvPr id="50" name="5-Point Star 49"/>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51"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3:5</a:t>
              </a:r>
            </a:p>
          </p:txBody>
        </p:sp>
      </p:grpSp>
      <p:grpSp>
        <p:nvGrpSpPr>
          <p:cNvPr id="52" name="Group 30"/>
          <p:cNvGrpSpPr>
            <a:grpSpLocks/>
          </p:cNvGrpSpPr>
          <p:nvPr/>
        </p:nvGrpSpPr>
        <p:grpSpPr bwMode="auto">
          <a:xfrm>
            <a:off x="6948488" y="5445125"/>
            <a:ext cx="1727200" cy="1296988"/>
            <a:chOff x="1115616" y="5157192"/>
            <a:chExt cx="1728192" cy="1296144"/>
          </a:xfrm>
        </p:grpSpPr>
        <p:sp>
          <p:nvSpPr>
            <p:cNvPr id="53" name="5-Point Star 5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54"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3:12</a:t>
              </a:r>
            </a:p>
          </p:txBody>
        </p:sp>
      </p:grpSp>
      <p:grpSp>
        <p:nvGrpSpPr>
          <p:cNvPr id="55" name="Group 33"/>
          <p:cNvGrpSpPr>
            <a:grpSpLocks/>
          </p:cNvGrpSpPr>
          <p:nvPr/>
        </p:nvGrpSpPr>
        <p:grpSpPr bwMode="auto">
          <a:xfrm>
            <a:off x="3563938" y="5373688"/>
            <a:ext cx="1728787" cy="1295400"/>
            <a:chOff x="1115616" y="5157192"/>
            <a:chExt cx="1728192" cy="1296144"/>
          </a:xfrm>
        </p:grpSpPr>
        <p:sp>
          <p:nvSpPr>
            <p:cNvPr id="56" name="5-Point Star 55"/>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57" name="TextBox 35"/>
            <p:cNvSpPr txBox="1">
              <a:spLocks noChangeArrowheads="1"/>
            </p:cNvSpPr>
            <p:nvPr/>
          </p:nvSpPr>
          <p:spPr bwMode="auto">
            <a:xfrm>
              <a:off x="1619672" y="5631631"/>
              <a:ext cx="7909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3:21</a:t>
              </a:r>
            </a:p>
          </p:txBody>
        </p:sp>
      </p:grpSp>
      <p:sp>
        <p:nvSpPr>
          <p:cNvPr id="58"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
        <p:nvSpPr>
          <p:cNvPr id="8" name="TextBox 7"/>
          <p:cNvSpPr txBox="1"/>
          <p:nvPr/>
        </p:nvSpPr>
        <p:spPr>
          <a:xfrm>
            <a:off x="107952" y="5013330"/>
            <a:ext cx="1885951" cy="461665"/>
          </a:xfrm>
          <a:prstGeom prst="rect">
            <a:avLst/>
          </a:prstGeom>
          <a:noFill/>
        </p:spPr>
        <p:txBody>
          <a:bodyPr>
            <a:spAutoFit/>
          </a:bodyPr>
          <a:lstStyle/>
          <a:p>
            <a:pPr algn="r" eaLnBrk="0" fontAlgn="base" hangingPunct="0">
              <a:spcBef>
                <a:spcPct val="0"/>
              </a:spcBef>
              <a:spcAft>
                <a:spcPct val="0"/>
              </a:spcAft>
              <a:defRPr/>
            </a:pPr>
            <a:r>
              <a:rPr lang="en-US"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Efesus</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2" name="TextBox 11"/>
          <p:cNvSpPr txBox="1"/>
          <p:nvPr/>
        </p:nvSpPr>
        <p:spPr>
          <a:xfrm>
            <a:off x="6861179" y="5127630"/>
            <a:ext cx="2174875" cy="461665"/>
          </a:xfrm>
          <a:prstGeom prst="rect">
            <a:avLst/>
          </a:prstGeom>
          <a:noFill/>
        </p:spPr>
        <p:txBody>
          <a:bodyPr>
            <a:spAutoFit/>
          </a:bodyPr>
          <a:lstStyle/>
          <a:p>
            <a:pPr eaLnBrk="0" fontAlgn="base" hangingPunct="0">
              <a:spcBef>
                <a:spcPct val="0"/>
              </a:spcBef>
              <a:spcAft>
                <a:spcPct val="0"/>
              </a:spcAft>
              <a:defRPr/>
            </a:pPr>
            <a:r>
              <a:rPr lang="en-US"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Filadelfia</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7292975" y="3327404"/>
            <a:ext cx="1671639" cy="461665"/>
          </a:xfrm>
          <a:prstGeom prst="rect">
            <a:avLst/>
          </a:prstGeom>
          <a:noFill/>
        </p:spPr>
        <p:txBody>
          <a:bodyPr>
            <a:spAutoFit/>
          </a:bodyPr>
          <a:lstStyle/>
          <a:p>
            <a:pPr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80" y="836615"/>
            <a:ext cx="1958975" cy="461665"/>
          </a:xfrm>
          <a:prstGeom prst="rect">
            <a:avLst/>
          </a:prstGeom>
          <a:noFill/>
        </p:spPr>
        <p:txBody>
          <a:bodyPr>
            <a:spAutoFit/>
          </a:bodyPr>
          <a:lstStyle/>
          <a:p>
            <a:pPr fontAlgn="base">
              <a:spcBef>
                <a:spcPct val="0"/>
              </a:spcBef>
              <a:spcAft>
                <a:spcPct val="0"/>
              </a:spcAft>
              <a:defRPr/>
            </a:pPr>
            <a:r>
              <a:rPr lang="en-US" sz="2400" b="1" dirty="0">
                <a:solidFill>
                  <a:srgbClr val="FFFFFF"/>
                </a:solidFill>
                <a:effectLst>
                  <a:outerShdw blurRad="38100" dist="38100" dir="2700000" algn="tl">
                    <a:srgbClr val="808080"/>
                  </a:outerShdw>
                </a:effectLst>
                <a:latin typeface="Arial" pitchFamily="34" charset="0"/>
                <a:cs typeface="Arial" pitchFamily="34" charset="0"/>
              </a:rPr>
              <a:t>Tiatira</a:t>
            </a:r>
          </a:p>
        </p:txBody>
      </p:sp>
      <p:sp>
        <p:nvSpPr>
          <p:cNvPr id="18" name="TextBox 17"/>
          <p:cNvSpPr txBox="1"/>
          <p:nvPr/>
        </p:nvSpPr>
        <p:spPr>
          <a:xfrm>
            <a:off x="971551" y="908052"/>
            <a:ext cx="1887539" cy="461665"/>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Pergamus</a:t>
            </a:r>
          </a:p>
        </p:txBody>
      </p:sp>
      <p:sp>
        <p:nvSpPr>
          <p:cNvPr id="20" name="TextBox 19"/>
          <p:cNvSpPr txBox="1"/>
          <p:nvPr/>
        </p:nvSpPr>
        <p:spPr>
          <a:xfrm>
            <a:off x="2" y="2924178"/>
            <a:ext cx="1476375" cy="461665"/>
          </a:xfrm>
          <a:prstGeom prst="rect">
            <a:avLst/>
          </a:prstGeom>
          <a:noFill/>
        </p:spPr>
        <p:txBody>
          <a:bodyPr>
            <a:spAutoFit/>
          </a:bodyPr>
          <a:lstStyle/>
          <a:p>
            <a:pPr algn="r" eaLnBrk="0" fontAlgn="base" hangingPunct="0">
              <a:spcBef>
                <a:spcPct val="0"/>
              </a:spcBef>
              <a:spcAft>
                <a:spcPct val="0"/>
              </a:spcAft>
              <a:defRPr/>
            </a:pPr>
            <a:r>
              <a:rPr lang="en-US"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Smirna</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 name="TextBox 4"/>
          <p:cNvSpPr txBox="1">
            <a:spLocks noChangeArrowheads="1"/>
          </p:cNvSpPr>
          <p:nvPr/>
        </p:nvSpPr>
        <p:spPr bwMode="auto">
          <a:xfrm>
            <a:off x="3059114" y="2852740"/>
            <a:ext cx="3313112"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base" hangingPunct="0">
              <a:spcBef>
                <a:spcPct val="0"/>
              </a:spcBef>
              <a:spcAft>
                <a:spcPct val="0"/>
              </a:spcAft>
            </a:pPr>
            <a:r>
              <a:rPr lang="en-US" dirty="0" err="1">
                <a:solidFill>
                  <a:srgbClr val="000000"/>
                </a:solidFill>
              </a:rPr>
              <a:t>Barangsiapa</a:t>
            </a:r>
            <a:r>
              <a:rPr lang="en-US" dirty="0">
                <a:solidFill>
                  <a:srgbClr val="000000"/>
                </a:solidFill>
              </a:rPr>
              <a:t> </a:t>
            </a:r>
            <a:r>
              <a:rPr lang="en-US" dirty="0" err="1">
                <a:solidFill>
                  <a:srgbClr val="000000"/>
                </a:solidFill>
              </a:rPr>
              <a:t>menang</a:t>
            </a:r>
            <a:r>
              <a:rPr lang="en-US" dirty="0">
                <a:solidFill>
                  <a:srgbClr val="000000"/>
                </a:solidFill>
              </a:rPr>
              <a:t>, </a:t>
            </a:r>
            <a:r>
              <a:rPr lang="en-US" dirty="0" err="1">
                <a:solidFill>
                  <a:srgbClr val="FF0000"/>
                </a:solidFill>
              </a:rPr>
              <a:t>ia</a:t>
            </a:r>
            <a:r>
              <a:rPr lang="en-US" dirty="0">
                <a:solidFill>
                  <a:srgbClr val="FF0000"/>
                </a:solidFill>
              </a:rPr>
              <a:t> akan </a:t>
            </a:r>
            <a:r>
              <a:rPr lang="en-US" dirty="0" err="1">
                <a:solidFill>
                  <a:srgbClr val="FF0000"/>
                </a:solidFill>
              </a:rPr>
              <a:t>memperoleh</a:t>
            </a:r>
            <a:r>
              <a:rPr lang="en-US" dirty="0">
                <a:solidFill>
                  <a:srgbClr val="FF0000"/>
                </a:solidFill>
              </a:rPr>
              <a:t> </a:t>
            </a:r>
            <a:r>
              <a:rPr lang="en-US" dirty="0" err="1">
                <a:solidFill>
                  <a:srgbClr val="FF0000"/>
                </a:solidFill>
              </a:rPr>
              <a:t>semuanya</a:t>
            </a:r>
            <a:r>
              <a:rPr lang="en-US" dirty="0">
                <a:solidFill>
                  <a:srgbClr val="FF0000"/>
                </a:solidFill>
              </a:rPr>
              <a:t> ini, dan Aku akan </a:t>
            </a:r>
            <a:r>
              <a:rPr lang="en-US" dirty="0" err="1">
                <a:solidFill>
                  <a:srgbClr val="FF0000"/>
                </a:solidFill>
              </a:rPr>
              <a:t>menjadi</a:t>
            </a:r>
            <a:r>
              <a:rPr lang="en-US" dirty="0">
                <a:solidFill>
                  <a:srgbClr val="FF0000"/>
                </a:solidFill>
              </a:rPr>
              <a:t> </a:t>
            </a:r>
            <a:r>
              <a:rPr lang="en-US" dirty="0" err="1">
                <a:solidFill>
                  <a:srgbClr val="FF0000"/>
                </a:solidFill>
              </a:rPr>
              <a:t>Allahnya</a:t>
            </a:r>
            <a:r>
              <a:rPr lang="en-US" dirty="0">
                <a:solidFill>
                  <a:srgbClr val="FF0000"/>
                </a:solidFill>
              </a:rPr>
              <a:t> dan </a:t>
            </a:r>
            <a:r>
              <a:rPr lang="en-US" dirty="0" err="1">
                <a:solidFill>
                  <a:srgbClr val="FF0000"/>
                </a:solidFill>
              </a:rPr>
              <a:t>ia</a:t>
            </a:r>
            <a:r>
              <a:rPr lang="en-US" dirty="0">
                <a:solidFill>
                  <a:srgbClr val="FF0000"/>
                </a:solidFill>
              </a:rPr>
              <a:t> akan </a:t>
            </a:r>
            <a:r>
              <a:rPr lang="en-US" dirty="0" err="1">
                <a:solidFill>
                  <a:srgbClr val="FF0000"/>
                </a:solidFill>
              </a:rPr>
              <a:t>menjadi</a:t>
            </a:r>
            <a:r>
              <a:rPr lang="en-US" dirty="0">
                <a:solidFill>
                  <a:srgbClr val="FF0000"/>
                </a:solidFill>
              </a:rPr>
              <a:t> </a:t>
            </a:r>
            <a:r>
              <a:rPr lang="en-US" dirty="0" err="1">
                <a:solidFill>
                  <a:srgbClr val="FF0000"/>
                </a:solidFill>
              </a:rPr>
              <a:t>anak</a:t>
            </a:r>
            <a:r>
              <a:rPr lang="en-US" dirty="0">
                <a:solidFill>
                  <a:srgbClr val="FF0000"/>
                </a:solidFill>
              </a:rPr>
              <a:t>-Ku</a:t>
            </a:r>
            <a:r>
              <a:rPr lang="en-US" dirty="0">
                <a:solidFill>
                  <a:srgbClr val="000000"/>
                </a:solidFill>
              </a:rPr>
              <a:t>.(21:7)</a:t>
            </a:r>
          </a:p>
        </p:txBody>
      </p:sp>
      <p:sp>
        <p:nvSpPr>
          <p:cNvPr id="34" name="Text Box 1041"/>
          <p:cNvSpPr txBox="1">
            <a:spLocks noChangeArrowheads="1"/>
          </p:cNvSpPr>
          <p:nvPr/>
        </p:nvSpPr>
        <p:spPr bwMode="auto">
          <a:xfrm>
            <a:off x="9579049" y="-812798"/>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
        <p:nvSpPr>
          <p:cNvPr id="59" name="TextBox 58"/>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Laodikia</a:t>
            </a:r>
          </a:p>
        </p:txBody>
      </p:sp>
      <p:sp>
        <p:nvSpPr>
          <p:cNvPr id="2" name="Title 1"/>
          <p:cNvSpPr>
            <a:spLocks noGrp="1"/>
          </p:cNvSpPr>
          <p:nvPr>
            <p:ph type="title"/>
          </p:nvPr>
        </p:nvSpPr>
        <p:spPr/>
        <p:txBody>
          <a:bodyPr/>
          <a:lstStyle/>
          <a:p>
            <a:endParaRPr lang="en-SG"/>
          </a:p>
        </p:txBody>
      </p:sp>
      <p:sp>
        <p:nvSpPr>
          <p:cNvPr id="60" name="Title 1"/>
          <p:cNvSpPr txBox="1">
            <a:spLocks/>
          </p:cNvSpPr>
          <p:nvPr/>
        </p:nvSpPr>
        <p:spPr bwMode="auto">
          <a:xfrm>
            <a:off x="-27937" y="-73614"/>
            <a:ext cx="9212263" cy="719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8" algn="ctr" rtl="0" eaLnBrk="0" fontAlgn="base" hangingPunct="0">
              <a:spcBef>
                <a:spcPct val="0"/>
              </a:spcBef>
              <a:spcAft>
                <a:spcPct val="0"/>
              </a:spcAft>
              <a:defRPr sz="4400">
                <a:solidFill>
                  <a:schemeClr val="tx2"/>
                </a:solidFill>
                <a:latin typeface="Times New Roman" pitchFamily="-112" charset="0"/>
              </a:defRPr>
            </a:lvl6pPr>
            <a:lvl7pPr marL="914354" algn="ctr" rtl="0" eaLnBrk="0" fontAlgn="base" hangingPunct="0">
              <a:spcBef>
                <a:spcPct val="0"/>
              </a:spcBef>
              <a:spcAft>
                <a:spcPct val="0"/>
              </a:spcAft>
              <a:defRPr sz="4400">
                <a:solidFill>
                  <a:schemeClr val="tx2"/>
                </a:solidFill>
                <a:latin typeface="Times New Roman" pitchFamily="-112" charset="0"/>
              </a:defRPr>
            </a:lvl7pPr>
            <a:lvl8pPr marL="1371532" algn="ctr" rtl="0" eaLnBrk="0" fontAlgn="base" hangingPunct="0">
              <a:spcBef>
                <a:spcPct val="0"/>
              </a:spcBef>
              <a:spcAft>
                <a:spcPct val="0"/>
              </a:spcAft>
              <a:defRPr sz="4400">
                <a:solidFill>
                  <a:schemeClr val="tx2"/>
                </a:solidFill>
                <a:latin typeface="Times New Roman" pitchFamily="-112" charset="0"/>
              </a:defRPr>
            </a:lvl8pPr>
            <a:lvl9pPr marL="1828709" algn="ctr" rtl="0" eaLnBrk="0" fontAlgn="base" hangingPunct="0">
              <a:spcBef>
                <a:spcPct val="0"/>
              </a:spcBef>
              <a:spcAft>
                <a:spcPct val="0"/>
              </a:spcAft>
              <a:defRPr sz="4400">
                <a:solidFill>
                  <a:schemeClr val="tx2"/>
                </a:solidFill>
                <a:latin typeface="Times New Roman" pitchFamily="-112" charset="0"/>
              </a:defRPr>
            </a:lvl9pPr>
          </a:lstStyle>
          <a:p>
            <a:r>
              <a:rPr lang="en-US" kern="0" dirty="0">
                <a:latin typeface="Arial" pitchFamily="34" charset="0"/>
                <a:cs typeface="Arial" pitchFamily="34" charset="0"/>
              </a:rPr>
              <a:t>Sang Pemenang (Why 2–3)</a:t>
            </a:r>
          </a:p>
        </p:txBody>
      </p:sp>
    </p:spTree>
    <p:extLst>
      <p:ext uri="{BB962C8B-B14F-4D97-AF65-F5344CB8AC3E}">
        <p14:creationId xmlns:p14="http://schemas.microsoft.com/office/powerpoint/2010/main" val="23195995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1" y="4956661"/>
            <a:ext cx="9144000" cy="1703372"/>
          </a:xfrm>
          <a:solidFill>
            <a:schemeClr val="tx1"/>
          </a:solidFill>
        </p:spPr>
        <p:txBody>
          <a:bodyPr/>
          <a:lstStyle/>
          <a:p>
            <a:r>
              <a:rPr lang="en-US" b="1" dirty="0" err="1">
                <a:latin typeface="Arial" charset="0"/>
                <a:ea typeface="ＭＳ Ｐゴシック" charset="0"/>
              </a:rPr>
              <a:t>Bagaimana</a:t>
            </a:r>
            <a:r>
              <a:rPr lang="en-US" b="1" dirty="0">
                <a:latin typeface="Arial" charset="0"/>
                <a:ea typeface="ＭＳ Ｐゴシック" charset="0"/>
              </a:rPr>
              <a:t> </a:t>
            </a:r>
            <a:r>
              <a:rPr lang="en-US" b="1" dirty="0" err="1">
                <a:latin typeface="Arial" charset="0"/>
                <a:ea typeface="ＭＳ Ｐゴシック" charset="0"/>
              </a:rPr>
              <a:t>kamu</a:t>
            </a:r>
            <a:r>
              <a:rPr lang="en-US" b="1" dirty="0">
                <a:latin typeface="Arial" charset="0"/>
                <a:ea typeface="ＭＳ Ｐゴシック" charset="0"/>
              </a:rPr>
              <a:t> </a:t>
            </a:r>
            <a:r>
              <a:rPr lang="en-US" b="1" dirty="0" err="1">
                <a:latin typeface="Arial" charset="0"/>
                <a:ea typeface="ＭＳ Ｐゴシック" charset="0"/>
              </a:rPr>
              <a:t>menyembuhkan</a:t>
            </a:r>
            <a:r>
              <a:rPr lang="en-US" b="1" dirty="0">
                <a:latin typeface="Arial" charset="0"/>
                <a:ea typeface="ＭＳ Ｐゴシック" charset="0"/>
              </a:rPr>
              <a:t> </a:t>
            </a:r>
            <a:r>
              <a:rPr lang="en-US" b="1" dirty="0" err="1">
                <a:solidFill>
                  <a:srgbClr val="FFFF00"/>
                </a:solidFill>
                <a:latin typeface="Arial" charset="0"/>
                <a:ea typeface="ＭＳ Ｐゴシック" charset="0"/>
              </a:rPr>
              <a:t>apatis</a:t>
            </a:r>
            <a:r>
              <a:rPr lang="en-US" b="1" dirty="0">
                <a:solidFill>
                  <a:srgbClr val="FFFF00"/>
                </a:solidFill>
                <a:latin typeface="Arial" charset="0"/>
                <a:ea typeface="ＭＳ Ｐゴシック" charset="0"/>
              </a:rPr>
              <a:t> </a:t>
            </a:r>
            <a:r>
              <a:rPr lang="en-US" b="1" dirty="0" err="1">
                <a:latin typeface="Arial" charset="0"/>
                <a:ea typeface="ＭＳ Ｐゴシック" charset="0"/>
              </a:rPr>
              <a:t>rohani</a:t>
            </a:r>
            <a:r>
              <a:rPr lang="en-US" b="1" dirty="0">
                <a:latin typeface="Arial" charset="0"/>
                <a:ea typeface="ＭＳ Ｐゴシック" charset="0"/>
              </a:rPr>
              <a:t>?</a:t>
            </a:r>
          </a:p>
        </p:txBody>
      </p:sp>
      <p:pic>
        <p:nvPicPr>
          <p:cNvPr id="3" name="Picture 2"/>
          <p:cNvPicPr>
            <a:picLocks noChangeAspect="1"/>
          </p:cNvPicPr>
          <p:nvPr/>
        </p:nvPicPr>
        <p:blipFill>
          <a:blip r:embed="rId3"/>
          <a:stretch>
            <a:fillRect/>
          </a:stretch>
        </p:blipFill>
        <p:spPr>
          <a:xfrm>
            <a:off x="1142464" y="332927"/>
            <a:ext cx="6602908" cy="4401939"/>
          </a:xfrm>
          <a:prstGeom prst="rect">
            <a:avLst/>
          </a:prstGeom>
        </p:spPr>
      </p:pic>
    </p:spTree>
    <p:extLst>
      <p:ext uri="{BB962C8B-B14F-4D97-AF65-F5344CB8AC3E}">
        <p14:creationId xmlns:p14="http://schemas.microsoft.com/office/powerpoint/2010/main" val="186910081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16660" y="5057331"/>
            <a:ext cx="9144000" cy="1748143"/>
          </a:xfrm>
          <a:noFill/>
        </p:spPr>
        <p:txBody>
          <a:bodyPr/>
          <a:lstStyle/>
          <a:p>
            <a:r>
              <a:rPr lang="en-US" sz="5400" b="1" dirty="0" err="1">
                <a:effectLst>
                  <a:glow rad="152400">
                    <a:schemeClr val="tx1"/>
                  </a:glow>
                </a:effectLst>
                <a:latin typeface="Arial" charset="0"/>
                <a:ea typeface="ＭＳ Ｐゴシック" charset="0"/>
              </a:rPr>
              <a:t>Ganti</a:t>
            </a:r>
            <a:r>
              <a:rPr lang="en-US" sz="5400" b="1" dirty="0">
                <a:effectLst>
                  <a:glow rad="152400">
                    <a:schemeClr val="tx1"/>
                  </a:glow>
                </a:effectLst>
                <a:latin typeface="Arial" charset="0"/>
                <a:ea typeface="ＭＳ Ｐゴシック" charset="0"/>
              </a:rPr>
              <a:t> </a:t>
            </a:r>
            <a:r>
              <a:rPr lang="en-US" sz="5400" b="1" dirty="0" err="1">
                <a:effectLst>
                  <a:glow rad="152400">
                    <a:schemeClr val="tx1"/>
                  </a:glow>
                </a:effectLst>
                <a:latin typeface="Arial" charset="0"/>
                <a:ea typeface="ＭＳ Ｐゴシック" charset="0"/>
              </a:rPr>
              <a:t>percaya-</a:t>
            </a:r>
            <a:r>
              <a:rPr lang="en-US" sz="5400" b="1" dirty="0" err="1">
                <a:solidFill>
                  <a:srgbClr val="FFFF00"/>
                </a:solidFill>
                <a:effectLst>
                  <a:glow rad="152400">
                    <a:schemeClr val="tx1"/>
                  </a:glow>
                </a:effectLst>
                <a:latin typeface="Arial" charset="0"/>
                <a:ea typeface="ＭＳ Ｐゴシック" charset="0"/>
              </a:rPr>
              <a:t>diri</a:t>
            </a:r>
            <a:r>
              <a:rPr lang="en-US" sz="5400" b="1" dirty="0">
                <a:solidFill>
                  <a:srgbClr val="FFFF00"/>
                </a:solidFill>
                <a:effectLst>
                  <a:glow rad="152400">
                    <a:schemeClr val="tx1"/>
                  </a:glow>
                </a:effectLst>
                <a:latin typeface="Arial" charset="0"/>
                <a:ea typeface="ＭＳ Ｐゴシック" charset="0"/>
              </a:rPr>
              <a:t> </a:t>
            </a:r>
            <a:r>
              <a:rPr lang="en-US" sz="5400" b="1" dirty="0" err="1">
                <a:solidFill>
                  <a:srgbClr val="FFFF00"/>
                </a:solidFill>
                <a:effectLst>
                  <a:glow rad="152400">
                    <a:schemeClr val="tx1"/>
                  </a:glow>
                </a:effectLst>
                <a:latin typeface="Arial" charset="0"/>
                <a:ea typeface="ＭＳ Ｐゴシック" charset="0"/>
              </a:rPr>
              <a:t>sendiri</a:t>
            </a:r>
            <a:r>
              <a:rPr lang="en-US" sz="5400" b="1" dirty="0">
                <a:effectLst>
                  <a:glow rad="152400">
                    <a:schemeClr val="tx1"/>
                  </a:glow>
                </a:effectLst>
                <a:latin typeface="Arial" charset="0"/>
                <a:ea typeface="ＭＳ Ｐゴシック" charset="0"/>
              </a:rPr>
              <a:t> </a:t>
            </a:r>
            <a:r>
              <a:rPr lang="en-US" sz="5400" b="1" dirty="0" err="1">
                <a:effectLst>
                  <a:glow rad="152400">
                    <a:schemeClr val="tx1"/>
                  </a:glow>
                </a:effectLst>
                <a:latin typeface="Arial" charset="0"/>
                <a:ea typeface="ＭＳ Ｐゴシック" charset="0"/>
              </a:rPr>
              <a:t>dengan</a:t>
            </a:r>
            <a:r>
              <a:rPr lang="en-US" sz="5400" b="1" dirty="0">
                <a:effectLst>
                  <a:glow rad="152400">
                    <a:schemeClr val="tx1"/>
                  </a:glow>
                </a:effectLst>
                <a:latin typeface="Arial" charset="0"/>
                <a:ea typeface="ＭＳ Ｐゴシック" charset="0"/>
              </a:rPr>
              <a:t> </a:t>
            </a:r>
            <a:r>
              <a:rPr lang="en-US" sz="5400" b="1" dirty="0" err="1">
                <a:effectLst>
                  <a:glow rad="152400">
                    <a:schemeClr val="tx1"/>
                  </a:glow>
                </a:effectLst>
                <a:latin typeface="Arial" charset="0"/>
                <a:ea typeface="ＭＳ Ｐゴシック" charset="0"/>
              </a:rPr>
              <a:t>percaya-</a:t>
            </a:r>
            <a:r>
              <a:rPr lang="en-US" sz="5400" b="1" dirty="0" err="1">
                <a:solidFill>
                  <a:srgbClr val="FFFF00"/>
                </a:solidFill>
                <a:effectLst>
                  <a:glow rad="152400">
                    <a:schemeClr val="tx1"/>
                  </a:glow>
                </a:effectLst>
                <a:latin typeface="Arial" charset="0"/>
                <a:ea typeface="ＭＳ Ｐゴシック" charset="0"/>
              </a:rPr>
              <a:t>Kristus</a:t>
            </a:r>
            <a:r>
              <a:rPr lang="en-US" sz="5400" b="1" dirty="0">
                <a:effectLst>
                  <a:glow rad="152400">
                    <a:schemeClr val="tx1"/>
                  </a:glow>
                </a:effectLst>
                <a:latin typeface="Arial" charset="0"/>
                <a:ea typeface="ＭＳ Ｐゴシック" charset="0"/>
              </a:rPr>
              <a:t> </a:t>
            </a:r>
          </a:p>
        </p:txBody>
      </p:sp>
      <p:sp>
        <p:nvSpPr>
          <p:cNvPr id="7" name="Rectangle 2"/>
          <p:cNvSpPr txBox="1">
            <a:spLocks noChangeArrowheads="1"/>
          </p:cNvSpPr>
          <p:nvPr/>
        </p:nvSpPr>
        <p:spPr bwMode="auto">
          <a:xfrm>
            <a:off x="16660" y="20922"/>
            <a:ext cx="9144000" cy="127049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5400" b="1" dirty="0">
                <a:solidFill>
                  <a:srgbClr val="FFFFFF"/>
                </a:solidFill>
                <a:effectLst>
                  <a:glow rad="152400">
                    <a:srgbClr val="000000"/>
                  </a:glow>
                </a:effectLst>
                <a:latin typeface="Arial" charset="0"/>
                <a:ea typeface="ＭＳ Ｐゴシック" charset="0"/>
              </a:rPr>
              <a:t>Ide </a:t>
            </a:r>
            <a:r>
              <a:rPr lang="en-US" sz="5400" b="1" dirty="0" err="1">
                <a:solidFill>
                  <a:srgbClr val="FFFFFF"/>
                </a:solidFill>
                <a:effectLst>
                  <a:glow rad="152400">
                    <a:srgbClr val="000000"/>
                  </a:glow>
                </a:effectLst>
                <a:latin typeface="Arial" charset="0"/>
                <a:ea typeface="ＭＳ Ｐゴシック" charset="0"/>
              </a:rPr>
              <a:t>Utama</a:t>
            </a:r>
            <a:endParaRPr lang="en-US" sz="5400" b="1" dirty="0">
              <a:solidFill>
                <a:srgbClr val="FFFFFF"/>
              </a:solidFill>
              <a:effectLst>
                <a:glow rad="152400">
                  <a:srgbClr val="000000"/>
                </a:glow>
              </a:effectLst>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969160" y="1364623"/>
            <a:ext cx="7239000" cy="3619500"/>
          </a:xfrm>
          <a:prstGeom prst="rect">
            <a:avLst/>
          </a:prstGeom>
        </p:spPr>
      </p:pic>
    </p:spTree>
    <p:extLst>
      <p:ext uri="{BB962C8B-B14F-4D97-AF65-F5344CB8AC3E}">
        <p14:creationId xmlns:p14="http://schemas.microsoft.com/office/powerpoint/2010/main" val="3778729882"/>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 y="0"/>
            <a:ext cx="9144001" cy="6858000"/>
          </a:xfrm>
          <a:prstGeom prst="rect">
            <a:avLst/>
          </a:prstGeom>
        </p:spPr>
      </p:pic>
      <p:sp>
        <p:nvSpPr>
          <p:cNvPr id="111618" name="Rectangle 2"/>
          <p:cNvSpPr>
            <a:spLocks noGrp="1" noChangeArrowheads="1"/>
          </p:cNvSpPr>
          <p:nvPr>
            <p:ph type="ctrTitle"/>
          </p:nvPr>
        </p:nvSpPr>
        <p:spPr>
          <a:xfrm>
            <a:off x="5493390" y="981726"/>
            <a:ext cx="3650612" cy="1787207"/>
          </a:xfrm>
          <a:noFill/>
        </p:spPr>
        <p:txBody>
          <a:bodyPr/>
          <a:lstStyle/>
          <a:p>
            <a:r>
              <a:rPr lang="en-US" sz="8000" b="1" dirty="0" err="1">
                <a:solidFill>
                  <a:srgbClr val="FF0000"/>
                </a:solidFill>
                <a:latin typeface="Bradley Hand ITC TT-Bold"/>
                <a:ea typeface="ＭＳ Ｐゴシック" charset="0"/>
                <a:cs typeface="Bradley Hand ITC TT-Bold"/>
              </a:rPr>
              <a:t>Jadi</a:t>
            </a:r>
            <a:r>
              <a:rPr lang="en-US" sz="8000" b="1" dirty="0">
                <a:solidFill>
                  <a:srgbClr val="FF0000"/>
                </a:solidFill>
                <a:latin typeface="Bradley Hand ITC TT-Bold"/>
                <a:ea typeface="ＭＳ Ｐゴシック" charset="0"/>
                <a:cs typeface="Bradley Hand ITC TT-Bold"/>
              </a:rPr>
              <a:t> </a:t>
            </a:r>
            <a:r>
              <a:rPr lang="en-US" sz="8000" b="1" dirty="0" err="1">
                <a:solidFill>
                  <a:srgbClr val="FF0000"/>
                </a:solidFill>
                <a:latin typeface="Bradley Hand ITC TT-Bold"/>
                <a:ea typeface="ＭＳ Ｐゴシック" charset="0"/>
                <a:cs typeface="Bradley Hand ITC TT-Bold"/>
              </a:rPr>
              <a:t>Panas</a:t>
            </a:r>
            <a:r>
              <a:rPr lang="en-US" sz="8000" b="1" dirty="0">
                <a:solidFill>
                  <a:srgbClr val="FF0000"/>
                </a:solidFill>
                <a:latin typeface="Bradley Hand ITC TT-Bold"/>
                <a:ea typeface="ＭＳ Ｐゴシック" charset="0"/>
                <a:cs typeface="Bradley Hand ITC TT-Bold"/>
              </a:rPr>
              <a:t>!</a:t>
            </a:r>
          </a:p>
        </p:txBody>
      </p:sp>
      <p:sp>
        <p:nvSpPr>
          <p:cNvPr id="4" name="Rectangle 2"/>
          <p:cNvSpPr txBox="1">
            <a:spLocks noChangeArrowheads="1"/>
          </p:cNvSpPr>
          <p:nvPr/>
        </p:nvSpPr>
        <p:spPr bwMode="auto">
          <a:xfrm>
            <a:off x="-1" y="0"/>
            <a:ext cx="9144001" cy="14478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4800" b="1" dirty="0" err="1">
                <a:solidFill>
                  <a:srgbClr val="FFFFFF"/>
                </a:solidFill>
                <a:latin typeface="Arial" charset="0"/>
                <a:ea typeface="ＭＳ Ｐゴシック" charset="0"/>
              </a:rPr>
              <a:t>Tiga</a:t>
            </a:r>
            <a:r>
              <a:rPr lang="en-US" sz="4800" b="1" dirty="0">
                <a:solidFill>
                  <a:srgbClr val="FFFFFF"/>
                </a:solidFill>
                <a:latin typeface="Arial" charset="0"/>
                <a:ea typeface="ＭＳ Ｐゴシック" charset="0"/>
              </a:rPr>
              <a:t> </a:t>
            </a:r>
            <a:r>
              <a:rPr lang="ru-RU" sz="4800" b="1" dirty="0">
                <a:solidFill>
                  <a:srgbClr val="FFFFFF"/>
                </a:solidFill>
                <a:latin typeface="Arial" charset="0"/>
                <a:ea typeface="ＭＳ Ｐゴシック" charset="0"/>
              </a:rPr>
              <a:t>"</a:t>
            </a:r>
            <a:r>
              <a:rPr lang="en-US" sz="4800" b="1" dirty="0" err="1">
                <a:solidFill>
                  <a:srgbClr val="FFFFFF"/>
                </a:solidFill>
                <a:latin typeface="Arial" charset="0"/>
                <a:ea typeface="ＭＳ Ｐゴシック" charset="0"/>
              </a:rPr>
              <a:t>Rs</a:t>
            </a:r>
            <a:r>
              <a:rPr lang="ru-RU" sz="4800" b="1" dirty="0">
                <a:solidFill>
                  <a:srgbClr val="FFFFFF"/>
                </a:solidFill>
                <a:latin typeface="Arial" charset="0"/>
                <a:ea typeface="ＭＳ Ｐゴシック" charset="0"/>
              </a:rPr>
              <a:t>"</a:t>
            </a:r>
            <a:r>
              <a:rPr lang="en-US" sz="4800" b="1" dirty="0">
                <a:solidFill>
                  <a:srgbClr val="FFFFFF"/>
                </a:solidFill>
                <a:latin typeface="Arial" charset="0"/>
                <a:ea typeface="ＭＳ Ｐゴシック" charset="0"/>
              </a:rPr>
              <a:t> </a:t>
            </a:r>
            <a:r>
              <a:rPr lang="en-US" sz="4800" b="1" dirty="0" err="1">
                <a:solidFill>
                  <a:srgbClr val="FFFFFF"/>
                </a:solidFill>
                <a:latin typeface="Arial" charset="0"/>
                <a:ea typeface="ＭＳ Ｐゴシック" charset="0"/>
              </a:rPr>
              <a:t>untuk</a:t>
            </a:r>
            <a:r>
              <a:rPr lang="en-US" sz="4800" b="1" dirty="0">
                <a:solidFill>
                  <a:srgbClr val="FFFFFF"/>
                </a:solidFill>
                <a:latin typeface="Arial" charset="0"/>
                <a:ea typeface="ＭＳ Ｐゴシック" charset="0"/>
              </a:rPr>
              <a:t> </a:t>
            </a:r>
            <a:r>
              <a:rPr lang="en-US" sz="4800" b="1" dirty="0" err="1">
                <a:solidFill>
                  <a:srgbClr val="FFFFFF"/>
                </a:solidFill>
                <a:latin typeface="Arial" charset="0"/>
                <a:ea typeface="ＭＳ Ｐゴシック" charset="0"/>
              </a:rPr>
              <a:t>menyembuhkan</a:t>
            </a:r>
            <a:r>
              <a:rPr lang="en-US" sz="4800" b="1" dirty="0">
                <a:solidFill>
                  <a:srgbClr val="FFFFFF"/>
                </a:solidFill>
                <a:latin typeface="Arial" charset="0"/>
                <a:ea typeface="ＭＳ Ｐゴシック" charset="0"/>
              </a:rPr>
              <a:t> </a:t>
            </a:r>
            <a:r>
              <a:rPr lang="en-US" sz="4800" b="1" dirty="0" err="1">
                <a:solidFill>
                  <a:srgbClr val="FFFFFF"/>
                </a:solidFill>
                <a:latin typeface="Arial" charset="0"/>
                <a:ea typeface="ＭＳ Ｐゴシック" charset="0"/>
              </a:rPr>
              <a:t>apatis</a:t>
            </a:r>
            <a:r>
              <a:rPr lang="en-US" sz="4800" b="1" dirty="0">
                <a:solidFill>
                  <a:srgbClr val="FFFFFF"/>
                </a:solidFill>
                <a:latin typeface="Arial" charset="0"/>
                <a:ea typeface="ＭＳ Ｐゴシック" charset="0"/>
              </a:rPr>
              <a:t>…</a:t>
            </a:r>
          </a:p>
        </p:txBody>
      </p:sp>
      <p:sp>
        <p:nvSpPr>
          <p:cNvPr id="5" name="Rectangle 2"/>
          <p:cNvSpPr txBox="1">
            <a:spLocks noChangeArrowheads="1"/>
          </p:cNvSpPr>
          <p:nvPr/>
        </p:nvSpPr>
        <p:spPr bwMode="auto">
          <a:xfrm>
            <a:off x="1" y="5877273"/>
            <a:ext cx="4831379"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4800" b="1" i="1" dirty="0">
                <a:solidFill>
                  <a:srgbClr val="FFFFFF"/>
                </a:solidFill>
                <a:latin typeface="Arial" charset="0"/>
                <a:ea typeface="ＭＳ Ｐゴシック" charset="0"/>
              </a:rPr>
              <a:t>Why 3:14-22</a:t>
            </a:r>
          </a:p>
        </p:txBody>
      </p:sp>
    </p:spTree>
    <p:extLst>
      <p:ext uri="{BB962C8B-B14F-4D97-AF65-F5344CB8AC3E}">
        <p14:creationId xmlns:p14="http://schemas.microsoft.com/office/powerpoint/2010/main" val="9610470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hidden="1"/>
          <p:cNvSpPr>
            <a:spLocks noGrp="1" noChangeArrowheads="1"/>
          </p:cNvSpPr>
          <p:nvPr>
            <p:ph type="title"/>
          </p:nvPr>
        </p:nvSpPr>
        <p:spPr/>
        <p:txBody>
          <a:bodyPr/>
          <a:lstStyle/>
          <a:p>
            <a:r>
              <a:rPr lang="en-US">
                <a:solidFill>
                  <a:schemeClr val="bg1"/>
                </a:solidFill>
              </a:rPr>
              <a:t>Sardis Temple of Artemis from above</a:t>
            </a:r>
          </a:p>
        </p:txBody>
      </p:sp>
      <p:pic>
        <p:nvPicPr>
          <p:cNvPr id="18435" name="Picture 3" descr="Sardis Temple of Artemis from above3,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8436" name="Text Box 4"/>
          <p:cNvSpPr txBox="1">
            <a:spLocks noChangeArrowheads="1"/>
          </p:cNvSpPr>
          <p:nvPr/>
        </p:nvSpPr>
        <p:spPr bwMode="auto">
          <a:xfrm>
            <a:off x="0" y="6175244"/>
            <a:ext cx="9144000" cy="682756"/>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en-US" dirty="0"/>
              <a:t>Artemis </a:t>
            </a:r>
            <a:r>
              <a:rPr lang="en-US" dirty="0" err="1"/>
              <a:t>Kuil</a:t>
            </a:r>
            <a:r>
              <a:rPr lang="en-US" dirty="0"/>
              <a:t> Sardis </a:t>
            </a:r>
            <a:r>
              <a:rPr lang="en-US" dirty="0" err="1"/>
              <a:t>dari</a:t>
            </a:r>
            <a:r>
              <a:rPr lang="en-US" dirty="0"/>
              <a:t> </a:t>
            </a:r>
            <a:r>
              <a:rPr lang="en-US" dirty="0" err="1"/>
              <a:t>Atas</a:t>
            </a:r>
            <a:endParaRPr lang="en-US" dirty="0"/>
          </a:p>
        </p:txBody>
      </p:sp>
    </p:spTree>
    <p:extLst>
      <p:ext uri="{BB962C8B-B14F-4D97-AF65-F5344CB8AC3E}">
        <p14:creationId xmlns:p14="http://schemas.microsoft.com/office/powerpoint/2010/main" val="223353311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238238" y="29453"/>
            <a:ext cx="6905765" cy="6905765"/>
          </a:xfrm>
          <a:prstGeom prst="rect">
            <a:avLst/>
          </a:prstGeom>
        </p:spPr>
      </p:pic>
      <p:sp>
        <p:nvSpPr>
          <p:cNvPr id="4" name="Rectangle 2"/>
          <p:cNvSpPr txBox="1">
            <a:spLocks noChangeArrowheads="1"/>
          </p:cNvSpPr>
          <p:nvPr/>
        </p:nvSpPr>
        <p:spPr bwMode="auto">
          <a:xfrm>
            <a:off x="0" y="3"/>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4000" b="1" i="1" dirty="0" err="1">
                <a:solidFill>
                  <a:srgbClr val="FFFFFF"/>
                </a:solidFill>
                <a:effectLst>
                  <a:glow rad="165100">
                    <a:srgbClr val="000000"/>
                  </a:glow>
                </a:effectLst>
                <a:latin typeface="Arial" charset="0"/>
                <a:ea typeface="ＭＳ Ｐゴシック" charset="0"/>
              </a:rPr>
              <a:t>Langkah</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pertama</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untuk</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menyembuhkan</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apatis</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rohani</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adalah</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melihat</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perbedaan</a:t>
            </a:r>
            <a:r>
              <a:rPr lang="en-US" sz="4000" b="1" i="1" dirty="0">
                <a:solidFill>
                  <a:srgbClr val="FFFFFF"/>
                </a:solidFill>
                <a:effectLst>
                  <a:glow rad="165100">
                    <a:srgbClr val="000000"/>
                  </a:glow>
                </a:effectLst>
                <a:latin typeface="Arial" charset="0"/>
                <a:ea typeface="ＭＳ Ｐゴシック" charset="0"/>
              </a:rPr>
              <a:t> di </a:t>
            </a:r>
            <a:r>
              <a:rPr lang="en-US" sz="4000" b="1" i="1" dirty="0" err="1">
                <a:solidFill>
                  <a:srgbClr val="FFFFFF"/>
                </a:solidFill>
                <a:effectLst>
                  <a:glow rad="165100">
                    <a:srgbClr val="000000"/>
                  </a:glow>
                </a:effectLst>
                <a:latin typeface="Arial" charset="0"/>
                <a:ea typeface="ＭＳ Ｐゴシック" charset="0"/>
              </a:rPr>
              <a:t>dalam</a:t>
            </a:r>
            <a:r>
              <a:rPr lang="en-US" sz="4000" b="1" i="1" dirty="0">
                <a:solidFill>
                  <a:srgbClr val="FFFFFF"/>
                </a:solidFill>
                <a:effectLst>
                  <a:glow rad="165100">
                    <a:srgbClr val="000000"/>
                  </a:glow>
                </a:effectLst>
                <a:latin typeface="Arial" charset="0"/>
                <a:ea typeface="ＭＳ Ｐゴシック" charset="0"/>
              </a:rPr>
              <a:t>…</a:t>
            </a:r>
          </a:p>
        </p:txBody>
      </p:sp>
      <p:sp>
        <p:nvSpPr>
          <p:cNvPr id="5" name="Rectangle 2"/>
          <p:cNvSpPr txBox="1">
            <a:spLocks noChangeArrowheads="1"/>
          </p:cNvSpPr>
          <p:nvPr/>
        </p:nvSpPr>
        <p:spPr bwMode="auto">
          <a:xfrm>
            <a:off x="1" y="5877273"/>
            <a:ext cx="4831379"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4000" b="1" i="1" dirty="0">
                <a:solidFill>
                  <a:srgbClr val="FFFFFF"/>
                </a:solidFill>
                <a:effectLst>
                  <a:glow rad="165100">
                    <a:srgbClr val="000000"/>
                  </a:glow>
                </a:effectLst>
                <a:latin typeface="Arial" charset="0"/>
                <a:ea typeface="ＭＳ Ｐゴシック" charset="0"/>
              </a:rPr>
              <a:t>Why 3:14</a:t>
            </a:r>
          </a:p>
        </p:txBody>
      </p:sp>
      <p:sp>
        <p:nvSpPr>
          <p:cNvPr id="8" name="Title 7"/>
          <p:cNvSpPr>
            <a:spLocks noGrp="1"/>
          </p:cNvSpPr>
          <p:nvPr>
            <p:ph type="ctrTitle"/>
          </p:nvPr>
        </p:nvSpPr>
        <p:spPr>
          <a:xfrm>
            <a:off x="0" y="2868679"/>
            <a:ext cx="9144000" cy="1470025"/>
          </a:xfrm>
        </p:spPr>
        <p:txBody>
          <a:bodyPr/>
          <a:lstStyle/>
          <a:p>
            <a:r>
              <a:rPr lang="en-US" b="1" dirty="0">
                <a:solidFill>
                  <a:srgbClr val="FFFF00"/>
                </a:solidFill>
                <a:effectLst>
                  <a:glow rad="165100">
                    <a:schemeClr val="tx1"/>
                  </a:glow>
                </a:effectLst>
                <a:latin typeface="Arial" charset="0"/>
                <a:ea typeface="ＭＳ Ｐゴシック" charset="0"/>
              </a:rPr>
              <a:t>I. </a:t>
            </a:r>
            <a:r>
              <a:rPr lang="en-US" b="1" dirty="0" err="1">
                <a:solidFill>
                  <a:srgbClr val="FFFF00"/>
                </a:solidFill>
                <a:effectLst>
                  <a:glow rad="165100">
                    <a:schemeClr val="tx1"/>
                  </a:glow>
                </a:effectLst>
                <a:latin typeface="Arial" charset="0"/>
                <a:ea typeface="ＭＳ Ｐゴシック" charset="0"/>
              </a:rPr>
              <a:t>Menjalin</a:t>
            </a:r>
            <a:r>
              <a:rPr lang="en-US" b="1" dirty="0">
                <a:solidFill>
                  <a:srgbClr val="FFFF00"/>
                </a:solidFill>
                <a:effectLst>
                  <a:glow rad="165100">
                    <a:schemeClr val="tx1"/>
                  </a:glow>
                </a:effectLst>
                <a:latin typeface="Arial" charset="0"/>
                <a:ea typeface="ＭＳ Ｐゴシック" charset="0"/>
              </a:rPr>
              <a:t> </a:t>
            </a:r>
            <a:r>
              <a:rPr lang="en-US" b="1" dirty="0" err="1">
                <a:solidFill>
                  <a:srgbClr val="FFFF00"/>
                </a:solidFill>
                <a:effectLst>
                  <a:glow rad="165100">
                    <a:schemeClr val="tx1"/>
                  </a:glow>
                </a:effectLst>
                <a:latin typeface="Arial" charset="0"/>
                <a:ea typeface="ＭＳ Ｐゴシック" charset="0"/>
              </a:rPr>
              <a:t>hubungan</a:t>
            </a:r>
            <a:r>
              <a:rPr lang="en-US" b="1" dirty="0">
                <a:effectLst>
                  <a:glow rad="165100">
                    <a:schemeClr val="tx1"/>
                  </a:glow>
                </a:effectLst>
                <a:latin typeface="Arial" charset="0"/>
                <a:ea typeface="ＭＳ Ｐゴシック" charset="0"/>
              </a:rPr>
              <a:t>: </a:t>
            </a:r>
            <a:r>
              <a:rPr lang="en-US" b="1" dirty="0" err="1">
                <a:effectLst>
                  <a:glow rad="165100">
                    <a:schemeClr val="tx1"/>
                  </a:glow>
                </a:effectLst>
                <a:latin typeface="Arial" charset="0"/>
                <a:ea typeface="ＭＳ Ｐゴシック" charset="0"/>
              </a:rPr>
              <a:t>Keangkuhan</a:t>
            </a:r>
            <a:r>
              <a:rPr lang="en-US" b="1" dirty="0">
                <a:effectLst>
                  <a:glow rad="165100">
                    <a:schemeClr val="tx1"/>
                  </a:glow>
                </a:effectLst>
                <a:latin typeface="Arial" charset="0"/>
                <a:ea typeface="ＭＳ Ｐゴシック" charset="0"/>
              </a:rPr>
              <a:t> </a:t>
            </a:r>
            <a:r>
              <a:rPr lang="en-US" b="1" dirty="0" err="1">
                <a:effectLst>
                  <a:glow rad="165100">
                    <a:schemeClr val="tx1"/>
                  </a:glow>
                </a:effectLst>
                <a:latin typeface="Arial" charset="0"/>
                <a:ea typeface="ＭＳ Ｐゴシック" charset="0"/>
              </a:rPr>
              <a:t>kita</a:t>
            </a:r>
            <a:r>
              <a:rPr lang="en-US" b="1" dirty="0">
                <a:effectLst>
                  <a:glow rad="165100">
                    <a:schemeClr val="tx1"/>
                  </a:glow>
                </a:effectLst>
                <a:latin typeface="Arial" charset="0"/>
                <a:ea typeface="ＭＳ Ｐゴシック" charset="0"/>
              </a:rPr>
              <a:t> </a:t>
            </a:r>
            <a:r>
              <a:rPr lang="en-US" b="1" dirty="0" err="1">
                <a:effectLst>
                  <a:glow rad="165100">
                    <a:schemeClr val="tx1"/>
                  </a:glow>
                </a:effectLst>
                <a:latin typeface="Arial" charset="0"/>
                <a:ea typeface="ＭＳ Ｐゴシック" charset="0"/>
              </a:rPr>
              <a:t>tunduk</a:t>
            </a:r>
            <a:r>
              <a:rPr lang="en-US" b="1" dirty="0">
                <a:effectLst>
                  <a:glow rad="165100">
                    <a:schemeClr val="tx1"/>
                  </a:glow>
                </a:effectLst>
                <a:latin typeface="Arial" charset="0"/>
                <a:ea typeface="ＭＳ Ｐゴシック" charset="0"/>
              </a:rPr>
              <a:t> </a:t>
            </a:r>
            <a:r>
              <a:rPr lang="en-US" b="1" dirty="0" err="1">
                <a:effectLst>
                  <a:glow rad="165100">
                    <a:schemeClr val="tx1"/>
                  </a:glow>
                </a:effectLst>
                <a:latin typeface="Arial" charset="0"/>
                <a:ea typeface="ＭＳ Ｐゴシック" charset="0"/>
              </a:rPr>
              <a:t>oleh</a:t>
            </a:r>
            <a:r>
              <a:rPr lang="en-US" b="1" dirty="0">
                <a:effectLst>
                  <a:glow rad="165100">
                    <a:schemeClr val="tx1"/>
                  </a:glow>
                </a:effectLst>
                <a:latin typeface="Arial" charset="0"/>
                <a:ea typeface="ＭＳ Ｐゴシック" charset="0"/>
              </a:rPr>
              <a:t> </a:t>
            </a:r>
            <a:r>
              <a:rPr lang="en-US" b="1" dirty="0" err="1">
                <a:solidFill>
                  <a:srgbClr val="FFFF00"/>
                </a:solidFill>
                <a:effectLst>
                  <a:glow rad="165100">
                    <a:schemeClr val="tx1"/>
                  </a:glow>
                </a:effectLst>
                <a:latin typeface="Arial" charset="0"/>
                <a:ea typeface="ＭＳ Ｐゴシック" charset="0"/>
              </a:rPr>
              <a:t>kuasa</a:t>
            </a:r>
            <a:r>
              <a:rPr lang="en-US" b="1" dirty="0">
                <a:solidFill>
                  <a:srgbClr val="FFFF00"/>
                </a:solidFill>
                <a:effectLst>
                  <a:glow rad="165100">
                    <a:schemeClr val="tx1"/>
                  </a:glow>
                </a:effectLst>
                <a:latin typeface="Arial" charset="0"/>
                <a:ea typeface="ＭＳ Ｐゴシック" charset="0"/>
              </a:rPr>
              <a:t> </a:t>
            </a:r>
            <a:r>
              <a:rPr lang="en-SG" b="1" dirty="0" err="1">
                <a:effectLst>
                  <a:glow rad="165100">
                    <a:schemeClr val="tx1"/>
                  </a:glow>
                </a:effectLst>
                <a:latin typeface="Arial" charset="0"/>
                <a:ea typeface="ＭＳ Ｐゴシック" charset="0"/>
              </a:rPr>
              <a:t>Kristus</a:t>
            </a:r>
            <a:r>
              <a:rPr lang="en-US" b="1" dirty="0">
                <a:solidFill>
                  <a:srgbClr val="FFFF00"/>
                </a:solidFill>
                <a:effectLst>
                  <a:glow rad="165100">
                    <a:schemeClr val="tx1"/>
                  </a:glow>
                </a:effectLst>
                <a:latin typeface="Arial" charset="0"/>
                <a:ea typeface="ＭＳ Ｐゴシック" charset="0"/>
              </a:rPr>
              <a:t> </a:t>
            </a:r>
            <a:r>
              <a:rPr lang="en-US" b="1" dirty="0">
                <a:effectLst>
                  <a:glow rad="165100">
                    <a:schemeClr val="tx1"/>
                  </a:glow>
                </a:effectLst>
                <a:latin typeface="Arial" charset="0"/>
                <a:ea typeface="ＭＳ Ｐゴシック" charset="0"/>
              </a:rPr>
              <a:t>yang </a:t>
            </a:r>
            <a:r>
              <a:rPr lang="en-US" b="1" dirty="0" err="1">
                <a:effectLst>
                  <a:glow rad="165100">
                    <a:schemeClr val="tx1"/>
                  </a:glow>
                </a:effectLst>
                <a:latin typeface="Arial" charset="0"/>
                <a:ea typeface="ＭＳ Ｐゴシック" charset="0"/>
              </a:rPr>
              <a:t>sesungguhnya</a:t>
            </a:r>
            <a:br>
              <a:rPr lang="en-US" b="1" dirty="0">
                <a:solidFill>
                  <a:srgbClr val="FFFF00"/>
                </a:solidFill>
                <a:effectLst>
                  <a:glow rad="165100">
                    <a:schemeClr val="tx1"/>
                  </a:glow>
                </a:effectLst>
                <a:latin typeface="Arial" charset="0"/>
                <a:ea typeface="ＭＳ Ｐゴシック" charset="0"/>
              </a:rPr>
            </a:br>
            <a:endParaRPr lang="en-US" dirty="0">
              <a:effectLst>
                <a:glow rad="165100">
                  <a:schemeClr val="tx1"/>
                </a:glow>
              </a:effectLst>
            </a:endParaRPr>
          </a:p>
        </p:txBody>
      </p:sp>
    </p:spTree>
    <p:extLst>
      <p:ext uri="{BB962C8B-B14F-4D97-AF65-F5344CB8AC3E}">
        <p14:creationId xmlns:p14="http://schemas.microsoft.com/office/powerpoint/2010/main" val="136894631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0547" y="0"/>
            <a:ext cx="10181167" cy="6858000"/>
          </a:xfrm>
          <a:prstGeom prst="rect">
            <a:avLst/>
          </a:prstGeom>
        </p:spPr>
      </p:pic>
      <p:sp>
        <p:nvSpPr>
          <p:cNvPr id="4" name="Rectangle 2"/>
          <p:cNvSpPr txBox="1">
            <a:spLocks noChangeArrowheads="1"/>
          </p:cNvSpPr>
          <p:nvPr/>
        </p:nvSpPr>
        <p:spPr bwMode="auto">
          <a:xfrm>
            <a:off x="-100547" y="1392824"/>
            <a:ext cx="10181167"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4000" b="1" i="1" dirty="0" err="1">
                <a:solidFill>
                  <a:srgbClr val="FFFFFF"/>
                </a:solidFill>
                <a:effectLst>
                  <a:glow rad="165100">
                    <a:srgbClr val="000000"/>
                  </a:glow>
                </a:effectLst>
                <a:latin typeface="Arial" charset="0"/>
                <a:ea typeface="ＭＳ Ｐゴシック" charset="0"/>
              </a:rPr>
              <a:t>Langkah</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kedua</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untuk</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menyembuhkan</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apatis</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rohani</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adalah</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adalah</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mengindahkan</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milik</a:t>
            </a:r>
            <a:r>
              <a:rPr lang="en-US" sz="4000" b="1" i="1" dirty="0">
                <a:solidFill>
                  <a:srgbClr val="FFFFFF"/>
                </a:solidFill>
                <a:effectLst>
                  <a:glow rad="165100">
                    <a:srgbClr val="000000"/>
                  </a:glow>
                </a:effectLst>
                <a:latin typeface="Arial" charset="0"/>
                <a:ea typeface="ＭＳ Ｐゴシック" charset="0"/>
              </a:rPr>
              <a:t> </a:t>
            </a:r>
            <a:r>
              <a:rPr lang="en-US" sz="4000" b="1" i="1" dirty="0" err="1">
                <a:solidFill>
                  <a:srgbClr val="FFFFFF"/>
                </a:solidFill>
                <a:effectLst>
                  <a:glow rad="165100">
                    <a:srgbClr val="000000"/>
                  </a:glow>
                </a:effectLst>
                <a:latin typeface="Arial" charset="0"/>
                <a:ea typeface="ＭＳ Ｐゴシック" charset="0"/>
              </a:rPr>
              <a:t>Kristus</a:t>
            </a:r>
            <a:r>
              <a:rPr lang="en-US" sz="4000" b="1" i="1" dirty="0">
                <a:solidFill>
                  <a:srgbClr val="FFFFFF"/>
                </a:solidFill>
                <a:effectLst>
                  <a:glow rad="165100">
                    <a:srgbClr val="000000"/>
                  </a:glow>
                </a:effectLst>
                <a:latin typeface="Arial" charset="0"/>
                <a:ea typeface="ＭＳ Ｐゴシック" charset="0"/>
              </a:rPr>
              <a:t>…</a:t>
            </a:r>
          </a:p>
        </p:txBody>
      </p:sp>
      <p:sp>
        <p:nvSpPr>
          <p:cNvPr id="5" name="Rectangle 2"/>
          <p:cNvSpPr txBox="1">
            <a:spLocks noChangeArrowheads="1"/>
          </p:cNvSpPr>
          <p:nvPr/>
        </p:nvSpPr>
        <p:spPr bwMode="auto">
          <a:xfrm>
            <a:off x="1" y="5877273"/>
            <a:ext cx="4831379"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4000" b="1" i="1" dirty="0">
                <a:solidFill>
                  <a:srgbClr val="FFFFFF"/>
                </a:solidFill>
                <a:effectLst>
                  <a:glow rad="165100">
                    <a:srgbClr val="000000"/>
                  </a:glow>
                </a:effectLst>
                <a:latin typeface="Arial" charset="0"/>
                <a:ea typeface="ＭＳ Ｐゴシック" charset="0"/>
              </a:rPr>
              <a:t>Why 3:15-16</a:t>
            </a:r>
          </a:p>
        </p:txBody>
      </p:sp>
      <p:sp>
        <p:nvSpPr>
          <p:cNvPr id="8" name="Title 7"/>
          <p:cNvSpPr>
            <a:spLocks noGrp="1"/>
          </p:cNvSpPr>
          <p:nvPr>
            <p:ph type="ctrTitle"/>
          </p:nvPr>
        </p:nvSpPr>
        <p:spPr>
          <a:xfrm>
            <a:off x="0" y="3902147"/>
            <a:ext cx="9144000" cy="1470025"/>
          </a:xfrm>
        </p:spPr>
        <p:txBody>
          <a:bodyPr/>
          <a:lstStyle/>
          <a:p>
            <a:r>
              <a:rPr lang="en-US" b="1" dirty="0">
                <a:solidFill>
                  <a:srgbClr val="FFFF00"/>
                </a:solidFill>
                <a:effectLst>
                  <a:glow rad="165100">
                    <a:schemeClr val="tx1"/>
                  </a:glow>
                </a:effectLst>
                <a:latin typeface="Arial" charset="0"/>
                <a:ea typeface="ＭＳ Ｐゴシック" charset="0"/>
              </a:rPr>
              <a:t>II. </a:t>
            </a:r>
            <a:r>
              <a:rPr lang="en-US" b="1" dirty="0" err="1">
                <a:solidFill>
                  <a:srgbClr val="FFFF00"/>
                </a:solidFill>
                <a:effectLst>
                  <a:glow rad="165100">
                    <a:schemeClr val="tx1"/>
                  </a:glow>
                </a:effectLst>
                <a:latin typeface="Arial" charset="0"/>
                <a:ea typeface="ＭＳ Ｐゴシック" charset="0"/>
              </a:rPr>
              <a:t>Menegur</a:t>
            </a:r>
            <a:r>
              <a:rPr lang="en-US" b="1" dirty="0">
                <a:solidFill>
                  <a:srgbClr val="FFFF00"/>
                </a:solidFill>
                <a:effectLst>
                  <a:glow rad="165100">
                    <a:schemeClr val="tx1"/>
                  </a:glow>
                </a:effectLst>
                <a:latin typeface="Arial" charset="0"/>
                <a:ea typeface="ＭＳ Ｐゴシック" charset="0"/>
              </a:rPr>
              <a:t>: </a:t>
            </a:r>
            <a:r>
              <a:rPr lang="en-US" b="1" dirty="0" err="1">
                <a:effectLst>
                  <a:glow rad="165100">
                    <a:schemeClr val="tx1"/>
                  </a:glow>
                </a:effectLst>
                <a:latin typeface="Arial" charset="0"/>
                <a:ea typeface="ＭＳ Ｐゴシック" charset="0"/>
              </a:rPr>
              <a:t>Kristus</a:t>
            </a:r>
            <a:r>
              <a:rPr lang="en-US" b="1" dirty="0">
                <a:effectLst>
                  <a:glow rad="165100">
                    <a:schemeClr val="tx1"/>
                  </a:glow>
                </a:effectLst>
                <a:latin typeface="Arial" charset="0"/>
                <a:ea typeface="ＭＳ Ｐゴシック" charset="0"/>
              </a:rPr>
              <a:t> </a:t>
            </a:r>
            <a:r>
              <a:rPr lang="en-US" b="1" dirty="0" err="1">
                <a:effectLst>
                  <a:glow rad="165100">
                    <a:schemeClr val="tx1"/>
                  </a:glow>
                </a:effectLst>
                <a:latin typeface="Arial" charset="0"/>
                <a:ea typeface="ＭＳ Ｐゴシック" charset="0"/>
              </a:rPr>
              <a:t>merespon</a:t>
            </a:r>
            <a:r>
              <a:rPr lang="en-US" b="1" dirty="0">
                <a:effectLst>
                  <a:glow rad="165100">
                    <a:schemeClr val="tx1"/>
                  </a:glow>
                </a:effectLst>
                <a:latin typeface="Arial" charset="0"/>
                <a:ea typeface="ＭＳ Ｐゴシック" charset="0"/>
              </a:rPr>
              <a:t> </a:t>
            </a:r>
            <a:r>
              <a:rPr lang="en-US" b="1" dirty="0" err="1">
                <a:effectLst>
                  <a:glow rad="165100">
                    <a:schemeClr val="tx1"/>
                  </a:glow>
                </a:effectLst>
                <a:latin typeface="Arial" charset="0"/>
                <a:ea typeface="ＭＳ Ｐゴシック" charset="0"/>
              </a:rPr>
              <a:t>apatisme</a:t>
            </a:r>
            <a:r>
              <a:rPr lang="en-US" b="1" dirty="0">
                <a:effectLst>
                  <a:glow rad="165100">
                    <a:schemeClr val="tx1"/>
                  </a:glow>
                </a:effectLst>
                <a:latin typeface="Arial" charset="0"/>
                <a:ea typeface="ＭＳ Ｐゴシック" charset="0"/>
              </a:rPr>
              <a:t> </a:t>
            </a:r>
            <a:r>
              <a:rPr lang="en-US" b="1" dirty="0" err="1">
                <a:effectLst>
                  <a:glow rad="165100">
                    <a:schemeClr val="tx1"/>
                  </a:glow>
                </a:effectLst>
                <a:latin typeface="Arial" charset="0"/>
                <a:ea typeface="ＭＳ Ｐゴシック" charset="0"/>
              </a:rPr>
              <a:t>dengan</a:t>
            </a:r>
            <a:r>
              <a:rPr lang="en-US" b="1" dirty="0">
                <a:solidFill>
                  <a:srgbClr val="FFFF00"/>
                </a:solidFill>
                <a:effectLst>
                  <a:glow rad="165100">
                    <a:schemeClr val="tx1"/>
                  </a:glow>
                </a:effectLst>
                <a:latin typeface="Arial" charset="0"/>
                <a:ea typeface="ＭＳ Ｐゴシック" charset="0"/>
              </a:rPr>
              <a:t> </a:t>
            </a:r>
            <a:r>
              <a:rPr lang="en-US" b="1" dirty="0" err="1">
                <a:solidFill>
                  <a:srgbClr val="FFFF00"/>
                </a:solidFill>
                <a:effectLst>
                  <a:glow rad="165100">
                    <a:schemeClr val="tx1"/>
                  </a:glow>
                </a:effectLst>
                <a:latin typeface="Arial" charset="0"/>
                <a:ea typeface="ＭＳ Ｐゴシック" charset="0"/>
              </a:rPr>
              <a:t>disiplin</a:t>
            </a:r>
            <a:r>
              <a:rPr lang="en-US" b="1" dirty="0">
                <a:solidFill>
                  <a:srgbClr val="FFFF00"/>
                </a:solidFill>
                <a:effectLst>
                  <a:glow rad="165100">
                    <a:schemeClr val="tx1"/>
                  </a:glow>
                </a:effectLst>
                <a:latin typeface="Arial" charset="0"/>
                <a:ea typeface="ＭＳ Ｐゴシック" charset="0"/>
              </a:rPr>
              <a:t> </a:t>
            </a:r>
            <a:br>
              <a:rPr lang="en-US" b="1" dirty="0">
                <a:solidFill>
                  <a:srgbClr val="FFFF00"/>
                </a:solidFill>
                <a:effectLst>
                  <a:glow rad="165100">
                    <a:schemeClr val="tx1"/>
                  </a:glow>
                </a:effectLst>
                <a:latin typeface="Arial" charset="0"/>
                <a:ea typeface="ＭＳ Ｐゴシック" charset="0"/>
              </a:rPr>
            </a:br>
            <a:endParaRPr lang="en-US" dirty="0">
              <a:effectLst>
                <a:glow rad="165100">
                  <a:schemeClr val="tx1"/>
                </a:glow>
              </a:effectLst>
            </a:endParaRPr>
          </a:p>
        </p:txBody>
      </p:sp>
    </p:spTree>
    <p:extLst>
      <p:ext uri="{BB962C8B-B14F-4D97-AF65-F5344CB8AC3E}">
        <p14:creationId xmlns:p14="http://schemas.microsoft.com/office/powerpoint/2010/main" val="298970831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a:stretch/>
        </p:blipFill>
        <p:spPr>
          <a:xfrm>
            <a:off x="56355" y="3305162"/>
            <a:ext cx="3996187" cy="2993283"/>
          </a:xfrm>
          <a:prstGeom prst="rect">
            <a:avLst/>
          </a:prstGeom>
        </p:spPr>
      </p:pic>
      <p:sp>
        <p:nvSpPr>
          <p:cNvPr id="4" name="Rectangle 2"/>
          <p:cNvSpPr txBox="1">
            <a:spLocks noChangeArrowheads="1"/>
          </p:cNvSpPr>
          <p:nvPr/>
        </p:nvSpPr>
        <p:spPr bwMode="auto">
          <a:xfrm>
            <a:off x="-544284" y="-110802"/>
            <a:ext cx="10319657"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3600" b="1" i="1" dirty="0" err="1">
                <a:solidFill>
                  <a:srgbClr val="FFFFFF"/>
                </a:solidFill>
                <a:effectLst>
                  <a:glow rad="165100">
                    <a:srgbClr val="000000"/>
                  </a:glow>
                </a:effectLst>
                <a:latin typeface="Arial" charset="0"/>
                <a:ea typeface="ＭＳ Ｐゴシック" charset="0"/>
              </a:rPr>
              <a:t>Langkah</a:t>
            </a:r>
            <a:r>
              <a:rPr lang="en-US" sz="3600" b="1" i="1" dirty="0">
                <a:solidFill>
                  <a:srgbClr val="FFFFFF"/>
                </a:solidFill>
                <a:effectLst>
                  <a:glow rad="165100">
                    <a:srgbClr val="000000"/>
                  </a:glow>
                </a:effectLst>
                <a:latin typeface="Arial" charset="0"/>
                <a:ea typeface="ＭＳ Ｐゴシック" charset="0"/>
              </a:rPr>
              <a:t> </a:t>
            </a:r>
            <a:r>
              <a:rPr lang="en-US" sz="3600" b="1" i="1" dirty="0" err="1">
                <a:solidFill>
                  <a:srgbClr val="FFFFFF"/>
                </a:solidFill>
                <a:effectLst>
                  <a:glow rad="165100">
                    <a:srgbClr val="000000"/>
                  </a:glow>
                </a:effectLst>
                <a:latin typeface="Arial" charset="0"/>
                <a:ea typeface="ＭＳ Ｐゴシック" charset="0"/>
              </a:rPr>
              <a:t>pertama</a:t>
            </a:r>
            <a:r>
              <a:rPr lang="en-US" sz="3600" b="1" i="1" dirty="0">
                <a:solidFill>
                  <a:srgbClr val="FFFFFF"/>
                </a:solidFill>
                <a:effectLst>
                  <a:glow rad="165100">
                    <a:srgbClr val="000000"/>
                  </a:glow>
                </a:effectLst>
                <a:latin typeface="Arial" charset="0"/>
                <a:ea typeface="ＭＳ Ｐゴシック" charset="0"/>
              </a:rPr>
              <a:t> </a:t>
            </a:r>
            <a:r>
              <a:rPr lang="en-US" sz="3600" b="1" i="1" dirty="0" err="1">
                <a:solidFill>
                  <a:srgbClr val="FFFFFF"/>
                </a:solidFill>
                <a:effectLst>
                  <a:glow rad="165100">
                    <a:srgbClr val="000000"/>
                  </a:glow>
                </a:effectLst>
                <a:latin typeface="Arial" charset="0"/>
                <a:ea typeface="ＭＳ Ｐゴシック" charset="0"/>
              </a:rPr>
              <a:t>untuk</a:t>
            </a:r>
            <a:r>
              <a:rPr lang="en-US" sz="3600" b="1" i="1" dirty="0">
                <a:solidFill>
                  <a:srgbClr val="FFFFFF"/>
                </a:solidFill>
                <a:effectLst>
                  <a:glow rad="165100">
                    <a:srgbClr val="000000"/>
                  </a:glow>
                </a:effectLst>
                <a:latin typeface="Arial" charset="0"/>
                <a:ea typeface="ＭＳ Ｐゴシック" charset="0"/>
              </a:rPr>
              <a:t> </a:t>
            </a:r>
            <a:r>
              <a:rPr lang="en-US" sz="3600" b="1" i="1" dirty="0" err="1">
                <a:solidFill>
                  <a:srgbClr val="FFFFFF"/>
                </a:solidFill>
                <a:effectLst>
                  <a:glow rad="165100">
                    <a:srgbClr val="000000"/>
                  </a:glow>
                </a:effectLst>
                <a:latin typeface="Arial" charset="0"/>
                <a:ea typeface="ＭＳ Ｐゴシック" charset="0"/>
              </a:rPr>
              <a:t>menyembuhkan</a:t>
            </a:r>
            <a:r>
              <a:rPr lang="en-US" sz="3600" b="1" i="1" dirty="0">
                <a:solidFill>
                  <a:srgbClr val="FFFFFF"/>
                </a:solidFill>
                <a:effectLst>
                  <a:glow rad="165100">
                    <a:srgbClr val="000000"/>
                  </a:glow>
                </a:effectLst>
                <a:latin typeface="Arial" charset="0"/>
                <a:ea typeface="ＭＳ Ｐゴシック" charset="0"/>
              </a:rPr>
              <a:t> </a:t>
            </a:r>
            <a:r>
              <a:rPr lang="en-US" sz="3600" b="1" i="1" dirty="0" err="1">
                <a:solidFill>
                  <a:srgbClr val="FFFFFF"/>
                </a:solidFill>
                <a:effectLst>
                  <a:glow rad="165100">
                    <a:srgbClr val="000000"/>
                  </a:glow>
                </a:effectLst>
                <a:latin typeface="Arial" charset="0"/>
                <a:ea typeface="ＭＳ Ｐゴシック" charset="0"/>
              </a:rPr>
              <a:t>apatis</a:t>
            </a:r>
            <a:r>
              <a:rPr lang="en-US" sz="3600" b="1" i="1" dirty="0">
                <a:solidFill>
                  <a:srgbClr val="FFFFFF"/>
                </a:solidFill>
                <a:effectLst>
                  <a:glow rad="165100">
                    <a:srgbClr val="000000"/>
                  </a:glow>
                </a:effectLst>
                <a:latin typeface="Arial" charset="0"/>
                <a:ea typeface="ＭＳ Ｐゴシック" charset="0"/>
              </a:rPr>
              <a:t> </a:t>
            </a:r>
            <a:r>
              <a:rPr lang="en-US" sz="3600" b="1" i="1" dirty="0" err="1">
                <a:solidFill>
                  <a:srgbClr val="FFFFFF"/>
                </a:solidFill>
                <a:effectLst>
                  <a:glow rad="165100">
                    <a:srgbClr val="000000"/>
                  </a:glow>
                </a:effectLst>
                <a:latin typeface="Arial" charset="0"/>
                <a:ea typeface="ＭＳ Ｐゴシック" charset="0"/>
              </a:rPr>
              <a:t>rohani</a:t>
            </a:r>
            <a:r>
              <a:rPr lang="en-US" sz="3600" b="1" i="1" dirty="0">
                <a:solidFill>
                  <a:srgbClr val="FFFFFF"/>
                </a:solidFill>
                <a:effectLst>
                  <a:glow rad="165100">
                    <a:srgbClr val="000000"/>
                  </a:glow>
                </a:effectLst>
                <a:latin typeface="Arial" charset="0"/>
                <a:ea typeface="ＭＳ Ｐゴシック" charset="0"/>
              </a:rPr>
              <a:t> </a:t>
            </a:r>
            <a:r>
              <a:rPr lang="en-US" sz="3600" b="1" i="1" dirty="0" err="1">
                <a:solidFill>
                  <a:srgbClr val="FFFFFF"/>
                </a:solidFill>
                <a:effectLst>
                  <a:glow rad="165100">
                    <a:srgbClr val="000000"/>
                  </a:glow>
                </a:effectLst>
                <a:latin typeface="Arial" charset="0"/>
                <a:ea typeface="ＭＳ Ｐゴシック" charset="0"/>
              </a:rPr>
              <a:t>adalah</a:t>
            </a:r>
            <a:r>
              <a:rPr lang="en-US" sz="3600" b="1" i="1" dirty="0">
                <a:solidFill>
                  <a:srgbClr val="FFFFFF"/>
                </a:solidFill>
                <a:effectLst>
                  <a:glow rad="165100">
                    <a:srgbClr val="000000"/>
                  </a:glow>
                </a:effectLst>
                <a:latin typeface="Arial" charset="0"/>
                <a:ea typeface="ＭＳ Ｐゴシック" charset="0"/>
              </a:rPr>
              <a:t> </a:t>
            </a:r>
            <a:r>
              <a:rPr lang="en-US" sz="3600" b="1" i="1" dirty="0" err="1">
                <a:solidFill>
                  <a:srgbClr val="FFFFFF"/>
                </a:solidFill>
                <a:effectLst>
                  <a:glow rad="165100">
                    <a:srgbClr val="000000"/>
                  </a:glow>
                </a:effectLst>
                <a:latin typeface="Arial" charset="0"/>
                <a:ea typeface="ＭＳ Ｐゴシック" charset="0"/>
              </a:rPr>
              <a:t>dengan</a:t>
            </a:r>
            <a:r>
              <a:rPr lang="en-US" sz="3600" b="1" i="1" dirty="0">
                <a:solidFill>
                  <a:srgbClr val="FFFFFF"/>
                </a:solidFill>
                <a:effectLst>
                  <a:glow rad="165100">
                    <a:srgbClr val="000000"/>
                  </a:glow>
                </a:effectLst>
                <a:latin typeface="Arial" charset="0"/>
                <a:ea typeface="ＭＳ Ｐゴシック" charset="0"/>
              </a:rPr>
              <a:t> </a:t>
            </a:r>
            <a:r>
              <a:rPr lang="en-US" sz="3600" b="1" i="1" dirty="0" err="1">
                <a:solidFill>
                  <a:srgbClr val="FFFFFF"/>
                </a:solidFill>
                <a:effectLst>
                  <a:glow rad="165100">
                    <a:srgbClr val="000000"/>
                  </a:glow>
                </a:effectLst>
                <a:latin typeface="Arial" charset="0"/>
                <a:ea typeface="ＭＳ Ｐゴシック" charset="0"/>
              </a:rPr>
              <a:t>mengganti</a:t>
            </a:r>
            <a:r>
              <a:rPr lang="en-US" sz="3600" b="1" i="1" dirty="0">
                <a:solidFill>
                  <a:srgbClr val="FFFFFF"/>
                </a:solidFill>
                <a:effectLst>
                  <a:glow rad="165100">
                    <a:srgbClr val="000000"/>
                  </a:glow>
                </a:effectLst>
                <a:latin typeface="Arial" charset="0"/>
                <a:ea typeface="ＭＳ Ｐゴシック" charset="0"/>
              </a:rPr>
              <a:t>…</a:t>
            </a:r>
          </a:p>
        </p:txBody>
      </p:sp>
      <p:sp>
        <p:nvSpPr>
          <p:cNvPr id="8" name="Title 7"/>
          <p:cNvSpPr>
            <a:spLocks noGrp="1"/>
          </p:cNvSpPr>
          <p:nvPr>
            <p:ph type="ctrTitle"/>
          </p:nvPr>
        </p:nvSpPr>
        <p:spPr>
          <a:xfrm>
            <a:off x="-20744" y="1937001"/>
            <a:ext cx="9164744" cy="1470025"/>
          </a:xfrm>
        </p:spPr>
        <p:txBody>
          <a:bodyPr>
            <a:noAutofit/>
          </a:bodyPr>
          <a:lstStyle/>
          <a:p>
            <a:r>
              <a:rPr lang="en-US" sz="3600" b="1" dirty="0">
                <a:solidFill>
                  <a:srgbClr val="FFFF00"/>
                </a:solidFill>
                <a:effectLst>
                  <a:glow rad="165100">
                    <a:schemeClr val="tx1"/>
                  </a:glow>
                </a:effectLst>
                <a:latin typeface="Arial" charset="0"/>
                <a:ea typeface="ＭＳ Ｐゴシック" charset="0"/>
              </a:rPr>
              <a:t>III.  </a:t>
            </a:r>
            <a:r>
              <a:rPr lang="en-US" sz="3600" b="1" dirty="0" err="1">
                <a:solidFill>
                  <a:srgbClr val="FFFF00"/>
                </a:solidFill>
                <a:effectLst>
                  <a:glow rad="165100">
                    <a:schemeClr val="tx1"/>
                  </a:glow>
                </a:effectLst>
                <a:latin typeface="Arial" charset="0"/>
                <a:ea typeface="ＭＳ Ｐゴシック" charset="0"/>
              </a:rPr>
              <a:t>Menggantungkan</a:t>
            </a:r>
            <a:r>
              <a:rPr lang="en-US" sz="3600" b="1" dirty="0">
                <a:solidFill>
                  <a:srgbClr val="FFFF00"/>
                </a:solidFill>
                <a:effectLst>
                  <a:glow rad="165100">
                    <a:schemeClr val="tx1"/>
                  </a:glow>
                </a:effectLst>
                <a:latin typeface="Arial" charset="0"/>
                <a:ea typeface="ＭＳ Ｐゴシック" charset="0"/>
              </a:rPr>
              <a:t> </a:t>
            </a:r>
            <a:r>
              <a:rPr lang="en-US" sz="3600" b="1" dirty="0" err="1">
                <a:solidFill>
                  <a:srgbClr val="FFFF00"/>
                </a:solidFill>
                <a:effectLst>
                  <a:glow rad="165100">
                    <a:schemeClr val="tx1"/>
                  </a:glow>
                </a:effectLst>
                <a:latin typeface="Arial" charset="0"/>
                <a:ea typeface="ＭＳ Ｐゴシック" charset="0"/>
              </a:rPr>
              <a:t>diri</a:t>
            </a:r>
            <a:r>
              <a:rPr lang="en-US" sz="3600" b="1" dirty="0">
                <a:effectLst>
                  <a:glow rad="165100">
                    <a:schemeClr val="tx1"/>
                  </a:glow>
                </a:effectLst>
                <a:latin typeface="Arial" charset="0"/>
                <a:ea typeface="ＭＳ Ｐゴシック" charset="0"/>
              </a:rPr>
              <a:t>: </a:t>
            </a:r>
            <a:r>
              <a:rPr lang="en-US" sz="3600" b="1" dirty="0" err="1">
                <a:effectLst>
                  <a:glow rad="165100">
                    <a:schemeClr val="tx1"/>
                  </a:glow>
                </a:effectLst>
                <a:latin typeface="Arial" charset="0"/>
                <a:ea typeface="ＭＳ Ｐゴシック" charset="0"/>
              </a:rPr>
              <a:t>Menggantikan</a:t>
            </a:r>
            <a:r>
              <a:rPr lang="en-US" sz="3600" b="1" dirty="0">
                <a:effectLst>
                  <a:glow rad="165100">
                    <a:schemeClr val="tx1"/>
                  </a:glow>
                </a:effectLst>
                <a:latin typeface="Arial" charset="0"/>
                <a:ea typeface="ＭＳ Ｐゴシック" charset="0"/>
              </a:rPr>
              <a:t> </a:t>
            </a:r>
            <a:r>
              <a:rPr lang="en-US" sz="3600" b="1" dirty="0" err="1">
                <a:effectLst>
                  <a:glow rad="165100">
                    <a:schemeClr val="tx1"/>
                  </a:glow>
                </a:effectLst>
                <a:latin typeface="Arial" charset="0"/>
                <a:ea typeface="ＭＳ Ｐゴシック" charset="0"/>
              </a:rPr>
              <a:t>kepercayaan-diri</a:t>
            </a:r>
            <a:r>
              <a:rPr lang="en-US" sz="3600" b="1" dirty="0">
                <a:effectLst>
                  <a:glow rad="165100">
                    <a:schemeClr val="tx1"/>
                  </a:glow>
                </a:effectLst>
                <a:latin typeface="Arial" charset="0"/>
                <a:ea typeface="ＭＳ Ｐゴシック" charset="0"/>
              </a:rPr>
              <a:t> </a:t>
            </a:r>
            <a:r>
              <a:rPr lang="en-US" sz="3600" b="1" dirty="0" err="1">
                <a:effectLst>
                  <a:glow rad="165100">
                    <a:schemeClr val="tx1"/>
                  </a:glow>
                </a:effectLst>
                <a:latin typeface="Arial" charset="0"/>
                <a:ea typeface="ＭＳ Ｐゴシック" charset="0"/>
              </a:rPr>
              <a:t>sendiri</a:t>
            </a:r>
            <a:r>
              <a:rPr lang="en-US" sz="3600" b="1" dirty="0">
                <a:effectLst>
                  <a:glow rad="165100">
                    <a:schemeClr val="tx1"/>
                  </a:glow>
                </a:effectLst>
                <a:latin typeface="Arial" charset="0"/>
                <a:ea typeface="ＭＳ Ｐゴシック" charset="0"/>
              </a:rPr>
              <a:t> </a:t>
            </a:r>
            <a:r>
              <a:rPr lang="en-US" sz="3600" b="1" dirty="0" err="1">
                <a:effectLst>
                  <a:glow rad="165100">
                    <a:schemeClr val="tx1"/>
                  </a:glow>
                </a:effectLst>
                <a:latin typeface="Arial" charset="0"/>
                <a:ea typeface="ＭＳ Ｐゴシック" charset="0"/>
              </a:rPr>
              <a:t>dengan</a:t>
            </a:r>
            <a:r>
              <a:rPr lang="en-US" sz="3600" b="1" dirty="0">
                <a:effectLst>
                  <a:glow rad="165100">
                    <a:schemeClr val="tx1"/>
                  </a:glow>
                </a:effectLst>
                <a:latin typeface="Arial" charset="0"/>
                <a:ea typeface="ＭＳ Ｐゴシック" charset="0"/>
              </a:rPr>
              <a:t> </a:t>
            </a:r>
            <a:r>
              <a:rPr lang="en-US" sz="3600" b="1" dirty="0" err="1">
                <a:effectLst>
                  <a:glow rad="165100">
                    <a:schemeClr val="tx1"/>
                  </a:glow>
                </a:effectLst>
                <a:latin typeface="Arial" charset="0"/>
                <a:ea typeface="ＭＳ Ｐゴシック" charset="0"/>
              </a:rPr>
              <a:t>menerima</a:t>
            </a:r>
            <a:r>
              <a:rPr lang="en-US" sz="3600" b="1" dirty="0">
                <a:effectLst>
                  <a:glow rad="165100">
                    <a:schemeClr val="tx1"/>
                  </a:glow>
                </a:effectLst>
                <a:latin typeface="Arial" charset="0"/>
                <a:ea typeface="ＭＳ Ｐゴシック" charset="0"/>
              </a:rPr>
              <a:t> </a:t>
            </a:r>
            <a:r>
              <a:rPr lang="en-US" sz="3600" b="1" dirty="0" err="1">
                <a:solidFill>
                  <a:srgbClr val="FFFF00"/>
                </a:solidFill>
                <a:effectLst>
                  <a:glow rad="165100">
                    <a:schemeClr val="tx1"/>
                  </a:glow>
                </a:effectLst>
                <a:latin typeface="Arial" charset="0"/>
                <a:ea typeface="ＭＳ Ｐゴシック" charset="0"/>
              </a:rPr>
              <a:t>kekayaan</a:t>
            </a:r>
            <a:r>
              <a:rPr lang="en-US" sz="3600" b="1" dirty="0">
                <a:effectLst>
                  <a:glow rad="165100">
                    <a:schemeClr val="tx1"/>
                  </a:glow>
                </a:effectLst>
                <a:latin typeface="Arial" charset="0"/>
                <a:ea typeface="ＭＳ Ｐゴシック" charset="0"/>
              </a:rPr>
              <a:t> </a:t>
            </a:r>
            <a:r>
              <a:rPr lang="en-US" sz="3600" b="1" dirty="0" err="1">
                <a:effectLst>
                  <a:glow rad="165100">
                    <a:schemeClr val="tx1"/>
                  </a:glow>
                </a:effectLst>
                <a:latin typeface="Arial" charset="0"/>
                <a:ea typeface="ＭＳ Ｐゴシック" charset="0"/>
              </a:rPr>
              <a:t>dan</a:t>
            </a:r>
            <a:r>
              <a:rPr lang="en-US" sz="3600" b="1" dirty="0">
                <a:effectLst>
                  <a:glow rad="165100">
                    <a:schemeClr val="tx1"/>
                  </a:glow>
                </a:effectLst>
                <a:latin typeface="Arial" charset="0"/>
                <a:ea typeface="ＭＳ Ｐゴシック" charset="0"/>
              </a:rPr>
              <a:t> </a:t>
            </a:r>
            <a:r>
              <a:rPr lang="en-US" sz="3600" b="1" dirty="0" err="1">
                <a:effectLst>
                  <a:glow rad="165100">
                    <a:schemeClr val="tx1"/>
                  </a:glow>
                </a:effectLst>
                <a:latin typeface="Arial" charset="0"/>
                <a:ea typeface="ＭＳ Ｐゴシック" charset="0"/>
              </a:rPr>
              <a:t>aturan</a:t>
            </a:r>
            <a:r>
              <a:rPr lang="en-US" sz="3600" b="1" dirty="0">
                <a:effectLst>
                  <a:glow rad="165100">
                    <a:schemeClr val="tx1"/>
                  </a:glow>
                </a:effectLst>
                <a:latin typeface="Arial" charset="0"/>
                <a:ea typeface="ＭＳ Ｐゴシック" charset="0"/>
              </a:rPr>
              <a:t> Kristen</a:t>
            </a:r>
            <a:endParaRPr lang="en-US" sz="3600" dirty="0">
              <a:effectLst>
                <a:glow rad="165100">
                  <a:schemeClr val="tx1"/>
                </a:glow>
              </a:effectLst>
            </a:endParaRPr>
          </a:p>
        </p:txBody>
      </p:sp>
      <p:sp>
        <p:nvSpPr>
          <p:cNvPr id="6" name="Right Arrow 5"/>
          <p:cNvSpPr/>
          <p:nvPr/>
        </p:nvSpPr>
        <p:spPr>
          <a:xfrm>
            <a:off x="4052540" y="4229636"/>
            <a:ext cx="1084347" cy="1262487"/>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78"/>
            <a:endParaRPr lang="en-US">
              <a:solidFill>
                <a:srgbClr val="FFFFFF"/>
              </a:solidFill>
            </a:endParaRPr>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355" y="5469759"/>
            <a:ext cx="1787276" cy="815028"/>
          </a:xfrm>
          <a:prstGeom prst="rect">
            <a:avLst/>
          </a:prstGeom>
        </p:spPr>
      </p:pic>
      <p:sp>
        <p:nvSpPr>
          <p:cNvPr id="5" name="Rectangle 2"/>
          <p:cNvSpPr txBox="1">
            <a:spLocks noChangeArrowheads="1"/>
          </p:cNvSpPr>
          <p:nvPr/>
        </p:nvSpPr>
        <p:spPr bwMode="auto">
          <a:xfrm>
            <a:off x="1" y="5877273"/>
            <a:ext cx="4831379"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4000" b="1" i="1" dirty="0">
                <a:solidFill>
                  <a:srgbClr val="FFFFFF"/>
                </a:solidFill>
                <a:effectLst>
                  <a:glow rad="165100">
                    <a:srgbClr val="000000"/>
                  </a:glow>
                </a:effectLst>
                <a:latin typeface="Arial" charset="0"/>
                <a:ea typeface="ＭＳ Ｐゴシック" charset="0"/>
              </a:rPr>
              <a:t>Why 3:17-22</a:t>
            </a:r>
          </a:p>
        </p:txBody>
      </p:sp>
      <p:pic>
        <p:nvPicPr>
          <p:cNvPr id="7" name="Picture 6" descr="Rule with Christ.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70456" y="3276600"/>
            <a:ext cx="2336800" cy="3581400"/>
          </a:xfrm>
          <a:prstGeom prst="rect">
            <a:avLst/>
          </a:prstGeom>
        </p:spPr>
      </p:pic>
    </p:spTree>
    <p:extLst>
      <p:ext uri="{BB962C8B-B14F-4D97-AF65-F5344CB8AC3E}">
        <p14:creationId xmlns:p14="http://schemas.microsoft.com/office/powerpoint/2010/main" val="297190227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451015"/>
            <a:ext cx="9144000" cy="1406987"/>
          </a:xfrm>
          <a:solidFill>
            <a:schemeClr val="tx1"/>
          </a:solidFill>
        </p:spPr>
        <p:txBody>
          <a:bodyPr/>
          <a:lstStyle/>
          <a:p>
            <a:r>
              <a:rPr lang="en-US" sz="4000" b="1" dirty="0">
                <a:latin typeface="Arial" charset="0"/>
                <a:ea typeface="ＭＳ Ｐゴシック" charset="0"/>
              </a:rPr>
              <a:t>Bagaimana </a:t>
            </a:r>
            <a:r>
              <a:rPr lang="en-US" sz="4000" b="1" dirty="0" err="1">
                <a:latin typeface="Arial" charset="0"/>
                <a:ea typeface="ＭＳ Ｐゴシック" charset="0"/>
              </a:rPr>
              <a:t>kamu</a:t>
            </a:r>
            <a:r>
              <a:rPr lang="en-US" sz="4000" b="1" dirty="0">
                <a:latin typeface="Arial" charset="0"/>
                <a:ea typeface="ＭＳ Ｐゴシック" charset="0"/>
              </a:rPr>
              <a:t> </a:t>
            </a:r>
            <a:r>
              <a:rPr lang="en-US" sz="4000" b="1" dirty="0" err="1">
                <a:latin typeface="Arial" charset="0"/>
                <a:ea typeface="ＭＳ Ｐゴシック" charset="0"/>
              </a:rPr>
              <a:t>seperti</a:t>
            </a:r>
            <a:r>
              <a:rPr lang="en-US" sz="4000" b="1" dirty="0">
                <a:latin typeface="Arial" charset="0"/>
                <a:ea typeface="ＭＳ Ｐゴシック" charset="0"/>
              </a:rPr>
              <a:t> Laodikia yang </a:t>
            </a:r>
            <a:r>
              <a:rPr lang="en-US" sz="4000" b="1" dirty="0" err="1">
                <a:latin typeface="Arial" charset="0"/>
                <a:ea typeface="ＭＳ Ｐゴシック" charset="0"/>
              </a:rPr>
              <a:t>berlimpah</a:t>
            </a:r>
            <a:r>
              <a:rPr lang="en-US" sz="4000" b="1" dirty="0">
                <a:latin typeface="Arial" charset="0"/>
                <a:ea typeface="ＭＳ Ｐゴシック" charset="0"/>
              </a:rPr>
              <a:t> </a:t>
            </a:r>
            <a:r>
              <a:rPr lang="en-US" sz="4000" b="1" dirty="0" err="1">
                <a:latin typeface="Arial" charset="0"/>
                <a:ea typeface="ＭＳ Ｐゴシック" charset="0"/>
              </a:rPr>
              <a:t>namun</a:t>
            </a:r>
            <a:r>
              <a:rPr lang="en-US" sz="4000" b="1" dirty="0">
                <a:latin typeface="Arial" charset="0"/>
                <a:ea typeface="ＭＳ Ｐゴシック" charset="0"/>
              </a:rPr>
              <a:t> </a:t>
            </a:r>
            <a:r>
              <a:rPr lang="en-US" sz="4000" b="1" dirty="0" err="1">
                <a:latin typeface="Arial" charset="0"/>
                <a:ea typeface="ＭＳ Ｐゴシック" charset="0"/>
              </a:rPr>
              <a:t>suam</a:t>
            </a:r>
            <a:r>
              <a:rPr lang="en-US" sz="4000" b="1" dirty="0">
                <a:latin typeface="Arial" charset="0"/>
                <a:ea typeface="ＭＳ Ｐゴシック" charset="0"/>
              </a:rPr>
              <a:t> kuku?</a:t>
            </a:r>
          </a:p>
        </p:txBody>
      </p:sp>
      <p:pic>
        <p:nvPicPr>
          <p:cNvPr id="2" name="Picture 1"/>
          <p:cNvPicPr>
            <a:picLocks noChangeAspect="1"/>
          </p:cNvPicPr>
          <p:nvPr/>
        </p:nvPicPr>
        <p:blipFill>
          <a:blip r:embed="rId3"/>
          <a:stretch>
            <a:fillRect/>
          </a:stretch>
        </p:blipFill>
        <p:spPr>
          <a:xfrm>
            <a:off x="-40917" y="436052"/>
            <a:ext cx="9184919" cy="5014965"/>
          </a:xfrm>
          <a:prstGeom prst="rect">
            <a:avLst/>
          </a:prstGeom>
        </p:spPr>
      </p:pic>
      <p:sp>
        <p:nvSpPr>
          <p:cNvPr id="4" name="Rectangle 2"/>
          <p:cNvSpPr txBox="1">
            <a:spLocks noChangeArrowheads="1"/>
          </p:cNvSpPr>
          <p:nvPr/>
        </p:nvSpPr>
        <p:spPr bwMode="auto">
          <a:xfrm>
            <a:off x="2560557" y="1343963"/>
            <a:ext cx="6583447" cy="2251351"/>
          </a:xfrm>
          <a:prstGeom prst="rect">
            <a:avLst/>
          </a:prstGeom>
          <a:solidFill>
            <a:srgbClr val="8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50842" algn="l" defTabSz="457178"/>
            <a:r>
              <a:rPr lang="en-US" sz="6000" b="1" dirty="0">
                <a:solidFill>
                  <a:srgbClr val="FFFFFF"/>
                </a:solidFill>
                <a:effectLst>
                  <a:glow rad="101600">
                    <a:srgbClr val="000000"/>
                  </a:glow>
                </a:effectLst>
                <a:latin typeface="Arial" charset="0"/>
                <a:ea typeface="ＭＳ Ｐゴシック" charset="0"/>
              </a:rPr>
              <a:t>SUAM KUKU…</a:t>
            </a:r>
            <a:br>
              <a:rPr lang="en-US" sz="6000" b="1" dirty="0">
                <a:solidFill>
                  <a:srgbClr val="FFFFFF"/>
                </a:solidFill>
                <a:effectLst>
                  <a:glow rad="101600">
                    <a:srgbClr val="000000"/>
                  </a:glow>
                </a:effectLst>
                <a:latin typeface="Arial" charset="0"/>
                <a:ea typeface="ＭＳ Ｐゴシック" charset="0"/>
              </a:rPr>
            </a:br>
            <a:r>
              <a:rPr lang="en-US" sz="4000" b="1" i="1" dirty="0">
                <a:solidFill>
                  <a:srgbClr val="FFFFFF"/>
                </a:solidFill>
                <a:effectLst>
                  <a:glow rad="101600">
                    <a:srgbClr val="000000"/>
                  </a:glow>
                </a:effectLst>
                <a:latin typeface="Arial" charset="0"/>
                <a:ea typeface="ＭＳ Ｐゴシック" charset="0"/>
              </a:rPr>
              <a:t>DAN MENYUKAINYA</a:t>
            </a:r>
            <a:endParaRPr lang="en-US" sz="4800" b="1" i="1" dirty="0">
              <a:solidFill>
                <a:srgbClr val="FFFFFF"/>
              </a:solidFill>
              <a:effectLst>
                <a:glow rad="101600">
                  <a:srgbClr val="000000"/>
                </a:glow>
              </a:effectLst>
              <a:latin typeface="Arial" charset="0"/>
              <a:ea typeface="ＭＳ Ｐゴシック" charset="0"/>
            </a:endParaRPr>
          </a:p>
        </p:txBody>
      </p:sp>
    </p:spTree>
    <p:extLst>
      <p:ext uri="{BB962C8B-B14F-4D97-AF65-F5344CB8AC3E}">
        <p14:creationId xmlns:p14="http://schemas.microsoft.com/office/powerpoint/2010/main" val="3526273688"/>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03221"/>
            <a:ext cx="9144000" cy="980728"/>
          </a:xfrm>
          <a:solidFill>
            <a:schemeClr val="tx1"/>
          </a:solidFill>
        </p:spPr>
        <p:txBody>
          <a:bodyPr/>
          <a:lstStyle/>
          <a:p>
            <a:r>
              <a:rPr lang="en-US" b="1" dirty="0" err="1">
                <a:latin typeface="Arial" charset="0"/>
                <a:ea typeface="ＭＳ Ｐゴシック" charset="0"/>
              </a:rPr>
              <a:t>Seperti</a:t>
            </a:r>
            <a:r>
              <a:rPr lang="en-US" b="1" dirty="0">
                <a:latin typeface="Arial" charset="0"/>
                <a:ea typeface="ＭＳ Ｐゴシック" charset="0"/>
              </a:rPr>
              <a:t> </a:t>
            </a:r>
            <a:r>
              <a:rPr lang="en-US" b="1" dirty="0" err="1">
                <a:latin typeface="Arial" charset="0"/>
                <a:ea typeface="ＭＳ Ｐゴシック" charset="0"/>
              </a:rPr>
              <a:t>apakah</a:t>
            </a:r>
            <a:r>
              <a:rPr lang="en-US" b="1" dirty="0">
                <a:latin typeface="Arial" charset="0"/>
                <a:ea typeface="ＭＳ Ｐゴシック" charset="0"/>
              </a:rPr>
              <a:t> </a:t>
            </a:r>
            <a:r>
              <a:rPr lang="en-US" b="1" dirty="0" err="1">
                <a:latin typeface="Arial" charset="0"/>
                <a:ea typeface="ＭＳ Ｐゴシック" charset="0"/>
              </a:rPr>
              <a:t>suam</a:t>
            </a:r>
            <a:r>
              <a:rPr lang="en-US" b="1" dirty="0">
                <a:latin typeface="Arial" charset="0"/>
                <a:ea typeface="ＭＳ Ｐゴシック" charset="0"/>
              </a:rPr>
              <a:t> kuku?</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17313"/>
            <a:ext cx="9144000" cy="4435240"/>
          </a:xfrm>
          <a:prstGeom prst="rect">
            <a:avLst/>
          </a:prstGeom>
        </p:spPr>
      </p:pic>
      <p:sp>
        <p:nvSpPr>
          <p:cNvPr id="5" name="Rectangle 2"/>
          <p:cNvSpPr txBox="1">
            <a:spLocks noChangeArrowheads="1"/>
          </p:cNvSpPr>
          <p:nvPr/>
        </p:nvSpPr>
        <p:spPr bwMode="auto">
          <a:xfrm>
            <a:off x="5149217" y="1592472"/>
            <a:ext cx="3994785" cy="356307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b="1" dirty="0" err="1">
                <a:solidFill>
                  <a:srgbClr val="FFFFFF"/>
                </a:solidFill>
                <a:effectLst>
                  <a:glow rad="152400">
                    <a:srgbClr val="000000"/>
                  </a:glow>
                </a:effectLst>
                <a:latin typeface="Arial" charset="0"/>
                <a:ea typeface="ＭＳ Ｐゴシック" charset="0"/>
              </a:rPr>
              <a:t>Kehilangan</a:t>
            </a:r>
            <a:r>
              <a:rPr lang="en-US" b="1" dirty="0">
                <a:solidFill>
                  <a:srgbClr val="FFFFFF"/>
                </a:solidFill>
                <a:effectLst>
                  <a:glow rad="152400">
                    <a:srgbClr val="000000"/>
                  </a:glow>
                </a:effectLst>
                <a:latin typeface="Arial" charset="0"/>
                <a:ea typeface="ＭＳ Ｐゴシック" charset="0"/>
              </a:rPr>
              <a:t> </a:t>
            </a:r>
            <a:r>
              <a:rPr lang="en-US" b="1" dirty="0" err="1">
                <a:solidFill>
                  <a:srgbClr val="FFFFFF"/>
                </a:solidFill>
                <a:effectLst>
                  <a:glow rad="152400">
                    <a:srgbClr val="000000"/>
                  </a:glow>
                </a:effectLst>
                <a:latin typeface="Arial" charset="0"/>
                <a:ea typeface="ＭＳ Ｐゴシック" charset="0"/>
              </a:rPr>
              <a:t>gairah</a:t>
            </a:r>
            <a:r>
              <a:rPr lang="en-US" b="1" dirty="0">
                <a:solidFill>
                  <a:srgbClr val="FFFFFF"/>
                </a:solidFill>
                <a:effectLst>
                  <a:glow rad="152400">
                    <a:srgbClr val="000000"/>
                  </a:glow>
                </a:effectLst>
                <a:latin typeface="Arial" charset="0"/>
                <a:ea typeface="ＭＳ Ｐゴシック" charset="0"/>
              </a:rPr>
              <a:t> spiritual</a:t>
            </a:r>
          </a:p>
        </p:txBody>
      </p:sp>
    </p:spTree>
    <p:extLst>
      <p:ext uri="{BB962C8B-B14F-4D97-AF65-F5344CB8AC3E}">
        <p14:creationId xmlns:p14="http://schemas.microsoft.com/office/powerpoint/2010/main" val="2319369714"/>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44000" cy="6087291"/>
          </a:xfrm>
          <a:prstGeom prst="rect">
            <a:avLst/>
          </a:prstGeom>
        </p:spPr>
      </p:pic>
      <p:sp>
        <p:nvSpPr>
          <p:cNvPr id="111618" name="Rectangle 2"/>
          <p:cNvSpPr>
            <a:spLocks noGrp="1" noChangeArrowheads="1"/>
          </p:cNvSpPr>
          <p:nvPr>
            <p:ph type="ctrTitle"/>
          </p:nvPr>
        </p:nvSpPr>
        <p:spPr>
          <a:xfrm>
            <a:off x="0" y="5872249"/>
            <a:ext cx="9144000" cy="980728"/>
          </a:xfrm>
          <a:solidFill>
            <a:schemeClr val="tx1"/>
          </a:solidFill>
        </p:spPr>
        <p:txBody>
          <a:bodyPr/>
          <a:lstStyle/>
          <a:p>
            <a:r>
              <a:rPr lang="en-US" b="1" dirty="0" err="1">
                <a:latin typeface="Arial" charset="0"/>
                <a:ea typeface="ＭＳ Ｐゴシック" charset="0"/>
              </a:rPr>
              <a:t>Seperti</a:t>
            </a:r>
            <a:r>
              <a:rPr lang="en-US" b="1" dirty="0">
                <a:latin typeface="Arial" charset="0"/>
                <a:ea typeface="ＭＳ Ｐゴシック" charset="0"/>
              </a:rPr>
              <a:t> </a:t>
            </a:r>
            <a:r>
              <a:rPr lang="en-US" b="1" dirty="0" err="1">
                <a:latin typeface="Arial" charset="0"/>
                <a:ea typeface="ＭＳ Ｐゴシック" charset="0"/>
              </a:rPr>
              <a:t>apakah</a:t>
            </a:r>
            <a:r>
              <a:rPr lang="en-US" b="1" dirty="0">
                <a:latin typeface="Arial" charset="0"/>
                <a:ea typeface="ＭＳ Ｐゴシック" charset="0"/>
              </a:rPr>
              <a:t> </a:t>
            </a:r>
            <a:r>
              <a:rPr lang="en-US" b="1" dirty="0" err="1">
                <a:latin typeface="Arial" charset="0"/>
                <a:ea typeface="ＭＳ Ｐゴシック" charset="0"/>
              </a:rPr>
              <a:t>suam</a:t>
            </a:r>
            <a:r>
              <a:rPr lang="en-US" b="1" dirty="0">
                <a:latin typeface="Arial" charset="0"/>
                <a:ea typeface="ＭＳ Ｐゴシック" charset="0"/>
              </a:rPr>
              <a:t> kuku?</a:t>
            </a:r>
          </a:p>
        </p:txBody>
      </p:sp>
      <p:sp>
        <p:nvSpPr>
          <p:cNvPr id="5" name="Rectangle 2"/>
          <p:cNvSpPr txBox="1">
            <a:spLocks noChangeArrowheads="1"/>
          </p:cNvSpPr>
          <p:nvPr/>
        </p:nvSpPr>
        <p:spPr bwMode="auto">
          <a:xfrm>
            <a:off x="0" y="188409"/>
            <a:ext cx="4997880"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178"/>
            <a:r>
              <a:rPr lang="en-US" b="1" dirty="0" err="1">
                <a:solidFill>
                  <a:srgbClr val="000000"/>
                </a:solidFill>
                <a:latin typeface="Arial" charset="0"/>
                <a:ea typeface="ＭＳ Ｐゴシック" charset="0"/>
              </a:rPr>
              <a:t>Tidak</a:t>
            </a:r>
            <a:r>
              <a:rPr lang="en-US" b="1" dirty="0">
                <a:solidFill>
                  <a:srgbClr val="000000"/>
                </a:solidFill>
                <a:latin typeface="Arial" charset="0"/>
                <a:ea typeface="ＭＳ Ｐゴシック" charset="0"/>
              </a:rPr>
              <a:t> </a:t>
            </a:r>
            <a:r>
              <a:rPr lang="en-US" b="1" dirty="0" err="1">
                <a:solidFill>
                  <a:srgbClr val="000000"/>
                </a:solidFill>
                <a:latin typeface="Arial" charset="0"/>
                <a:ea typeface="ＭＳ Ｐゴシック" charset="0"/>
              </a:rPr>
              <a:t>mendengar</a:t>
            </a:r>
            <a:endParaRPr lang="en-US" b="1"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191819062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2"/>
          <p:cNvSpPr txBox="1">
            <a:spLocks noChangeArrowheads="1"/>
          </p:cNvSpPr>
          <p:nvPr/>
        </p:nvSpPr>
        <p:spPr bwMode="auto">
          <a:xfrm>
            <a:off x="1765300" y="2514602"/>
            <a:ext cx="5867400" cy="395112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ru-RU" sz="4000" b="1" dirty="0">
                <a:solidFill>
                  <a:srgbClr val="FFFFFF"/>
                </a:solidFill>
                <a:effectLst>
                  <a:glow rad="152400">
                    <a:srgbClr val="000000"/>
                  </a:glow>
                </a:effectLst>
                <a:latin typeface="Arial" charset="0"/>
                <a:ea typeface="ＭＳ Ｐゴシック" charset="0"/>
              </a:rPr>
              <a:t>"</a:t>
            </a:r>
            <a:r>
              <a:rPr lang="en-US" sz="4000" b="1" dirty="0" err="1">
                <a:solidFill>
                  <a:srgbClr val="FFFFFF"/>
                </a:solidFill>
                <a:effectLst>
                  <a:glow rad="152400">
                    <a:srgbClr val="000000"/>
                  </a:glow>
                </a:effectLst>
                <a:latin typeface="Arial" charset="0"/>
                <a:ea typeface="ＭＳ Ｐゴシック" charset="0"/>
              </a:rPr>
              <a:t>Menjadi</a:t>
            </a:r>
            <a:r>
              <a:rPr lang="en-US" sz="4000" b="1" dirty="0">
                <a:solidFill>
                  <a:srgbClr val="FFFFFF"/>
                </a:solidFill>
                <a:effectLst>
                  <a:glow rad="152400">
                    <a:srgbClr val="000000"/>
                  </a:glow>
                </a:effectLst>
                <a:latin typeface="Arial" charset="0"/>
                <a:ea typeface="ＭＳ Ｐゴシック" charset="0"/>
              </a:rPr>
              <a:t> </a:t>
            </a:r>
            <a:r>
              <a:rPr lang="en-US" sz="4000" b="1" dirty="0" err="1">
                <a:solidFill>
                  <a:srgbClr val="FFFFFF"/>
                </a:solidFill>
                <a:effectLst>
                  <a:glow rad="152400">
                    <a:srgbClr val="000000"/>
                  </a:glow>
                </a:effectLst>
                <a:latin typeface="Arial" charset="0"/>
                <a:ea typeface="ＭＳ Ｐゴシック" charset="0"/>
              </a:rPr>
              <a:t>puas</a:t>
            </a:r>
            <a:r>
              <a:rPr lang="en-US" sz="4000" b="1" dirty="0">
                <a:solidFill>
                  <a:srgbClr val="FFFFFF"/>
                </a:solidFill>
                <a:effectLst>
                  <a:glow rad="152400">
                    <a:srgbClr val="000000"/>
                  </a:glow>
                </a:effectLst>
                <a:latin typeface="Arial" charset="0"/>
                <a:ea typeface="ＭＳ Ｐゴシック" charset="0"/>
              </a:rPr>
              <a:t> </a:t>
            </a:r>
            <a:r>
              <a:rPr lang="en-US" sz="4000" b="1" dirty="0" err="1">
                <a:solidFill>
                  <a:srgbClr val="FFFFFF"/>
                </a:solidFill>
                <a:effectLst>
                  <a:glow rad="152400">
                    <a:srgbClr val="000000"/>
                  </a:glow>
                </a:effectLst>
                <a:latin typeface="Arial" charset="0"/>
                <a:ea typeface="ＭＳ Ｐゴシック" charset="0"/>
              </a:rPr>
              <a:t>dengan</a:t>
            </a:r>
            <a:r>
              <a:rPr lang="en-US" sz="4000" b="1" dirty="0">
                <a:solidFill>
                  <a:srgbClr val="FFFFFF"/>
                </a:solidFill>
                <a:effectLst>
                  <a:glow rad="152400">
                    <a:srgbClr val="000000"/>
                  </a:glow>
                </a:effectLst>
                <a:latin typeface="Arial" charset="0"/>
                <a:ea typeface="ＭＳ Ｐゴシック" charset="0"/>
              </a:rPr>
              <a:t> </a:t>
            </a:r>
            <a:r>
              <a:rPr lang="en-US" sz="4000" b="1" dirty="0" err="1">
                <a:solidFill>
                  <a:srgbClr val="FFFFFF"/>
                </a:solidFill>
                <a:effectLst>
                  <a:glow rad="152400">
                    <a:srgbClr val="000000"/>
                  </a:glow>
                </a:effectLst>
                <a:latin typeface="Arial" charset="0"/>
                <a:ea typeface="ＭＳ Ｐゴシック" charset="0"/>
              </a:rPr>
              <a:t>posisi</a:t>
            </a:r>
            <a:r>
              <a:rPr lang="en-US" sz="4000" b="1" dirty="0">
                <a:solidFill>
                  <a:srgbClr val="FFFFFF"/>
                </a:solidFill>
                <a:effectLst>
                  <a:glow rad="152400">
                    <a:srgbClr val="000000"/>
                  </a:glow>
                </a:effectLst>
                <a:latin typeface="Arial" charset="0"/>
                <a:ea typeface="ＭＳ Ｐゴシック" charset="0"/>
              </a:rPr>
              <a:t> </a:t>
            </a:r>
            <a:r>
              <a:rPr lang="en-US" sz="4000" b="1" dirty="0" err="1">
                <a:solidFill>
                  <a:srgbClr val="FFFFFF"/>
                </a:solidFill>
                <a:effectLst>
                  <a:glow rad="152400">
                    <a:srgbClr val="000000"/>
                  </a:glow>
                </a:effectLst>
                <a:latin typeface="Arial" charset="0"/>
                <a:ea typeface="ＭＳ Ｐゴシック" charset="0"/>
              </a:rPr>
              <a:t>spiritualmu</a:t>
            </a:r>
            <a:r>
              <a:rPr lang="en-US" sz="4000" b="1" dirty="0">
                <a:solidFill>
                  <a:srgbClr val="FFFFFF"/>
                </a:solidFill>
                <a:effectLst>
                  <a:glow rad="152400">
                    <a:srgbClr val="000000"/>
                  </a:glow>
                </a:effectLst>
                <a:latin typeface="Arial" charset="0"/>
                <a:ea typeface="ＭＳ Ｐゴシック" charset="0"/>
              </a:rPr>
              <a:t> </a:t>
            </a:r>
            <a:r>
              <a:rPr lang="en-US" sz="4000" b="1" dirty="0" err="1">
                <a:solidFill>
                  <a:srgbClr val="FFFFFF"/>
                </a:solidFill>
                <a:effectLst>
                  <a:glow rad="152400">
                    <a:srgbClr val="000000"/>
                  </a:glow>
                </a:effectLst>
                <a:latin typeface="Arial" charset="0"/>
                <a:ea typeface="ＭＳ Ｐゴシック" charset="0"/>
              </a:rPr>
              <a:t>saat</a:t>
            </a:r>
            <a:r>
              <a:rPr lang="en-US" sz="4000" b="1" dirty="0">
                <a:solidFill>
                  <a:srgbClr val="FFFFFF"/>
                </a:solidFill>
                <a:effectLst>
                  <a:glow rad="152400">
                    <a:srgbClr val="000000"/>
                  </a:glow>
                </a:effectLst>
                <a:latin typeface="Arial" charset="0"/>
                <a:ea typeface="ＭＳ Ｐゴシック" charset="0"/>
              </a:rPr>
              <a:t> </a:t>
            </a:r>
            <a:r>
              <a:rPr lang="en-US" sz="4000" b="1" dirty="0" err="1">
                <a:solidFill>
                  <a:srgbClr val="FFFFFF"/>
                </a:solidFill>
                <a:effectLst>
                  <a:glow rad="152400">
                    <a:srgbClr val="000000"/>
                  </a:glow>
                </a:effectLst>
                <a:latin typeface="Arial" charset="0"/>
                <a:ea typeface="ＭＳ Ｐゴシック" charset="0"/>
              </a:rPr>
              <a:t>ini</a:t>
            </a:r>
            <a:r>
              <a:rPr lang="en-US" sz="4000" b="1" dirty="0">
                <a:solidFill>
                  <a:srgbClr val="FFFFFF"/>
                </a:solidFill>
                <a:effectLst>
                  <a:glow rad="152400">
                    <a:srgbClr val="000000"/>
                  </a:glow>
                </a:effectLst>
                <a:latin typeface="Arial" charset="0"/>
                <a:ea typeface="ＭＳ Ｐゴシック" charset="0"/>
              </a:rPr>
              <a:t> </a:t>
            </a:r>
            <a:r>
              <a:rPr lang="en-US" sz="4000" b="1" dirty="0" err="1">
                <a:solidFill>
                  <a:srgbClr val="FFFFFF"/>
                </a:solidFill>
                <a:effectLst>
                  <a:glow rad="152400">
                    <a:srgbClr val="000000"/>
                  </a:glow>
                </a:effectLst>
                <a:latin typeface="Arial" charset="0"/>
                <a:ea typeface="ＭＳ Ｐゴシック" charset="0"/>
              </a:rPr>
              <a:t>sama</a:t>
            </a:r>
            <a:r>
              <a:rPr lang="en-US" sz="4000" b="1" dirty="0">
                <a:solidFill>
                  <a:srgbClr val="FFFFFF"/>
                </a:solidFill>
                <a:effectLst>
                  <a:glow rad="152400">
                    <a:srgbClr val="000000"/>
                  </a:glow>
                </a:effectLst>
                <a:latin typeface="Arial" charset="0"/>
                <a:ea typeface="ＭＳ Ｐゴシック" charset="0"/>
              </a:rPr>
              <a:t> </a:t>
            </a:r>
            <a:r>
              <a:rPr lang="en-US" sz="4000" b="1" dirty="0" err="1">
                <a:solidFill>
                  <a:srgbClr val="FFFFFF"/>
                </a:solidFill>
                <a:effectLst>
                  <a:glow rad="152400">
                    <a:srgbClr val="000000"/>
                  </a:glow>
                </a:effectLst>
                <a:latin typeface="Arial" charset="0"/>
                <a:ea typeface="ＭＳ Ｐゴシック" charset="0"/>
              </a:rPr>
              <a:t>dengan</a:t>
            </a:r>
            <a:r>
              <a:rPr lang="en-US" sz="4000" b="1" dirty="0">
                <a:solidFill>
                  <a:srgbClr val="FFFFFF"/>
                </a:solidFill>
                <a:effectLst>
                  <a:glow rad="152400">
                    <a:srgbClr val="000000"/>
                  </a:glow>
                </a:effectLst>
                <a:latin typeface="Arial" charset="0"/>
                <a:ea typeface="ＭＳ Ｐゴシック" charset="0"/>
              </a:rPr>
              <a:t> </a:t>
            </a:r>
            <a:r>
              <a:rPr lang="en-US" sz="4000" b="1" dirty="0" err="1">
                <a:solidFill>
                  <a:srgbClr val="FFFFFF"/>
                </a:solidFill>
                <a:effectLst>
                  <a:glow rad="152400">
                    <a:srgbClr val="000000"/>
                  </a:glow>
                </a:effectLst>
                <a:latin typeface="Arial" charset="0"/>
                <a:ea typeface="ＭＳ Ｐゴシック" charset="0"/>
              </a:rPr>
              <a:t>berkomitmen</a:t>
            </a:r>
            <a:r>
              <a:rPr lang="en-US" sz="4000" b="1" dirty="0">
                <a:solidFill>
                  <a:srgbClr val="FFFFFF"/>
                </a:solidFill>
                <a:effectLst>
                  <a:glow rad="152400">
                    <a:srgbClr val="000000"/>
                  </a:glow>
                </a:effectLst>
                <a:latin typeface="Arial" charset="0"/>
                <a:ea typeface="ＭＳ Ｐゴシック" charset="0"/>
              </a:rPr>
              <a:t> </a:t>
            </a:r>
            <a:r>
              <a:rPr lang="en-US" sz="4000" b="1" dirty="0" err="1">
                <a:solidFill>
                  <a:srgbClr val="FFFFFF"/>
                </a:solidFill>
                <a:effectLst>
                  <a:glow rad="152400">
                    <a:srgbClr val="000000"/>
                  </a:glow>
                </a:effectLst>
                <a:latin typeface="Arial" charset="0"/>
                <a:ea typeface="ＭＳ Ｐゴシック" charset="0"/>
              </a:rPr>
              <a:t>untuk</a:t>
            </a:r>
            <a:r>
              <a:rPr lang="en-US" sz="4000" b="1" dirty="0">
                <a:solidFill>
                  <a:srgbClr val="FFFFFF"/>
                </a:solidFill>
                <a:effectLst>
                  <a:glow rad="152400">
                    <a:srgbClr val="000000"/>
                  </a:glow>
                </a:effectLst>
                <a:latin typeface="Arial" charset="0"/>
                <a:ea typeface="ＭＳ Ｐゴシック" charset="0"/>
              </a:rPr>
              <a:t> </a:t>
            </a:r>
            <a:r>
              <a:rPr lang="en-US" sz="4000" b="1" dirty="0" err="1">
                <a:solidFill>
                  <a:srgbClr val="FFFFFF"/>
                </a:solidFill>
                <a:effectLst>
                  <a:glow rad="152400">
                    <a:srgbClr val="000000"/>
                  </a:glow>
                </a:effectLst>
                <a:latin typeface="Arial" charset="0"/>
                <a:ea typeface="ＭＳ Ｐゴシック" charset="0"/>
              </a:rPr>
              <a:t>mati</a:t>
            </a:r>
            <a:r>
              <a:rPr lang="en-US" sz="4000" b="1" dirty="0">
                <a:solidFill>
                  <a:srgbClr val="FFFFFF"/>
                </a:solidFill>
                <a:effectLst>
                  <a:glow rad="152400">
                    <a:srgbClr val="000000"/>
                  </a:glow>
                </a:effectLst>
                <a:latin typeface="Arial" charset="0"/>
                <a:ea typeface="ＭＳ Ｐゴシック" charset="0"/>
              </a:rPr>
              <a:t> </a:t>
            </a:r>
            <a:r>
              <a:rPr lang="en-US" sz="4000" b="1" dirty="0" err="1">
                <a:solidFill>
                  <a:srgbClr val="FFFFFF"/>
                </a:solidFill>
                <a:effectLst>
                  <a:glow rad="152400">
                    <a:srgbClr val="000000"/>
                  </a:glow>
                </a:effectLst>
                <a:latin typeface="Arial" charset="0"/>
                <a:ea typeface="ＭＳ Ｐゴシック" charset="0"/>
              </a:rPr>
              <a:t>secara</a:t>
            </a:r>
            <a:r>
              <a:rPr lang="en-US" sz="4000" b="1" dirty="0">
                <a:solidFill>
                  <a:srgbClr val="FFFFFF"/>
                </a:solidFill>
                <a:effectLst>
                  <a:glow rad="152400">
                    <a:srgbClr val="000000"/>
                  </a:glow>
                </a:effectLst>
                <a:latin typeface="Arial" charset="0"/>
                <a:ea typeface="ＭＳ Ｐゴシック" charset="0"/>
              </a:rPr>
              <a:t> </a:t>
            </a:r>
            <a:r>
              <a:rPr lang="en-US" sz="4000" b="1" dirty="0" err="1">
                <a:solidFill>
                  <a:srgbClr val="FFFFFF"/>
                </a:solidFill>
                <a:effectLst>
                  <a:glow rad="152400">
                    <a:srgbClr val="000000"/>
                  </a:glow>
                </a:effectLst>
                <a:latin typeface="Arial" charset="0"/>
                <a:ea typeface="ＭＳ Ｐゴシック" charset="0"/>
              </a:rPr>
              <a:t>rohani</a:t>
            </a:r>
            <a:r>
              <a:rPr lang="en-US" sz="4000" b="1" dirty="0">
                <a:solidFill>
                  <a:srgbClr val="FFFFFF"/>
                </a:solidFill>
                <a:effectLst>
                  <a:glow rad="152400">
                    <a:srgbClr val="000000"/>
                  </a:glow>
                </a:effectLst>
                <a:latin typeface="Arial" charset="0"/>
                <a:ea typeface="ＭＳ Ｐゴシック" charset="0"/>
              </a:rPr>
              <a:t>!</a:t>
            </a:r>
            <a:r>
              <a:rPr lang="ru-RU" sz="4000" b="1" dirty="0">
                <a:solidFill>
                  <a:srgbClr val="FFFFFF"/>
                </a:solidFill>
                <a:effectLst>
                  <a:glow rad="152400">
                    <a:srgbClr val="000000"/>
                  </a:glow>
                </a:effectLst>
                <a:latin typeface="Arial" charset="0"/>
                <a:ea typeface="ＭＳ Ｐゴシック" charset="0"/>
              </a:rPr>
              <a:t>"</a:t>
            </a:r>
            <a:br>
              <a:rPr lang="en-US" sz="4000" b="1" dirty="0">
                <a:solidFill>
                  <a:srgbClr val="FFFFFF"/>
                </a:solidFill>
                <a:effectLst>
                  <a:glow rad="152400">
                    <a:srgbClr val="000000"/>
                  </a:glow>
                </a:effectLst>
                <a:latin typeface="Arial" charset="0"/>
                <a:ea typeface="ＭＳ Ｐゴシック" charset="0"/>
              </a:rPr>
            </a:br>
            <a:endParaRPr lang="en-US" sz="4000" b="1" dirty="0">
              <a:solidFill>
                <a:srgbClr val="FFFFFF"/>
              </a:solidFill>
              <a:effectLst>
                <a:glow rad="152400">
                  <a:srgbClr val="000000"/>
                </a:glow>
              </a:effectLst>
              <a:latin typeface="Arial" charset="0"/>
              <a:ea typeface="ＭＳ Ｐゴシック" charset="0"/>
            </a:endParaRPr>
          </a:p>
          <a:p>
            <a:pPr defTabSz="457178"/>
            <a:r>
              <a:rPr lang="en-US" sz="4000" b="1" dirty="0">
                <a:solidFill>
                  <a:srgbClr val="FFFFFF"/>
                </a:solidFill>
                <a:effectLst>
                  <a:glow rad="152400">
                    <a:srgbClr val="000000"/>
                  </a:glow>
                </a:effectLst>
                <a:latin typeface="Arial" charset="0"/>
                <a:ea typeface="ＭＳ Ｐゴシック" charset="0"/>
              </a:rPr>
              <a:t>—Lisa Haven</a:t>
            </a:r>
          </a:p>
        </p:txBody>
      </p:sp>
      <p:sp>
        <p:nvSpPr>
          <p:cNvPr id="8" name="Rectangle 2"/>
          <p:cNvSpPr txBox="1">
            <a:spLocks noChangeArrowheads="1"/>
          </p:cNvSpPr>
          <p:nvPr/>
        </p:nvSpPr>
        <p:spPr bwMode="auto">
          <a:xfrm>
            <a:off x="1317842" y="5343820"/>
            <a:ext cx="6265723" cy="1514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endParaRPr lang="en-US" sz="4000" b="1" dirty="0">
              <a:solidFill>
                <a:srgbClr val="FFFFFF"/>
              </a:solidFill>
              <a:effectLst>
                <a:glow rad="152400">
                  <a:srgbClr val="000000"/>
                </a:glow>
              </a:effectLst>
              <a:latin typeface="Arial" charset="0"/>
              <a:ea typeface="ＭＳ Ｐゴシック" charset="0"/>
            </a:endParaRPr>
          </a:p>
        </p:txBody>
      </p:sp>
      <p:sp>
        <p:nvSpPr>
          <p:cNvPr id="3" name="Title 2"/>
          <p:cNvSpPr>
            <a:spLocks noGrp="1"/>
          </p:cNvSpPr>
          <p:nvPr>
            <p:ph type="ctrTitle"/>
          </p:nvPr>
        </p:nvSpPr>
        <p:spPr>
          <a:xfrm>
            <a:off x="0" y="172893"/>
            <a:ext cx="9144000" cy="927100"/>
          </a:xfrm>
          <a:noFill/>
          <a:ln>
            <a:noFill/>
          </a:ln>
        </p:spPr>
        <p:txBody>
          <a:bodyPr vert="horz" wrap="square" lIns="91440" tIns="45720" rIns="91440" bIns="45720" numCol="1" anchor="ctr" anchorCtr="0" compatLnSpc="1">
            <a:prstTxWarp prst="textNoShape">
              <a:avLst/>
            </a:prstTxWarp>
          </a:bodyPr>
          <a:lstStyle/>
          <a:p>
            <a:pPr defTabSz="457178"/>
            <a:r>
              <a:rPr lang="en-US" sz="4000" b="1" kern="1200" dirty="0" err="1">
                <a:effectLst>
                  <a:glow rad="152400">
                    <a:schemeClr val="tx1"/>
                  </a:glow>
                </a:effectLst>
                <a:latin typeface="Arial" charset="0"/>
                <a:ea typeface="ＭＳ Ｐゴシック" charset="0"/>
              </a:rPr>
              <a:t>Dalam</a:t>
            </a:r>
            <a:r>
              <a:rPr lang="en-US" sz="4000" b="1" kern="1200" dirty="0">
                <a:effectLst>
                  <a:glow rad="152400">
                    <a:schemeClr val="tx1"/>
                  </a:glow>
                </a:effectLst>
                <a:latin typeface="Arial" charset="0"/>
                <a:ea typeface="ＭＳ Ｐゴシック" charset="0"/>
              </a:rPr>
              <a:t> </a:t>
            </a:r>
            <a:r>
              <a:rPr lang="en-US" sz="4000" b="1" kern="1200" dirty="0" err="1">
                <a:effectLst>
                  <a:glow rad="152400">
                    <a:schemeClr val="tx1"/>
                  </a:glow>
                </a:effectLst>
                <a:latin typeface="Arial" charset="0"/>
                <a:ea typeface="ＭＳ Ｐゴシック" charset="0"/>
              </a:rPr>
              <a:t>rangkaian</a:t>
            </a:r>
            <a:r>
              <a:rPr lang="en-US" sz="4000" b="1" kern="1200" dirty="0">
                <a:effectLst>
                  <a:glow rad="152400">
                    <a:schemeClr val="tx1"/>
                  </a:glow>
                </a:effectLst>
                <a:latin typeface="Arial" charset="0"/>
                <a:ea typeface="ＭＳ Ｐゴシック" charset="0"/>
              </a:rPr>
              <a:t> </a:t>
            </a:r>
            <a:r>
              <a:rPr lang="en-US" sz="4000" b="1" kern="1200" dirty="0" err="1">
                <a:effectLst>
                  <a:glow rad="152400">
                    <a:schemeClr val="tx1"/>
                  </a:glow>
                </a:effectLst>
                <a:latin typeface="Arial" charset="0"/>
                <a:ea typeface="ＭＳ Ｐゴシック" charset="0"/>
              </a:rPr>
              <a:t>kesatuan</a:t>
            </a:r>
            <a:r>
              <a:rPr lang="en-US" sz="4000" b="1" kern="1200" dirty="0">
                <a:effectLst>
                  <a:glow rad="152400">
                    <a:schemeClr val="tx1"/>
                  </a:glow>
                </a:effectLst>
                <a:latin typeface="Arial" charset="0"/>
                <a:ea typeface="ＭＳ Ｐゴシック" charset="0"/>
              </a:rPr>
              <a:t>, di </a:t>
            </a:r>
            <a:r>
              <a:rPr lang="en-US" sz="4000" b="1" kern="1200" dirty="0" err="1">
                <a:effectLst>
                  <a:glow rad="152400">
                    <a:schemeClr val="tx1"/>
                  </a:glow>
                </a:effectLst>
                <a:latin typeface="Arial" charset="0"/>
                <a:ea typeface="ＭＳ Ｐゴシック" charset="0"/>
              </a:rPr>
              <a:t>manakah</a:t>
            </a:r>
            <a:r>
              <a:rPr lang="en-US" sz="4000" b="1" kern="1200" dirty="0">
                <a:effectLst>
                  <a:glow rad="152400">
                    <a:schemeClr val="tx1"/>
                  </a:glow>
                </a:effectLst>
                <a:latin typeface="Arial" charset="0"/>
                <a:ea typeface="ＭＳ Ｐゴシック" charset="0"/>
              </a:rPr>
              <a:t> </a:t>
            </a:r>
            <a:r>
              <a:rPr lang="en-US" sz="4000" b="1" kern="1200" dirty="0" err="1">
                <a:effectLst>
                  <a:glow rad="152400">
                    <a:schemeClr val="tx1"/>
                  </a:glow>
                </a:effectLst>
                <a:latin typeface="Arial" charset="0"/>
                <a:ea typeface="ＭＳ Ｐゴシック" charset="0"/>
              </a:rPr>
              <a:t>posisimu</a:t>
            </a:r>
            <a:r>
              <a:rPr lang="en-US" sz="4000" b="1" kern="1200" dirty="0">
                <a:effectLst>
                  <a:glow rad="152400">
                    <a:schemeClr val="tx1"/>
                  </a:glow>
                </a:effectLst>
                <a:latin typeface="Arial" charset="0"/>
                <a:ea typeface="ＭＳ Ｐゴシック" charset="0"/>
              </a:rPr>
              <a:t>?</a:t>
            </a:r>
          </a:p>
        </p:txBody>
      </p:sp>
      <p:sp>
        <p:nvSpPr>
          <p:cNvPr id="6" name="Title 2"/>
          <p:cNvSpPr txBox="1">
            <a:spLocks/>
          </p:cNvSpPr>
          <p:nvPr/>
        </p:nvSpPr>
        <p:spPr bwMode="auto">
          <a:xfrm>
            <a:off x="812800" y="1320729"/>
            <a:ext cx="7772400" cy="973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SG" sz="4000" b="1" dirty="0" err="1">
                <a:solidFill>
                  <a:srgbClr val="FFFFFF"/>
                </a:solidFill>
                <a:effectLst>
                  <a:glow rad="152400">
                    <a:srgbClr val="000000"/>
                  </a:glow>
                </a:effectLst>
                <a:latin typeface="Arial" charset="0"/>
                <a:ea typeface="ＭＳ Ｐゴシック" charset="0"/>
              </a:rPr>
              <a:t>Jangan</a:t>
            </a:r>
            <a:r>
              <a:rPr lang="en-SG" sz="4000" b="1" dirty="0">
                <a:solidFill>
                  <a:srgbClr val="FFFFFF"/>
                </a:solidFill>
                <a:effectLst>
                  <a:glow rad="152400">
                    <a:srgbClr val="000000"/>
                  </a:glow>
                </a:effectLst>
                <a:latin typeface="Arial" charset="0"/>
                <a:ea typeface="ＭＳ Ｐゴシック" charset="0"/>
              </a:rPr>
              <a:t> </a:t>
            </a:r>
            <a:r>
              <a:rPr lang="en-SG" sz="4000" b="1" dirty="0" err="1">
                <a:solidFill>
                  <a:srgbClr val="FFFFFF"/>
                </a:solidFill>
                <a:effectLst>
                  <a:glow rad="152400">
                    <a:srgbClr val="000000"/>
                  </a:glow>
                </a:effectLst>
                <a:latin typeface="Arial" charset="0"/>
                <a:ea typeface="ＭＳ Ｐゴシック" charset="0"/>
              </a:rPr>
              <a:t>puas</a:t>
            </a:r>
            <a:r>
              <a:rPr lang="en-US" sz="4000" b="1" dirty="0">
                <a:solidFill>
                  <a:srgbClr val="FFFFFF"/>
                </a:solidFill>
                <a:effectLst>
                  <a:glow rad="152400">
                    <a:srgbClr val="000000"/>
                  </a:glow>
                </a:effectLst>
                <a:latin typeface="Arial" charset="0"/>
                <a:ea typeface="ＭＳ Ｐゴシック" charset="0"/>
              </a:rPr>
              <a:t>!</a:t>
            </a:r>
          </a:p>
        </p:txBody>
      </p:sp>
    </p:spTree>
    <p:extLst>
      <p:ext uri="{BB962C8B-B14F-4D97-AF65-F5344CB8AC3E}">
        <p14:creationId xmlns:p14="http://schemas.microsoft.com/office/powerpoint/2010/main" val="283342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2"/>
          <p:cNvSpPr txBox="1">
            <a:spLocks noChangeArrowheads="1"/>
          </p:cNvSpPr>
          <p:nvPr/>
        </p:nvSpPr>
        <p:spPr bwMode="auto">
          <a:xfrm>
            <a:off x="1" y="1909903"/>
            <a:ext cx="9144000" cy="4765031"/>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ru-RU" sz="2800" b="1" dirty="0">
                <a:solidFill>
                  <a:srgbClr val="FFFFFF"/>
                </a:solidFill>
                <a:effectLst>
                  <a:glow rad="177800">
                    <a:srgbClr val="000000"/>
                  </a:glow>
                </a:effectLst>
              </a:rPr>
              <a:t>"</a:t>
            </a:r>
            <a:r>
              <a:rPr lang="en-US" sz="2800" b="1" dirty="0" err="1">
                <a:solidFill>
                  <a:srgbClr val="FFFFFF"/>
                </a:solidFill>
                <a:effectLst>
                  <a:glow rad="177800">
                    <a:srgbClr val="000000"/>
                  </a:glow>
                </a:effectLst>
              </a:rPr>
              <a:t>Setiap</a:t>
            </a:r>
            <a:r>
              <a:rPr lang="en-US" sz="2800" b="1" dirty="0">
                <a:solidFill>
                  <a:srgbClr val="FFFFFF"/>
                </a:solidFill>
                <a:effectLst>
                  <a:glow rad="177800">
                    <a:srgbClr val="000000"/>
                  </a:glow>
                </a:effectLst>
              </a:rPr>
              <a:t> orang yang </a:t>
            </a:r>
            <a:r>
              <a:rPr lang="en-US" sz="2800" b="1" dirty="0" err="1">
                <a:solidFill>
                  <a:srgbClr val="FFFFFF"/>
                </a:solidFill>
                <a:effectLst>
                  <a:glow rad="177800">
                    <a:srgbClr val="000000"/>
                  </a:glow>
                </a:effectLst>
              </a:rPr>
              <a:t>mengakui</a:t>
            </a:r>
            <a:r>
              <a:rPr lang="en-US" sz="2800" b="1" dirty="0">
                <a:solidFill>
                  <a:srgbClr val="FFFFFF"/>
                </a:solidFill>
                <a:effectLst>
                  <a:glow rad="177800">
                    <a:srgbClr val="000000"/>
                  </a:glow>
                </a:effectLst>
              </a:rPr>
              <a:t> Aku di </a:t>
            </a:r>
            <a:r>
              <a:rPr lang="en-US" sz="2800" b="1" dirty="0" err="1">
                <a:solidFill>
                  <a:srgbClr val="FFFFFF"/>
                </a:solidFill>
                <a:effectLst>
                  <a:glow rad="177800">
                    <a:srgbClr val="000000"/>
                  </a:glow>
                </a:effectLst>
              </a:rPr>
              <a:t>depan</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manusia</a:t>
            </a:r>
            <a:r>
              <a:rPr lang="en-US" sz="2800" b="1" dirty="0">
                <a:solidFill>
                  <a:srgbClr val="FFFFFF"/>
                </a:solidFill>
                <a:effectLst>
                  <a:glow rad="177800">
                    <a:srgbClr val="000000"/>
                  </a:glow>
                </a:effectLst>
              </a:rPr>
              <a:t>, Aku juga akan </a:t>
            </a:r>
            <a:r>
              <a:rPr lang="en-US" sz="2800" b="1" dirty="0" err="1">
                <a:solidFill>
                  <a:srgbClr val="FFFFFF"/>
                </a:solidFill>
                <a:effectLst>
                  <a:glow rad="177800">
                    <a:srgbClr val="000000"/>
                  </a:glow>
                </a:effectLst>
              </a:rPr>
              <a:t>mengakuinya</a:t>
            </a:r>
            <a:r>
              <a:rPr lang="en-US" sz="2800" b="1" dirty="0">
                <a:solidFill>
                  <a:srgbClr val="FFFFFF"/>
                </a:solidFill>
                <a:effectLst>
                  <a:glow rad="177800">
                    <a:srgbClr val="000000"/>
                  </a:glow>
                </a:effectLst>
              </a:rPr>
              <a:t> di </a:t>
            </a:r>
            <a:r>
              <a:rPr lang="en-US" sz="2800" b="1" dirty="0" err="1">
                <a:solidFill>
                  <a:srgbClr val="FFFFFF"/>
                </a:solidFill>
                <a:effectLst>
                  <a:glow rad="177800">
                    <a:srgbClr val="000000"/>
                  </a:glow>
                </a:effectLst>
              </a:rPr>
              <a:t>depan</a:t>
            </a:r>
            <a:r>
              <a:rPr lang="en-US" sz="2800" b="1" dirty="0">
                <a:solidFill>
                  <a:srgbClr val="FFFFFF"/>
                </a:solidFill>
                <a:effectLst>
                  <a:glow rad="177800">
                    <a:srgbClr val="000000"/>
                  </a:glow>
                </a:effectLst>
              </a:rPr>
              <a:t> Bapa-Ku yang di </a:t>
            </a:r>
            <a:r>
              <a:rPr lang="en-US" sz="2800" b="1" dirty="0" err="1">
                <a:solidFill>
                  <a:srgbClr val="FFFFFF"/>
                </a:solidFill>
                <a:effectLst>
                  <a:glow rad="177800">
                    <a:srgbClr val="000000"/>
                  </a:glow>
                </a:effectLst>
              </a:rPr>
              <a:t>sorga</a:t>
            </a:r>
            <a:r>
              <a:rPr lang="en-US" sz="2800" b="1" dirty="0">
                <a:solidFill>
                  <a:srgbClr val="FFFFFF"/>
                </a:solidFill>
                <a:effectLst>
                  <a:glow rad="177800">
                    <a:srgbClr val="000000"/>
                  </a:glow>
                </a:effectLst>
              </a:rPr>
              <a:t>.</a:t>
            </a:r>
            <a:r>
              <a:rPr lang="en-US" sz="2800" b="1" baseline="30000" dirty="0">
                <a:solidFill>
                  <a:srgbClr val="FFFFFF"/>
                </a:solidFill>
                <a:effectLst>
                  <a:glow rad="177800">
                    <a:srgbClr val="000000"/>
                  </a:glow>
                </a:effectLst>
              </a:rPr>
              <a:t> 33 </a:t>
            </a:r>
            <a:r>
              <a:rPr lang="en-US" sz="2800" b="1" dirty="0" err="1">
                <a:solidFill>
                  <a:srgbClr val="FFFFFF"/>
                </a:solidFill>
                <a:effectLst>
                  <a:glow rad="177800">
                    <a:srgbClr val="000000"/>
                  </a:glow>
                </a:effectLst>
              </a:rPr>
              <a:t>Tetapi</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barangsiapa</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menyangkal</a:t>
            </a:r>
            <a:r>
              <a:rPr lang="en-US" sz="2800" b="1" dirty="0">
                <a:solidFill>
                  <a:srgbClr val="FFFFFF"/>
                </a:solidFill>
                <a:effectLst>
                  <a:glow rad="177800">
                    <a:srgbClr val="000000"/>
                  </a:glow>
                </a:effectLst>
              </a:rPr>
              <a:t> Aku di </a:t>
            </a:r>
            <a:r>
              <a:rPr lang="en-US" sz="2800" b="1" dirty="0" err="1">
                <a:solidFill>
                  <a:srgbClr val="FFFFFF"/>
                </a:solidFill>
                <a:effectLst>
                  <a:glow rad="177800">
                    <a:srgbClr val="000000"/>
                  </a:glow>
                </a:effectLst>
              </a:rPr>
              <a:t>depan</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manusia</a:t>
            </a:r>
            <a:r>
              <a:rPr lang="en-US" sz="2800" b="1" dirty="0">
                <a:solidFill>
                  <a:srgbClr val="FFFFFF"/>
                </a:solidFill>
                <a:effectLst>
                  <a:glow rad="177800">
                    <a:srgbClr val="000000"/>
                  </a:glow>
                </a:effectLst>
              </a:rPr>
              <a:t>, Aku juga akan </a:t>
            </a:r>
            <a:r>
              <a:rPr lang="en-US" sz="2800" b="1" dirty="0" err="1">
                <a:solidFill>
                  <a:srgbClr val="FFFFFF"/>
                </a:solidFill>
                <a:effectLst>
                  <a:glow rad="177800">
                    <a:srgbClr val="000000"/>
                  </a:glow>
                </a:effectLst>
              </a:rPr>
              <a:t>menyangkalnya</a:t>
            </a:r>
            <a:r>
              <a:rPr lang="en-US" sz="2800" b="1" dirty="0">
                <a:solidFill>
                  <a:srgbClr val="FFFFFF"/>
                </a:solidFill>
                <a:effectLst>
                  <a:glow rad="177800">
                    <a:srgbClr val="000000"/>
                  </a:glow>
                </a:effectLst>
              </a:rPr>
              <a:t> di </a:t>
            </a:r>
            <a:r>
              <a:rPr lang="en-US" sz="2800" b="1" dirty="0" err="1">
                <a:solidFill>
                  <a:srgbClr val="FFFFFF"/>
                </a:solidFill>
                <a:effectLst>
                  <a:glow rad="177800">
                    <a:srgbClr val="000000"/>
                  </a:glow>
                </a:effectLst>
              </a:rPr>
              <a:t>depan</a:t>
            </a:r>
            <a:r>
              <a:rPr lang="en-US" sz="2800" b="1" dirty="0">
                <a:solidFill>
                  <a:srgbClr val="FFFFFF"/>
                </a:solidFill>
                <a:effectLst>
                  <a:glow rad="177800">
                    <a:srgbClr val="000000"/>
                  </a:glow>
                </a:effectLst>
              </a:rPr>
              <a:t> Bapa-Ku yang di </a:t>
            </a:r>
            <a:r>
              <a:rPr lang="en-US" sz="2800" b="1" dirty="0" err="1">
                <a:solidFill>
                  <a:srgbClr val="FFFFFF"/>
                </a:solidFill>
                <a:effectLst>
                  <a:glow rad="177800">
                    <a:srgbClr val="000000"/>
                  </a:glow>
                </a:effectLst>
              </a:rPr>
              <a:t>sorga</a:t>
            </a:r>
            <a:r>
              <a:rPr lang="en-US" sz="2800" b="1" dirty="0">
                <a:solidFill>
                  <a:srgbClr val="FFFFFF"/>
                </a:solidFill>
                <a:effectLst>
                  <a:glow rad="177800">
                    <a:srgbClr val="000000"/>
                  </a:glow>
                </a:effectLst>
              </a:rPr>
              <a:t>.</a:t>
            </a:r>
            <a:r>
              <a:rPr lang="ru-RU" sz="2800" b="1" dirty="0">
                <a:solidFill>
                  <a:srgbClr val="FFFFFF"/>
                </a:solidFill>
                <a:effectLst>
                  <a:glow rad="177800">
                    <a:srgbClr val="000000"/>
                  </a:glow>
                </a:effectLst>
              </a:rPr>
              <a:t>"</a:t>
            </a:r>
            <a:endParaRPr lang="en-US" sz="2800" b="1" dirty="0">
              <a:solidFill>
                <a:srgbClr val="FFFFFF"/>
              </a:solidFill>
              <a:effectLst>
                <a:glow rad="177800">
                  <a:srgbClr val="000000"/>
                </a:glow>
              </a:effectLst>
            </a:endParaRPr>
          </a:p>
          <a:p>
            <a:pPr defTabSz="457178"/>
            <a:endParaRPr lang="en-US" sz="2800" b="1" dirty="0">
              <a:solidFill>
                <a:srgbClr val="FFFFFF"/>
              </a:solidFill>
              <a:effectLst>
                <a:glow rad="177800">
                  <a:srgbClr val="000000"/>
                </a:glow>
              </a:effectLst>
            </a:endParaRPr>
          </a:p>
          <a:p>
            <a:pPr defTabSz="457178"/>
            <a:r>
              <a:rPr lang="en-US" sz="2800" b="1" baseline="30000" dirty="0">
                <a:solidFill>
                  <a:srgbClr val="FFFFFF"/>
                </a:solidFill>
                <a:effectLst>
                  <a:glow rad="177800">
                    <a:srgbClr val="000000"/>
                  </a:glow>
                </a:effectLst>
              </a:rPr>
              <a:t>34 </a:t>
            </a:r>
            <a:r>
              <a:rPr lang="ru-RU" sz="2800" b="1" dirty="0">
                <a:solidFill>
                  <a:srgbClr val="FFFFFF"/>
                </a:solidFill>
                <a:effectLst>
                  <a:glow rad="177800">
                    <a:srgbClr val="000000"/>
                  </a:glow>
                </a:effectLst>
              </a:rPr>
              <a:t>"</a:t>
            </a:r>
            <a:r>
              <a:rPr lang="en-US" sz="2800" b="1" dirty="0" err="1">
                <a:solidFill>
                  <a:srgbClr val="FFFFFF"/>
                </a:solidFill>
                <a:effectLst>
                  <a:glow rad="177800">
                    <a:srgbClr val="000000"/>
                  </a:glow>
                </a:effectLst>
              </a:rPr>
              <a:t>Jangan</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kamu</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menyangka</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bahwa</a:t>
            </a:r>
            <a:r>
              <a:rPr lang="en-US" sz="2800" b="1" dirty="0">
                <a:solidFill>
                  <a:srgbClr val="FFFFFF"/>
                </a:solidFill>
                <a:effectLst>
                  <a:glow rad="177800">
                    <a:srgbClr val="000000"/>
                  </a:glow>
                </a:effectLst>
              </a:rPr>
              <a:t> Aku </a:t>
            </a:r>
            <a:r>
              <a:rPr lang="en-US" sz="2800" b="1" dirty="0" err="1">
                <a:solidFill>
                  <a:srgbClr val="FFFFFF"/>
                </a:solidFill>
                <a:effectLst>
                  <a:glow rad="177800">
                    <a:srgbClr val="000000"/>
                  </a:glow>
                </a:effectLst>
              </a:rPr>
              <a:t>datang</a:t>
            </a:r>
            <a:r>
              <a:rPr lang="en-US" sz="2800" b="1" dirty="0">
                <a:solidFill>
                  <a:srgbClr val="FFFFFF"/>
                </a:solidFill>
                <a:effectLst>
                  <a:glow rad="177800">
                    <a:srgbClr val="000000"/>
                  </a:glow>
                </a:effectLst>
              </a:rPr>
              <a:t> untuk </a:t>
            </a:r>
            <a:r>
              <a:rPr lang="en-US" sz="2800" b="1" dirty="0" err="1">
                <a:solidFill>
                  <a:srgbClr val="FFFFFF"/>
                </a:solidFill>
                <a:effectLst>
                  <a:glow rad="177800">
                    <a:srgbClr val="000000"/>
                  </a:glow>
                </a:effectLst>
              </a:rPr>
              <a:t>membawa</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damai</a:t>
            </a:r>
            <a:r>
              <a:rPr lang="en-US" sz="2800" b="1" dirty="0">
                <a:solidFill>
                  <a:srgbClr val="FFFFFF"/>
                </a:solidFill>
                <a:effectLst>
                  <a:glow rad="177800">
                    <a:srgbClr val="000000"/>
                  </a:glow>
                </a:effectLst>
              </a:rPr>
              <a:t> di </a:t>
            </a:r>
            <a:r>
              <a:rPr lang="en-US" sz="2800" b="1" dirty="0" err="1">
                <a:solidFill>
                  <a:srgbClr val="FFFFFF"/>
                </a:solidFill>
                <a:effectLst>
                  <a:glow rad="177800">
                    <a:srgbClr val="000000"/>
                  </a:glow>
                </a:effectLst>
              </a:rPr>
              <a:t>atas</a:t>
            </a:r>
            <a:r>
              <a:rPr lang="en-US" sz="2800" b="1" dirty="0">
                <a:solidFill>
                  <a:srgbClr val="FFFFFF"/>
                </a:solidFill>
                <a:effectLst>
                  <a:glow rad="177800">
                    <a:srgbClr val="000000"/>
                  </a:glow>
                </a:effectLst>
              </a:rPr>
              <a:t> bumi; Aku </a:t>
            </a:r>
            <a:r>
              <a:rPr lang="en-US" sz="2800" b="1" dirty="0" err="1">
                <a:solidFill>
                  <a:srgbClr val="FFFFFF"/>
                </a:solidFill>
                <a:effectLst>
                  <a:glow rad="177800">
                    <a:srgbClr val="000000"/>
                  </a:glow>
                </a:effectLst>
              </a:rPr>
              <a:t>datang</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bukan</a:t>
            </a:r>
            <a:r>
              <a:rPr lang="en-US" sz="2800" b="1" dirty="0">
                <a:solidFill>
                  <a:srgbClr val="FFFFFF"/>
                </a:solidFill>
                <a:effectLst>
                  <a:glow rad="177800">
                    <a:srgbClr val="000000"/>
                  </a:glow>
                </a:effectLst>
              </a:rPr>
              <a:t> untuk </a:t>
            </a:r>
            <a:r>
              <a:rPr lang="en-US" sz="2800" b="1" dirty="0" err="1">
                <a:solidFill>
                  <a:srgbClr val="FFFFFF"/>
                </a:solidFill>
                <a:effectLst>
                  <a:glow rad="177800">
                    <a:srgbClr val="000000"/>
                  </a:glow>
                </a:effectLst>
              </a:rPr>
              <a:t>membawa</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damai</a:t>
            </a:r>
            <a:r>
              <a:rPr lang="en-US" sz="2800" b="1" dirty="0">
                <a:solidFill>
                  <a:srgbClr val="FFFFFF"/>
                </a:solidFill>
                <a:effectLst>
                  <a:glow rad="177800">
                    <a:srgbClr val="000000"/>
                  </a:glow>
                </a:effectLst>
              </a:rPr>
              <a:t>, melainkan </a:t>
            </a:r>
            <a:r>
              <a:rPr lang="en-US" sz="2800" b="1" dirty="0" err="1">
                <a:solidFill>
                  <a:srgbClr val="FFFFFF"/>
                </a:solidFill>
                <a:effectLst>
                  <a:glow rad="177800">
                    <a:srgbClr val="000000"/>
                  </a:glow>
                </a:effectLst>
              </a:rPr>
              <a:t>pedang</a:t>
            </a:r>
            <a:r>
              <a:rPr lang="en-US" sz="2800" b="1" dirty="0">
                <a:solidFill>
                  <a:srgbClr val="FFFFFF"/>
                </a:solidFill>
                <a:effectLst>
                  <a:glow rad="177800">
                    <a:srgbClr val="000000"/>
                  </a:glow>
                </a:effectLst>
              </a:rPr>
              <a:t>..</a:t>
            </a:r>
            <a:r>
              <a:rPr lang="ru-RU" sz="2800" b="1" dirty="0">
                <a:solidFill>
                  <a:srgbClr val="FFFFFF"/>
                </a:solidFill>
                <a:effectLst>
                  <a:glow rad="177800">
                    <a:srgbClr val="000000"/>
                  </a:glow>
                </a:effectLst>
              </a:rPr>
              <a:t>"</a:t>
            </a:r>
            <a:endParaRPr lang="en-US" sz="2800" b="1" dirty="0">
              <a:solidFill>
                <a:srgbClr val="FFFFFF"/>
              </a:solidFill>
              <a:effectLst>
                <a:glow rad="177800">
                  <a:srgbClr val="000000"/>
                </a:glow>
              </a:effectLst>
              <a:latin typeface="Arial" charset="0"/>
              <a:ea typeface="ＭＳ Ｐゴシック" charset="0"/>
            </a:endParaRPr>
          </a:p>
        </p:txBody>
      </p:sp>
      <p:sp>
        <p:nvSpPr>
          <p:cNvPr id="3" name="Title 2"/>
          <p:cNvSpPr>
            <a:spLocks noGrp="1"/>
          </p:cNvSpPr>
          <p:nvPr>
            <p:ph type="ctrTitle"/>
          </p:nvPr>
        </p:nvSpPr>
        <p:spPr>
          <a:xfrm>
            <a:off x="0" y="108358"/>
            <a:ext cx="9144000" cy="1693187"/>
          </a:xfrm>
          <a:noFill/>
          <a:ln>
            <a:noFill/>
          </a:ln>
        </p:spPr>
        <p:txBody>
          <a:bodyPr vert="horz" wrap="square" lIns="91440" tIns="45720" rIns="91440" bIns="45720" numCol="1" anchor="ctr" anchorCtr="0" compatLnSpc="1">
            <a:prstTxWarp prst="textNoShape">
              <a:avLst/>
            </a:prstTxWarp>
          </a:bodyPr>
          <a:lstStyle/>
          <a:p>
            <a:pPr defTabSz="457178"/>
            <a:r>
              <a:rPr lang="en-US" sz="4000" b="1" kern="1200" dirty="0" err="1">
                <a:effectLst>
                  <a:glow rad="152400">
                    <a:schemeClr val="tx1"/>
                  </a:glow>
                </a:effectLst>
                <a:latin typeface="Arial" charset="0"/>
                <a:ea typeface="ＭＳ Ｐゴシック" charset="0"/>
              </a:rPr>
              <a:t>Panggilan</a:t>
            </a:r>
            <a:r>
              <a:rPr lang="en-US" sz="4000" b="1" kern="1200" dirty="0">
                <a:effectLst>
                  <a:glow rad="152400">
                    <a:schemeClr val="tx1"/>
                  </a:glow>
                </a:effectLst>
                <a:latin typeface="Arial" charset="0"/>
                <a:ea typeface="ＭＳ Ｐゴシック" charset="0"/>
              </a:rPr>
              <a:t> </a:t>
            </a:r>
            <a:r>
              <a:rPr lang="en-US" sz="4000" b="1" kern="1200" dirty="0" err="1">
                <a:effectLst>
                  <a:glow rad="152400">
                    <a:schemeClr val="tx1"/>
                  </a:glow>
                </a:effectLst>
                <a:latin typeface="Arial" charset="0"/>
                <a:ea typeface="ＭＳ Ｐゴシック" charset="0"/>
              </a:rPr>
              <a:t>Yesus</a:t>
            </a:r>
            <a:r>
              <a:rPr lang="en-US" sz="4000" b="1" kern="1200" dirty="0">
                <a:effectLst>
                  <a:glow rad="152400">
                    <a:schemeClr val="tx1"/>
                  </a:glow>
                </a:effectLst>
                <a:latin typeface="Arial" charset="0"/>
                <a:ea typeface="ＭＳ Ｐゴシック" charset="0"/>
              </a:rPr>
              <a:t> </a:t>
            </a:r>
            <a:r>
              <a:rPr lang="en-US" sz="4000" b="1" kern="1200" dirty="0" err="1">
                <a:effectLst>
                  <a:glow rad="152400">
                    <a:schemeClr val="tx1"/>
                  </a:glow>
                </a:effectLst>
                <a:latin typeface="Arial" charset="0"/>
                <a:ea typeface="ＭＳ Ｐゴシック" charset="0"/>
              </a:rPr>
              <a:t>untuk</a:t>
            </a:r>
            <a:r>
              <a:rPr lang="en-US" sz="4000" b="1" kern="1200" dirty="0">
                <a:effectLst>
                  <a:glow rad="152400">
                    <a:schemeClr val="tx1"/>
                  </a:glow>
                </a:effectLst>
                <a:latin typeface="Arial" charset="0"/>
                <a:ea typeface="ＭＳ Ｐゴシック" charset="0"/>
              </a:rPr>
              <a:t> </a:t>
            </a:r>
            <a:r>
              <a:rPr lang="en-US" sz="4000" b="1" kern="1200" dirty="0" err="1">
                <a:effectLst>
                  <a:glow rad="152400">
                    <a:schemeClr val="tx1"/>
                  </a:glow>
                </a:effectLst>
                <a:latin typeface="Arial" charset="0"/>
                <a:ea typeface="ＭＳ Ｐゴシック" charset="0"/>
              </a:rPr>
              <a:t>Komitmen</a:t>
            </a:r>
            <a:r>
              <a:rPr lang="en-US" sz="4000" b="1" kern="1200" dirty="0">
                <a:effectLst>
                  <a:glow rad="152400">
                    <a:schemeClr val="tx1"/>
                  </a:glow>
                </a:effectLst>
                <a:latin typeface="Arial" charset="0"/>
                <a:ea typeface="ＭＳ Ｐゴシック" charset="0"/>
              </a:rPr>
              <a:t> yang </a:t>
            </a:r>
            <a:r>
              <a:rPr lang="en-US" sz="4000" b="1" kern="1200" dirty="0" err="1">
                <a:effectLst>
                  <a:glow rad="152400">
                    <a:schemeClr val="tx1"/>
                  </a:glow>
                </a:effectLst>
                <a:latin typeface="Arial" charset="0"/>
                <a:ea typeface="ＭＳ Ｐゴシック" charset="0"/>
              </a:rPr>
              <a:t>Radikal</a:t>
            </a:r>
            <a:r>
              <a:rPr lang="en-US" sz="4000" b="1" kern="1200" dirty="0">
                <a:effectLst>
                  <a:glow rad="152400">
                    <a:schemeClr val="tx1"/>
                  </a:glow>
                </a:effectLst>
                <a:latin typeface="Arial" charset="0"/>
                <a:ea typeface="ＭＳ Ｐゴシック" charset="0"/>
              </a:rPr>
              <a:t> (Mat. 10:32-39)</a:t>
            </a:r>
          </a:p>
        </p:txBody>
      </p:sp>
    </p:spTree>
    <p:extLst>
      <p:ext uri="{BB962C8B-B14F-4D97-AF65-F5344CB8AC3E}">
        <p14:creationId xmlns:p14="http://schemas.microsoft.com/office/powerpoint/2010/main" val="12426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2"/>
          <p:cNvSpPr txBox="1">
            <a:spLocks noChangeArrowheads="1"/>
          </p:cNvSpPr>
          <p:nvPr/>
        </p:nvSpPr>
        <p:spPr bwMode="auto">
          <a:xfrm>
            <a:off x="191374" y="1909903"/>
            <a:ext cx="8838220" cy="4765031"/>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3200" b="1" baseline="30000" dirty="0">
                <a:solidFill>
                  <a:srgbClr val="FFFFFF"/>
                </a:solidFill>
                <a:effectLst>
                  <a:glow rad="177800">
                    <a:srgbClr val="000000"/>
                  </a:glow>
                </a:effectLst>
              </a:rPr>
              <a:t>35 </a:t>
            </a:r>
            <a:r>
              <a:rPr lang="ru-RU" sz="3200" b="1" dirty="0">
                <a:solidFill>
                  <a:srgbClr val="FFFFFF"/>
                </a:solidFill>
                <a:effectLst>
                  <a:glow rad="177800">
                    <a:srgbClr val="000000"/>
                  </a:glow>
                </a:effectLst>
                <a:latin typeface="Arial" charset="0"/>
                <a:ea typeface="ＭＳ Ｐゴシック" charset="0"/>
              </a:rPr>
              <a:t>"</a:t>
            </a:r>
            <a:r>
              <a:rPr lang="en-US" sz="3200" b="1" dirty="0" err="1">
                <a:solidFill>
                  <a:srgbClr val="FFFFFF"/>
                </a:solidFill>
                <a:effectLst>
                  <a:glow rad="177800">
                    <a:srgbClr val="000000"/>
                  </a:glow>
                </a:effectLst>
                <a:latin typeface="Arial" charset="0"/>
                <a:ea typeface="ＭＳ Ｐゴシック" charset="0"/>
              </a:rPr>
              <a:t>Sebab</a:t>
            </a:r>
            <a:r>
              <a:rPr lang="en-US" sz="3200" b="1" dirty="0">
                <a:solidFill>
                  <a:srgbClr val="FFFFFF"/>
                </a:solidFill>
                <a:effectLst>
                  <a:glow rad="177800">
                    <a:srgbClr val="000000"/>
                  </a:glow>
                </a:effectLst>
                <a:latin typeface="Arial" charset="0"/>
                <a:ea typeface="ＭＳ Ｐゴシック" charset="0"/>
              </a:rPr>
              <a:t> </a:t>
            </a:r>
            <a:r>
              <a:rPr lang="en-US" sz="3200" b="1" dirty="0" err="1">
                <a:solidFill>
                  <a:srgbClr val="FFFFFF"/>
                </a:solidFill>
                <a:effectLst>
                  <a:glow rad="177800">
                    <a:srgbClr val="000000"/>
                  </a:glow>
                </a:effectLst>
                <a:latin typeface="Arial" charset="0"/>
                <a:ea typeface="ＭＳ Ｐゴシック" charset="0"/>
              </a:rPr>
              <a:t>Aku</a:t>
            </a:r>
            <a:r>
              <a:rPr lang="en-US" sz="3200" b="1" dirty="0">
                <a:solidFill>
                  <a:srgbClr val="FFFFFF"/>
                </a:solidFill>
                <a:effectLst>
                  <a:glow rad="177800">
                    <a:srgbClr val="000000"/>
                  </a:glow>
                </a:effectLst>
                <a:latin typeface="Arial" charset="0"/>
                <a:ea typeface="ＭＳ Ｐゴシック" charset="0"/>
              </a:rPr>
              <a:t> </a:t>
            </a:r>
            <a:r>
              <a:rPr lang="en-US" sz="3200" b="1" dirty="0" err="1">
                <a:solidFill>
                  <a:srgbClr val="FFFFFF"/>
                </a:solidFill>
                <a:effectLst>
                  <a:glow rad="177800">
                    <a:srgbClr val="000000"/>
                  </a:glow>
                </a:effectLst>
                <a:latin typeface="Arial" charset="0"/>
                <a:ea typeface="ＭＳ Ｐゴシック" charset="0"/>
              </a:rPr>
              <a:t>datang</a:t>
            </a:r>
            <a:r>
              <a:rPr lang="en-US" sz="3200" b="1" dirty="0">
                <a:solidFill>
                  <a:srgbClr val="FFFFFF"/>
                </a:solidFill>
                <a:effectLst>
                  <a:glow rad="177800">
                    <a:srgbClr val="000000"/>
                  </a:glow>
                </a:effectLst>
                <a:latin typeface="Arial" charset="0"/>
                <a:ea typeface="ＭＳ Ｐゴシック" charset="0"/>
              </a:rPr>
              <a:t> </a:t>
            </a:r>
            <a:r>
              <a:rPr lang="en-US" sz="3200" b="1" dirty="0" err="1">
                <a:solidFill>
                  <a:srgbClr val="FFFFFF"/>
                </a:solidFill>
                <a:effectLst>
                  <a:glow rad="177800">
                    <a:srgbClr val="000000"/>
                  </a:glow>
                </a:effectLst>
                <a:latin typeface="Arial" charset="0"/>
                <a:ea typeface="ＭＳ Ｐゴシック" charset="0"/>
              </a:rPr>
              <a:t>untuk</a:t>
            </a:r>
            <a:r>
              <a:rPr lang="en-US" sz="3200" b="1" dirty="0">
                <a:solidFill>
                  <a:srgbClr val="FFFFFF"/>
                </a:solidFill>
                <a:effectLst>
                  <a:glow rad="177800">
                    <a:srgbClr val="000000"/>
                  </a:glow>
                </a:effectLst>
                <a:latin typeface="Arial" charset="0"/>
                <a:ea typeface="ＭＳ Ｐゴシック" charset="0"/>
              </a:rPr>
              <a:t> </a:t>
            </a:r>
            <a:r>
              <a:rPr lang="en-US" sz="3200" b="1" dirty="0" err="1">
                <a:solidFill>
                  <a:srgbClr val="FFFFFF"/>
                </a:solidFill>
                <a:effectLst>
                  <a:glow rad="177800">
                    <a:srgbClr val="000000"/>
                  </a:glow>
                </a:effectLst>
                <a:latin typeface="Arial" charset="0"/>
                <a:ea typeface="ＭＳ Ｐゴシック" charset="0"/>
              </a:rPr>
              <a:t>memisahkan</a:t>
            </a:r>
            <a:r>
              <a:rPr lang="en-US" sz="3200" b="1" dirty="0">
                <a:solidFill>
                  <a:srgbClr val="FFFFFF"/>
                </a:solidFill>
                <a:effectLst>
                  <a:glow rad="177800">
                    <a:srgbClr val="000000"/>
                  </a:glow>
                </a:effectLst>
                <a:latin typeface="Arial" charset="0"/>
                <a:ea typeface="ＭＳ Ｐゴシック" charset="0"/>
              </a:rPr>
              <a:t> orang </a:t>
            </a:r>
            <a:r>
              <a:rPr lang="en-US" sz="3200" b="1" dirty="0" err="1">
                <a:solidFill>
                  <a:srgbClr val="FFFFFF"/>
                </a:solidFill>
                <a:effectLst>
                  <a:glow rad="177800">
                    <a:srgbClr val="000000"/>
                  </a:glow>
                </a:effectLst>
                <a:latin typeface="Arial" charset="0"/>
                <a:ea typeface="ＭＳ Ｐゴシック" charset="0"/>
              </a:rPr>
              <a:t>dari</a:t>
            </a:r>
            <a:r>
              <a:rPr lang="en-US" sz="3200" b="1" dirty="0">
                <a:solidFill>
                  <a:srgbClr val="FFFFFF"/>
                </a:solidFill>
                <a:effectLst>
                  <a:glow rad="177800">
                    <a:srgbClr val="000000"/>
                  </a:glow>
                </a:effectLst>
                <a:latin typeface="Arial" charset="0"/>
                <a:ea typeface="ＭＳ Ｐゴシック" charset="0"/>
              </a:rPr>
              <a:t> </a:t>
            </a:r>
            <a:r>
              <a:rPr lang="en-US" sz="3200" b="1" dirty="0" err="1">
                <a:solidFill>
                  <a:srgbClr val="FFFFFF"/>
                </a:solidFill>
                <a:effectLst>
                  <a:glow rad="177800">
                    <a:srgbClr val="000000"/>
                  </a:glow>
                </a:effectLst>
                <a:latin typeface="Arial" charset="0"/>
                <a:ea typeface="ＭＳ Ｐゴシック" charset="0"/>
              </a:rPr>
              <a:t>ayahnya</a:t>
            </a:r>
            <a:r>
              <a:rPr lang="en-US" sz="3200" b="1" dirty="0">
                <a:solidFill>
                  <a:srgbClr val="FFFFFF"/>
                </a:solidFill>
                <a:effectLst>
                  <a:glow rad="177800">
                    <a:srgbClr val="000000"/>
                  </a:glow>
                </a:effectLst>
                <a:latin typeface="Arial" charset="0"/>
                <a:ea typeface="ＭＳ Ｐゴシック" charset="0"/>
              </a:rPr>
              <a:t>, </a:t>
            </a:r>
            <a:r>
              <a:rPr lang="en-US" sz="3200" b="1" dirty="0" err="1">
                <a:solidFill>
                  <a:srgbClr val="FFFFFF"/>
                </a:solidFill>
                <a:effectLst>
                  <a:glow rad="177800">
                    <a:srgbClr val="000000"/>
                  </a:glow>
                </a:effectLst>
                <a:latin typeface="Arial" charset="0"/>
                <a:ea typeface="ＭＳ Ｐゴシック" charset="0"/>
              </a:rPr>
              <a:t>anak</a:t>
            </a:r>
            <a:r>
              <a:rPr lang="en-US" sz="3200" b="1" dirty="0">
                <a:solidFill>
                  <a:srgbClr val="FFFFFF"/>
                </a:solidFill>
                <a:effectLst>
                  <a:glow rad="177800">
                    <a:srgbClr val="000000"/>
                  </a:glow>
                </a:effectLst>
                <a:latin typeface="Arial" charset="0"/>
                <a:ea typeface="ＭＳ Ｐゴシック" charset="0"/>
              </a:rPr>
              <a:t> </a:t>
            </a:r>
            <a:r>
              <a:rPr lang="en-US" sz="3200" b="1" dirty="0" err="1">
                <a:solidFill>
                  <a:srgbClr val="FFFFFF"/>
                </a:solidFill>
                <a:effectLst>
                  <a:glow rad="177800">
                    <a:srgbClr val="000000"/>
                  </a:glow>
                </a:effectLst>
                <a:latin typeface="Arial" charset="0"/>
                <a:ea typeface="ＭＳ Ｐゴシック" charset="0"/>
              </a:rPr>
              <a:t>perempuan</a:t>
            </a:r>
            <a:r>
              <a:rPr lang="en-US" sz="3200" b="1" dirty="0">
                <a:solidFill>
                  <a:srgbClr val="FFFFFF"/>
                </a:solidFill>
                <a:effectLst>
                  <a:glow rad="177800">
                    <a:srgbClr val="000000"/>
                  </a:glow>
                </a:effectLst>
                <a:latin typeface="Arial" charset="0"/>
                <a:ea typeface="ＭＳ Ｐゴシック" charset="0"/>
              </a:rPr>
              <a:t> </a:t>
            </a:r>
            <a:r>
              <a:rPr lang="en-US" sz="3200" b="1" dirty="0" err="1">
                <a:solidFill>
                  <a:srgbClr val="FFFFFF"/>
                </a:solidFill>
                <a:effectLst>
                  <a:glow rad="177800">
                    <a:srgbClr val="000000"/>
                  </a:glow>
                </a:effectLst>
                <a:latin typeface="Arial" charset="0"/>
                <a:ea typeface="ＭＳ Ｐゴシック" charset="0"/>
              </a:rPr>
              <a:t>dari</a:t>
            </a:r>
            <a:r>
              <a:rPr lang="en-US" sz="3200" b="1" dirty="0">
                <a:solidFill>
                  <a:srgbClr val="FFFFFF"/>
                </a:solidFill>
                <a:effectLst>
                  <a:glow rad="177800">
                    <a:srgbClr val="000000"/>
                  </a:glow>
                </a:effectLst>
                <a:latin typeface="Arial" charset="0"/>
                <a:ea typeface="ＭＳ Ｐゴシック" charset="0"/>
              </a:rPr>
              <a:t> </a:t>
            </a:r>
            <a:r>
              <a:rPr lang="en-US" sz="3200" b="1" dirty="0" err="1">
                <a:solidFill>
                  <a:srgbClr val="FFFFFF"/>
                </a:solidFill>
                <a:effectLst>
                  <a:glow rad="177800">
                    <a:srgbClr val="000000"/>
                  </a:glow>
                </a:effectLst>
                <a:latin typeface="Arial" charset="0"/>
                <a:ea typeface="ＭＳ Ｐゴシック" charset="0"/>
              </a:rPr>
              <a:t>ibunya</a:t>
            </a:r>
            <a:r>
              <a:rPr lang="en-US" sz="3200" b="1" dirty="0">
                <a:solidFill>
                  <a:srgbClr val="FFFFFF"/>
                </a:solidFill>
                <a:effectLst>
                  <a:glow rad="177800">
                    <a:srgbClr val="000000"/>
                  </a:glow>
                </a:effectLst>
                <a:latin typeface="Arial" charset="0"/>
                <a:ea typeface="ＭＳ Ｐゴシック" charset="0"/>
              </a:rPr>
              <a:t>, </a:t>
            </a:r>
            <a:r>
              <a:rPr lang="en-US" sz="3200" b="1" dirty="0" err="1">
                <a:solidFill>
                  <a:srgbClr val="FFFFFF"/>
                </a:solidFill>
                <a:effectLst>
                  <a:glow rad="177800">
                    <a:srgbClr val="000000"/>
                  </a:glow>
                </a:effectLst>
                <a:latin typeface="Arial" charset="0"/>
                <a:ea typeface="ＭＳ Ｐゴシック" charset="0"/>
              </a:rPr>
              <a:t>menantu</a:t>
            </a:r>
            <a:r>
              <a:rPr lang="en-US" sz="3200" b="1" dirty="0">
                <a:solidFill>
                  <a:srgbClr val="FFFFFF"/>
                </a:solidFill>
                <a:effectLst>
                  <a:glow rad="177800">
                    <a:srgbClr val="000000"/>
                  </a:glow>
                </a:effectLst>
                <a:latin typeface="Arial" charset="0"/>
                <a:ea typeface="ＭＳ Ｐゴシック" charset="0"/>
              </a:rPr>
              <a:t> </a:t>
            </a:r>
            <a:r>
              <a:rPr lang="en-US" sz="3200" b="1" dirty="0" err="1">
                <a:solidFill>
                  <a:srgbClr val="FFFFFF"/>
                </a:solidFill>
                <a:effectLst>
                  <a:glow rad="177800">
                    <a:srgbClr val="000000"/>
                  </a:glow>
                </a:effectLst>
                <a:latin typeface="Arial" charset="0"/>
                <a:ea typeface="ＭＳ Ｐゴシック" charset="0"/>
              </a:rPr>
              <a:t>perempuan</a:t>
            </a:r>
            <a:r>
              <a:rPr lang="en-US" sz="3200" b="1" dirty="0">
                <a:solidFill>
                  <a:srgbClr val="FFFFFF"/>
                </a:solidFill>
                <a:effectLst>
                  <a:glow rad="177800">
                    <a:srgbClr val="000000"/>
                  </a:glow>
                </a:effectLst>
                <a:latin typeface="Arial" charset="0"/>
                <a:ea typeface="ＭＳ Ｐゴシック" charset="0"/>
              </a:rPr>
              <a:t> </a:t>
            </a:r>
            <a:r>
              <a:rPr lang="en-US" sz="3200" b="1" dirty="0" err="1">
                <a:solidFill>
                  <a:srgbClr val="FFFFFF"/>
                </a:solidFill>
                <a:effectLst>
                  <a:glow rad="177800">
                    <a:srgbClr val="000000"/>
                  </a:glow>
                </a:effectLst>
                <a:latin typeface="Arial" charset="0"/>
                <a:ea typeface="ＭＳ Ｐゴシック" charset="0"/>
              </a:rPr>
              <a:t>dari</a:t>
            </a:r>
            <a:r>
              <a:rPr lang="en-US" sz="3200" b="1" dirty="0">
                <a:solidFill>
                  <a:srgbClr val="FFFFFF"/>
                </a:solidFill>
                <a:effectLst>
                  <a:glow rad="177800">
                    <a:srgbClr val="000000"/>
                  </a:glow>
                </a:effectLst>
                <a:latin typeface="Arial" charset="0"/>
                <a:ea typeface="ＭＳ Ｐゴシック" charset="0"/>
              </a:rPr>
              <a:t> </a:t>
            </a:r>
            <a:r>
              <a:rPr lang="en-US" sz="3200" b="1" dirty="0" err="1">
                <a:solidFill>
                  <a:srgbClr val="FFFFFF"/>
                </a:solidFill>
                <a:effectLst>
                  <a:glow rad="177800">
                    <a:srgbClr val="000000"/>
                  </a:glow>
                </a:effectLst>
                <a:latin typeface="Arial" charset="0"/>
                <a:ea typeface="ＭＳ Ｐゴシック" charset="0"/>
              </a:rPr>
              <a:t>ibu</a:t>
            </a:r>
            <a:r>
              <a:rPr lang="en-US" sz="3200" b="1" dirty="0">
                <a:solidFill>
                  <a:srgbClr val="FFFFFF"/>
                </a:solidFill>
                <a:effectLst>
                  <a:glow rad="177800">
                    <a:srgbClr val="000000"/>
                  </a:glow>
                </a:effectLst>
                <a:latin typeface="Arial" charset="0"/>
                <a:ea typeface="ＭＳ Ｐゴシック" charset="0"/>
              </a:rPr>
              <a:t> </a:t>
            </a:r>
            <a:r>
              <a:rPr lang="en-US" sz="3200" b="1" dirty="0" err="1">
                <a:solidFill>
                  <a:srgbClr val="FFFFFF"/>
                </a:solidFill>
                <a:effectLst>
                  <a:glow rad="177800">
                    <a:srgbClr val="000000"/>
                  </a:glow>
                </a:effectLst>
                <a:latin typeface="Arial" charset="0"/>
                <a:ea typeface="ＭＳ Ｐゴシック" charset="0"/>
              </a:rPr>
              <a:t>mertuanya</a:t>
            </a:r>
            <a:r>
              <a:rPr lang="en-US" sz="3200" b="1" dirty="0">
                <a:solidFill>
                  <a:srgbClr val="FFFFFF"/>
                </a:solidFill>
                <a:effectLst>
                  <a:glow rad="177800">
                    <a:srgbClr val="000000"/>
                  </a:glow>
                </a:effectLst>
                <a:latin typeface="Arial" charset="0"/>
                <a:ea typeface="ＭＳ Ｐゴシック" charset="0"/>
              </a:rPr>
              <a:t>,</a:t>
            </a:r>
          </a:p>
          <a:p>
            <a:pPr defTabSz="457178"/>
            <a:r>
              <a:rPr lang="en-US" sz="3200" b="1" baseline="30000" dirty="0">
                <a:solidFill>
                  <a:srgbClr val="FFFFFF"/>
                </a:solidFill>
                <a:effectLst>
                  <a:glow rad="177800">
                    <a:srgbClr val="000000"/>
                  </a:glow>
                </a:effectLst>
              </a:rPr>
              <a:t>36</a:t>
            </a:r>
            <a:r>
              <a:rPr lang="en-US" sz="3200" b="1" dirty="0">
                <a:solidFill>
                  <a:srgbClr val="FFFFFF"/>
                </a:solidFill>
                <a:effectLst>
                  <a:glow rad="177800">
                    <a:srgbClr val="000000"/>
                  </a:glow>
                </a:effectLst>
                <a:latin typeface="Arial" charset="0"/>
                <a:ea typeface="ＭＳ Ｐゴシック" charset="0"/>
              </a:rPr>
              <a:t> </a:t>
            </a:r>
            <a:r>
              <a:rPr lang="en-US" sz="3200" b="1" dirty="0" err="1">
                <a:solidFill>
                  <a:srgbClr val="FFFFFF"/>
                </a:solidFill>
                <a:effectLst>
                  <a:glow rad="177800">
                    <a:srgbClr val="000000"/>
                  </a:glow>
                </a:effectLst>
                <a:latin typeface="Arial" charset="0"/>
                <a:ea typeface="ＭＳ Ｐゴシック" charset="0"/>
              </a:rPr>
              <a:t>dan</a:t>
            </a:r>
            <a:r>
              <a:rPr lang="en-US" sz="3200" b="1" dirty="0">
                <a:solidFill>
                  <a:srgbClr val="FFFFFF"/>
                </a:solidFill>
                <a:effectLst>
                  <a:glow rad="177800">
                    <a:srgbClr val="000000"/>
                  </a:glow>
                </a:effectLst>
                <a:latin typeface="Arial" charset="0"/>
                <a:ea typeface="ＭＳ Ｐゴシック" charset="0"/>
              </a:rPr>
              <a:t> </a:t>
            </a:r>
            <a:r>
              <a:rPr lang="en-US" sz="3200" b="1" dirty="0" err="1">
                <a:solidFill>
                  <a:srgbClr val="FFFFFF"/>
                </a:solidFill>
                <a:effectLst>
                  <a:glow rad="177800">
                    <a:srgbClr val="000000"/>
                  </a:glow>
                </a:effectLst>
                <a:latin typeface="Arial" charset="0"/>
                <a:ea typeface="ＭＳ Ｐゴシック" charset="0"/>
              </a:rPr>
              <a:t>musuh</a:t>
            </a:r>
            <a:r>
              <a:rPr lang="en-US" sz="3200" b="1" dirty="0">
                <a:solidFill>
                  <a:srgbClr val="FFFFFF"/>
                </a:solidFill>
                <a:effectLst>
                  <a:glow rad="177800">
                    <a:srgbClr val="000000"/>
                  </a:glow>
                </a:effectLst>
                <a:latin typeface="Arial" charset="0"/>
                <a:ea typeface="ＭＳ Ｐゴシック" charset="0"/>
              </a:rPr>
              <a:t> orang </a:t>
            </a:r>
            <a:r>
              <a:rPr lang="en-US" sz="3200" b="1" dirty="0" err="1">
                <a:solidFill>
                  <a:srgbClr val="FFFFFF"/>
                </a:solidFill>
                <a:effectLst>
                  <a:glow rad="177800">
                    <a:srgbClr val="000000"/>
                  </a:glow>
                </a:effectLst>
                <a:latin typeface="Arial" charset="0"/>
                <a:ea typeface="ＭＳ Ｐゴシック" charset="0"/>
              </a:rPr>
              <a:t>ialah</a:t>
            </a:r>
            <a:r>
              <a:rPr lang="en-US" sz="3200" b="1" dirty="0">
                <a:solidFill>
                  <a:srgbClr val="FFFFFF"/>
                </a:solidFill>
                <a:effectLst>
                  <a:glow rad="177800">
                    <a:srgbClr val="000000"/>
                  </a:glow>
                </a:effectLst>
                <a:latin typeface="Arial" charset="0"/>
                <a:ea typeface="ＭＳ Ｐゴシック" charset="0"/>
              </a:rPr>
              <a:t> orang-orang </a:t>
            </a:r>
            <a:r>
              <a:rPr lang="en-US" sz="3200" b="1" dirty="0" err="1">
                <a:solidFill>
                  <a:srgbClr val="FFFFFF"/>
                </a:solidFill>
                <a:effectLst>
                  <a:glow rad="177800">
                    <a:srgbClr val="000000"/>
                  </a:glow>
                </a:effectLst>
                <a:latin typeface="Arial" charset="0"/>
                <a:ea typeface="ＭＳ Ｐゴシック" charset="0"/>
              </a:rPr>
              <a:t>seisi</a:t>
            </a:r>
            <a:r>
              <a:rPr lang="en-US" sz="3200" b="1" dirty="0">
                <a:solidFill>
                  <a:srgbClr val="FFFFFF"/>
                </a:solidFill>
                <a:effectLst>
                  <a:glow rad="177800">
                    <a:srgbClr val="000000"/>
                  </a:glow>
                </a:effectLst>
                <a:latin typeface="Arial" charset="0"/>
                <a:ea typeface="ＭＳ Ｐゴシック" charset="0"/>
              </a:rPr>
              <a:t> </a:t>
            </a:r>
            <a:r>
              <a:rPr lang="en-US" sz="3200" b="1" dirty="0" err="1">
                <a:solidFill>
                  <a:srgbClr val="FFFFFF"/>
                </a:solidFill>
                <a:effectLst>
                  <a:glow rad="177800">
                    <a:srgbClr val="000000"/>
                  </a:glow>
                </a:effectLst>
                <a:latin typeface="Arial" charset="0"/>
                <a:ea typeface="ＭＳ Ｐゴシック" charset="0"/>
              </a:rPr>
              <a:t>rumahnya</a:t>
            </a:r>
            <a:r>
              <a:rPr lang="en-US" sz="3200" b="1" dirty="0">
                <a:solidFill>
                  <a:srgbClr val="FFFFFF"/>
                </a:solidFill>
                <a:effectLst>
                  <a:glow rad="177800">
                    <a:srgbClr val="000000"/>
                  </a:glow>
                </a:effectLst>
                <a:latin typeface="Arial" charset="0"/>
                <a:ea typeface="ＭＳ Ｐゴシック" charset="0"/>
              </a:rPr>
              <a:t>.</a:t>
            </a:r>
            <a:r>
              <a:rPr lang="ru-RU" sz="3200" b="1" dirty="0">
                <a:solidFill>
                  <a:srgbClr val="FFFFFF"/>
                </a:solidFill>
                <a:effectLst>
                  <a:glow rad="177800">
                    <a:srgbClr val="000000"/>
                  </a:glow>
                </a:effectLst>
                <a:latin typeface="Arial" charset="0"/>
                <a:ea typeface="ＭＳ Ｐゴシック" charset="0"/>
              </a:rPr>
              <a:t>"</a:t>
            </a:r>
            <a:endParaRPr lang="en-US" sz="3200" b="1" dirty="0">
              <a:solidFill>
                <a:srgbClr val="FFFFFF"/>
              </a:solidFill>
              <a:effectLst>
                <a:glow rad="177800">
                  <a:srgbClr val="000000"/>
                </a:glow>
              </a:effectLst>
              <a:latin typeface="Arial" charset="0"/>
              <a:ea typeface="ＭＳ Ｐゴシック" charset="0"/>
            </a:endParaRPr>
          </a:p>
        </p:txBody>
      </p:sp>
      <p:sp>
        <p:nvSpPr>
          <p:cNvPr id="3" name="Title 2"/>
          <p:cNvSpPr>
            <a:spLocks noGrp="1"/>
          </p:cNvSpPr>
          <p:nvPr>
            <p:ph type="ctrTitle"/>
          </p:nvPr>
        </p:nvSpPr>
        <p:spPr>
          <a:xfrm>
            <a:off x="1" y="2"/>
            <a:ext cx="9144000" cy="1693187"/>
          </a:xfrm>
          <a:noFill/>
          <a:ln>
            <a:noFill/>
          </a:ln>
        </p:spPr>
        <p:txBody>
          <a:bodyPr vert="horz" wrap="square" lIns="91440" tIns="45720" rIns="91440" bIns="45720" numCol="1" anchor="ctr" anchorCtr="0" compatLnSpc="1">
            <a:prstTxWarp prst="textNoShape">
              <a:avLst/>
            </a:prstTxWarp>
          </a:bodyPr>
          <a:lstStyle/>
          <a:p>
            <a:pPr defTabSz="457178"/>
            <a:r>
              <a:rPr lang="en-US" sz="4000" b="1" kern="1200" dirty="0" err="1">
                <a:effectLst>
                  <a:glow rad="152400">
                    <a:schemeClr val="tx1"/>
                  </a:glow>
                </a:effectLst>
                <a:latin typeface="Arial" charset="0"/>
                <a:ea typeface="ＭＳ Ｐゴシック" charset="0"/>
              </a:rPr>
              <a:t>Panggilan</a:t>
            </a:r>
            <a:r>
              <a:rPr lang="en-US" sz="4000" b="1" kern="1200" dirty="0">
                <a:effectLst>
                  <a:glow rad="152400">
                    <a:schemeClr val="tx1"/>
                  </a:glow>
                </a:effectLst>
                <a:latin typeface="Arial" charset="0"/>
                <a:ea typeface="ＭＳ Ｐゴシック" charset="0"/>
              </a:rPr>
              <a:t> </a:t>
            </a:r>
            <a:r>
              <a:rPr lang="en-US" sz="4000" b="1" kern="1200" dirty="0" err="1">
                <a:effectLst>
                  <a:glow rad="152400">
                    <a:schemeClr val="tx1"/>
                  </a:glow>
                </a:effectLst>
                <a:latin typeface="Arial" charset="0"/>
                <a:ea typeface="ＭＳ Ｐゴシック" charset="0"/>
              </a:rPr>
              <a:t>Yesus</a:t>
            </a:r>
            <a:r>
              <a:rPr lang="en-US" sz="4000" b="1" kern="1200" dirty="0">
                <a:effectLst>
                  <a:glow rad="152400">
                    <a:schemeClr val="tx1"/>
                  </a:glow>
                </a:effectLst>
                <a:latin typeface="Arial" charset="0"/>
                <a:ea typeface="ＭＳ Ｐゴシック" charset="0"/>
              </a:rPr>
              <a:t> </a:t>
            </a:r>
            <a:r>
              <a:rPr lang="en-US" sz="4000" b="1" kern="1200" dirty="0" err="1">
                <a:effectLst>
                  <a:glow rad="152400">
                    <a:schemeClr val="tx1"/>
                  </a:glow>
                </a:effectLst>
                <a:latin typeface="Arial" charset="0"/>
                <a:ea typeface="ＭＳ Ｐゴシック" charset="0"/>
              </a:rPr>
              <a:t>untuk</a:t>
            </a:r>
            <a:r>
              <a:rPr lang="en-US" sz="4000" b="1" kern="1200" dirty="0">
                <a:effectLst>
                  <a:glow rad="152400">
                    <a:schemeClr val="tx1"/>
                  </a:glow>
                </a:effectLst>
                <a:latin typeface="Arial" charset="0"/>
                <a:ea typeface="ＭＳ Ｐゴシック" charset="0"/>
              </a:rPr>
              <a:t> </a:t>
            </a:r>
            <a:r>
              <a:rPr lang="en-US" sz="4000" b="1" kern="1200" dirty="0" err="1">
                <a:effectLst>
                  <a:glow rad="152400">
                    <a:schemeClr val="tx1"/>
                  </a:glow>
                </a:effectLst>
                <a:latin typeface="Arial" charset="0"/>
                <a:ea typeface="ＭＳ Ｐゴシック" charset="0"/>
              </a:rPr>
              <a:t>Komitmen</a:t>
            </a:r>
            <a:r>
              <a:rPr lang="en-US" sz="4000" b="1" kern="1200" dirty="0">
                <a:effectLst>
                  <a:glow rad="152400">
                    <a:schemeClr val="tx1"/>
                  </a:glow>
                </a:effectLst>
                <a:latin typeface="Arial" charset="0"/>
                <a:ea typeface="ＭＳ Ｐゴシック" charset="0"/>
              </a:rPr>
              <a:t> yang </a:t>
            </a:r>
            <a:r>
              <a:rPr lang="en-US" sz="4000" b="1" kern="1200" dirty="0" err="1">
                <a:effectLst>
                  <a:glow rad="152400">
                    <a:schemeClr val="tx1"/>
                  </a:glow>
                </a:effectLst>
                <a:latin typeface="Arial" charset="0"/>
                <a:ea typeface="ＭＳ Ｐゴシック" charset="0"/>
              </a:rPr>
              <a:t>Radikal</a:t>
            </a:r>
            <a:r>
              <a:rPr lang="en-US" sz="4000" b="1" kern="1200" dirty="0">
                <a:effectLst>
                  <a:glow rad="152400">
                    <a:schemeClr val="tx1"/>
                  </a:glow>
                </a:effectLst>
                <a:latin typeface="Arial" charset="0"/>
                <a:ea typeface="ＭＳ Ｐゴシック" charset="0"/>
              </a:rPr>
              <a:t> (Mat. 10:32-39)</a:t>
            </a:r>
          </a:p>
        </p:txBody>
      </p:sp>
    </p:spTree>
    <p:extLst>
      <p:ext uri="{BB962C8B-B14F-4D97-AF65-F5344CB8AC3E}">
        <p14:creationId xmlns:p14="http://schemas.microsoft.com/office/powerpoint/2010/main" val="2438997675"/>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2"/>
          <p:cNvSpPr txBox="1">
            <a:spLocks noChangeArrowheads="1"/>
          </p:cNvSpPr>
          <p:nvPr/>
        </p:nvSpPr>
        <p:spPr bwMode="auto">
          <a:xfrm>
            <a:off x="1" y="1909903"/>
            <a:ext cx="9144000" cy="4765031"/>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2800" b="1" baseline="30000" dirty="0">
                <a:solidFill>
                  <a:srgbClr val="FFFFFF"/>
                </a:solidFill>
                <a:effectLst>
                  <a:glow rad="177800">
                    <a:srgbClr val="000000"/>
                  </a:glow>
                </a:effectLst>
              </a:rPr>
              <a:t>37</a:t>
            </a:r>
            <a:r>
              <a:rPr lang="en-US" sz="2800" b="1" dirty="0">
                <a:solidFill>
                  <a:srgbClr val="FFFFFF"/>
                </a:solidFill>
                <a:effectLst>
                  <a:glow rad="177800">
                    <a:srgbClr val="000000"/>
                  </a:glow>
                </a:effectLst>
              </a:rPr>
              <a:t> </a:t>
            </a:r>
            <a:r>
              <a:rPr lang="ru-RU" sz="2800" b="1" dirty="0">
                <a:solidFill>
                  <a:srgbClr val="FFFFFF"/>
                </a:solidFill>
                <a:effectLst>
                  <a:glow rad="177800">
                    <a:srgbClr val="000000"/>
                  </a:glow>
                </a:effectLst>
              </a:rPr>
              <a:t>"</a:t>
            </a:r>
            <a:r>
              <a:rPr lang="en-US" sz="2800" b="1" dirty="0" err="1">
                <a:solidFill>
                  <a:srgbClr val="FFFFFF"/>
                </a:solidFill>
                <a:effectLst>
                  <a:glow rad="177800">
                    <a:srgbClr val="000000"/>
                  </a:glow>
                </a:effectLst>
              </a:rPr>
              <a:t>Barangsiapa</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mengasihi</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bapa</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atau</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ibunya</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lebih</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dari</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pada</a:t>
            </a:r>
            <a:r>
              <a:rPr lang="en-US" sz="2800" b="1" dirty="0">
                <a:solidFill>
                  <a:srgbClr val="FFFFFF"/>
                </a:solidFill>
                <a:effectLst>
                  <a:glow rad="177800">
                    <a:srgbClr val="000000"/>
                  </a:glow>
                </a:effectLst>
              </a:rPr>
              <a:t>-Ku, </a:t>
            </a:r>
            <a:r>
              <a:rPr lang="en-US" sz="2800" b="1" dirty="0" err="1">
                <a:solidFill>
                  <a:srgbClr val="FFFFFF"/>
                </a:solidFill>
                <a:effectLst>
                  <a:glow rad="177800">
                    <a:srgbClr val="000000"/>
                  </a:glow>
                </a:effectLst>
              </a:rPr>
              <a:t>ia</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tidak</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layak</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bagi</a:t>
            </a:r>
            <a:r>
              <a:rPr lang="en-US" sz="2800" b="1" dirty="0">
                <a:solidFill>
                  <a:srgbClr val="FFFFFF"/>
                </a:solidFill>
                <a:effectLst>
                  <a:glow rad="177800">
                    <a:srgbClr val="000000"/>
                  </a:glow>
                </a:effectLst>
              </a:rPr>
              <a:t>-Ku; </a:t>
            </a:r>
            <a:r>
              <a:rPr lang="en-US" sz="2800" b="1" dirty="0" err="1">
                <a:solidFill>
                  <a:srgbClr val="FFFFFF"/>
                </a:solidFill>
                <a:effectLst>
                  <a:glow rad="177800">
                    <a:srgbClr val="000000"/>
                  </a:glow>
                </a:effectLst>
              </a:rPr>
              <a:t>dan</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barangsiapa</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mengasihi</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anaknya</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laki-laki</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atau</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perempuan</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lebih</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dari</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pada</a:t>
            </a:r>
            <a:r>
              <a:rPr lang="en-US" sz="2800" b="1" dirty="0">
                <a:solidFill>
                  <a:srgbClr val="FFFFFF"/>
                </a:solidFill>
                <a:effectLst>
                  <a:glow rad="177800">
                    <a:srgbClr val="000000"/>
                  </a:glow>
                </a:effectLst>
              </a:rPr>
              <a:t>-Ku, </a:t>
            </a:r>
            <a:r>
              <a:rPr lang="en-US" sz="2800" b="1" dirty="0" err="1">
                <a:solidFill>
                  <a:srgbClr val="FFFFFF"/>
                </a:solidFill>
                <a:effectLst>
                  <a:glow rad="177800">
                    <a:srgbClr val="000000"/>
                  </a:glow>
                </a:effectLst>
              </a:rPr>
              <a:t>ia</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tidak</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layak</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bagi</a:t>
            </a:r>
            <a:r>
              <a:rPr lang="en-US" sz="2800" b="1" dirty="0">
                <a:solidFill>
                  <a:srgbClr val="FFFFFF"/>
                </a:solidFill>
                <a:effectLst>
                  <a:glow rad="177800">
                    <a:srgbClr val="000000"/>
                  </a:glow>
                </a:effectLst>
              </a:rPr>
              <a:t>-Ku. </a:t>
            </a:r>
            <a:r>
              <a:rPr lang="en-US" sz="2800" b="1" baseline="30000" dirty="0">
                <a:solidFill>
                  <a:srgbClr val="FFFFFF"/>
                </a:solidFill>
                <a:effectLst>
                  <a:glow rad="177800">
                    <a:srgbClr val="000000"/>
                  </a:glow>
                </a:effectLst>
              </a:rPr>
              <a:t>38 </a:t>
            </a:r>
            <a:r>
              <a:rPr lang="en-US" sz="2800" b="1" dirty="0" err="1">
                <a:solidFill>
                  <a:srgbClr val="FFFFFF"/>
                </a:solidFill>
                <a:effectLst>
                  <a:glow rad="177800">
                    <a:srgbClr val="000000"/>
                  </a:glow>
                </a:effectLst>
              </a:rPr>
              <a:t>Barangsiapa</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tidak</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memikul</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salibnya</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dan</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mengikut</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Aku</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ia</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tidak</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layak</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bagi</a:t>
            </a:r>
            <a:r>
              <a:rPr lang="en-US" sz="2800" b="1" dirty="0">
                <a:solidFill>
                  <a:srgbClr val="FFFFFF"/>
                </a:solidFill>
                <a:effectLst>
                  <a:glow rad="177800">
                    <a:srgbClr val="000000"/>
                  </a:glow>
                </a:effectLst>
              </a:rPr>
              <a:t>-Ku.</a:t>
            </a:r>
          </a:p>
          <a:p>
            <a:pPr defTabSz="457178"/>
            <a:r>
              <a:rPr lang="en-US" sz="2800" b="1" baseline="30000" dirty="0">
                <a:solidFill>
                  <a:srgbClr val="FFFFFF"/>
                </a:solidFill>
                <a:effectLst>
                  <a:glow rad="177800">
                    <a:srgbClr val="000000"/>
                  </a:glow>
                </a:effectLst>
              </a:rPr>
              <a:t>39 </a:t>
            </a:r>
            <a:r>
              <a:rPr lang="en-US" sz="2800" b="1" dirty="0" err="1">
                <a:solidFill>
                  <a:srgbClr val="FFFFFF"/>
                </a:solidFill>
                <a:effectLst>
                  <a:glow rad="177800">
                    <a:srgbClr val="000000"/>
                  </a:glow>
                </a:effectLst>
              </a:rPr>
              <a:t>Barangsiapa</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mempertahankan</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nyawanya</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ia</a:t>
            </a:r>
            <a:r>
              <a:rPr lang="en-US" sz="2800" b="1" dirty="0">
                <a:solidFill>
                  <a:srgbClr val="FFFFFF"/>
                </a:solidFill>
                <a:effectLst>
                  <a:glow rad="177800">
                    <a:srgbClr val="000000"/>
                  </a:glow>
                </a:effectLst>
              </a:rPr>
              <a:t> akan </a:t>
            </a:r>
            <a:r>
              <a:rPr lang="en-US" sz="2800" b="1" dirty="0" err="1">
                <a:solidFill>
                  <a:srgbClr val="FFFFFF"/>
                </a:solidFill>
                <a:effectLst>
                  <a:glow rad="177800">
                    <a:srgbClr val="000000"/>
                  </a:glow>
                </a:effectLst>
              </a:rPr>
              <a:t>kehilangan</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nyawanya</a:t>
            </a:r>
            <a:r>
              <a:rPr lang="en-US" sz="2800" b="1" dirty="0">
                <a:solidFill>
                  <a:srgbClr val="FFFFFF"/>
                </a:solidFill>
                <a:effectLst>
                  <a:glow rad="177800">
                    <a:srgbClr val="000000"/>
                  </a:glow>
                </a:effectLst>
              </a:rPr>
              <a:t>, dan </a:t>
            </a:r>
            <a:r>
              <a:rPr lang="en-US" sz="2800" b="1" dirty="0" err="1">
                <a:solidFill>
                  <a:srgbClr val="FFFFFF"/>
                </a:solidFill>
                <a:effectLst>
                  <a:glow rad="177800">
                    <a:srgbClr val="000000"/>
                  </a:glow>
                </a:effectLst>
              </a:rPr>
              <a:t>barangsiapa</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kehilangan</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nyawanya</a:t>
            </a:r>
            <a:r>
              <a:rPr lang="en-US" sz="2800" b="1" dirty="0">
                <a:solidFill>
                  <a:srgbClr val="FFFFFF"/>
                </a:solidFill>
                <a:effectLst>
                  <a:glow rad="177800">
                    <a:srgbClr val="000000"/>
                  </a:glow>
                </a:effectLst>
              </a:rPr>
              <a:t> </a:t>
            </a:r>
            <a:r>
              <a:rPr lang="en-US" sz="2800" b="1" dirty="0" err="1">
                <a:solidFill>
                  <a:srgbClr val="FFFFFF"/>
                </a:solidFill>
                <a:effectLst>
                  <a:glow rad="177800">
                    <a:srgbClr val="000000"/>
                  </a:glow>
                </a:effectLst>
              </a:rPr>
              <a:t>karena</a:t>
            </a:r>
            <a:r>
              <a:rPr lang="en-US" sz="2800" b="1" dirty="0">
                <a:solidFill>
                  <a:srgbClr val="FFFFFF"/>
                </a:solidFill>
                <a:effectLst>
                  <a:glow rad="177800">
                    <a:srgbClr val="000000"/>
                  </a:glow>
                </a:effectLst>
              </a:rPr>
              <a:t> Aku, </a:t>
            </a:r>
            <a:r>
              <a:rPr lang="en-US" sz="2800" b="1" dirty="0" err="1">
                <a:solidFill>
                  <a:srgbClr val="FFFFFF"/>
                </a:solidFill>
                <a:effectLst>
                  <a:glow rad="177800">
                    <a:srgbClr val="000000"/>
                  </a:glow>
                </a:effectLst>
              </a:rPr>
              <a:t>ia</a:t>
            </a:r>
            <a:r>
              <a:rPr lang="en-US" sz="2800" b="1" dirty="0">
                <a:solidFill>
                  <a:srgbClr val="FFFFFF"/>
                </a:solidFill>
                <a:effectLst>
                  <a:glow rad="177800">
                    <a:srgbClr val="000000"/>
                  </a:glow>
                </a:effectLst>
              </a:rPr>
              <a:t> akan </a:t>
            </a:r>
            <a:r>
              <a:rPr lang="en-US" sz="2800" b="1" dirty="0" err="1">
                <a:solidFill>
                  <a:srgbClr val="FFFFFF"/>
                </a:solidFill>
                <a:effectLst>
                  <a:glow rad="177800">
                    <a:srgbClr val="000000"/>
                  </a:glow>
                </a:effectLst>
              </a:rPr>
              <a:t>memperolehnya</a:t>
            </a:r>
            <a:r>
              <a:rPr lang="en-US" sz="2800" b="1" dirty="0">
                <a:solidFill>
                  <a:srgbClr val="FFFFFF"/>
                </a:solidFill>
                <a:effectLst>
                  <a:glow rad="177800">
                    <a:srgbClr val="000000"/>
                  </a:glow>
                </a:effectLst>
              </a:rPr>
              <a:t>.</a:t>
            </a:r>
            <a:r>
              <a:rPr lang="ru-RU" sz="2800" b="1" dirty="0">
                <a:solidFill>
                  <a:srgbClr val="FFFFFF"/>
                </a:solidFill>
                <a:effectLst>
                  <a:glow rad="177800">
                    <a:srgbClr val="000000"/>
                  </a:glow>
                </a:effectLst>
              </a:rPr>
              <a:t>"</a:t>
            </a:r>
            <a:endParaRPr lang="en-US" sz="2800" b="1" dirty="0">
              <a:solidFill>
                <a:srgbClr val="FFFFFF"/>
              </a:solidFill>
              <a:effectLst>
                <a:glow rad="177800">
                  <a:srgbClr val="000000"/>
                </a:glow>
              </a:effectLst>
              <a:latin typeface="Arial" charset="0"/>
              <a:ea typeface="ＭＳ Ｐゴシック" charset="0"/>
            </a:endParaRPr>
          </a:p>
        </p:txBody>
      </p:sp>
      <p:sp>
        <p:nvSpPr>
          <p:cNvPr id="3" name="Title 2"/>
          <p:cNvSpPr>
            <a:spLocks noGrp="1"/>
          </p:cNvSpPr>
          <p:nvPr>
            <p:ph type="ctrTitle"/>
          </p:nvPr>
        </p:nvSpPr>
        <p:spPr>
          <a:xfrm>
            <a:off x="1" y="2"/>
            <a:ext cx="9144000" cy="1693187"/>
          </a:xfrm>
          <a:noFill/>
          <a:ln>
            <a:noFill/>
          </a:ln>
        </p:spPr>
        <p:txBody>
          <a:bodyPr vert="horz" wrap="square" lIns="91440" tIns="45720" rIns="91440" bIns="45720" numCol="1" anchor="ctr" anchorCtr="0" compatLnSpc="1">
            <a:prstTxWarp prst="textNoShape">
              <a:avLst/>
            </a:prstTxWarp>
          </a:bodyPr>
          <a:lstStyle/>
          <a:p>
            <a:pPr defTabSz="457178"/>
            <a:r>
              <a:rPr lang="en-US" sz="4000" b="1" kern="1200" dirty="0" err="1">
                <a:effectLst>
                  <a:glow rad="152400">
                    <a:schemeClr val="tx1"/>
                  </a:glow>
                </a:effectLst>
                <a:latin typeface="Arial" charset="0"/>
                <a:ea typeface="ＭＳ Ｐゴシック" charset="0"/>
              </a:rPr>
              <a:t>Panggilan</a:t>
            </a:r>
            <a:r>
              <a:rPr lang="en-US" sz="4000" b="1" kern="1200" dirty="0">
                <a:effectLst>
                  <a:glow rad="152400">
                    <a:schemeClr val="tx1"/>
                  </a:glow>
                </a:effectLst>
                <a:latin typeface="Arial" charset="0"/>
                <a:ea typeface="ＭＳ Ｐゴシック" charset="0"/>
              </a:rPr>
              <a:t> </a:t>
            </a:r>
            <a:r>
              <a:rPr lang="en-US" sz="4000" b="1" kern="1200" dirty="0" err="1">
                <a:effectLst>
                  <a:glow rad="152400">
                    <a:schemeClr val="tx1"/>
                  </a:glow>
                </a:effectLst>
                <a:latin typeface="Arial" charset="0"/>
                <a:ea typeface="ＭＳ Ｐゴシック" charset="0"/>
              </a:rPr>
              <a:t>Yesus</a:t>
            </a:r>
            <a:r>
              <a:rPr lang="en-US" sz="4000" b="1" kern="1200" dirty="0">
                <a:effectLst>
                  <a:glow rad="152400">
                    <a:schemeClr val="tx1"/>
                  </a:glow>
                </a:effectLst>
                <a:latin typeface="Arial" charset="0"/>
                <a:ea typeface="ＭＳ Ｐゴシック" charset="0"/>
              </a:rPr>
              <a:t> </a:t>
            </a:r>
            <a:r>
              <a:rPr lang="en-US" sz="4000" b="1" kern="1200" dirty="0" err="1">
                <a:effectLst>
                  <a:glow rad="152400">
                    <a:schemeClr val="tx1"/>
                  </a:glow>
                </a:effectLst>
                <a:latin typeface="Arial" charset="0"/>
                <a:ea typeface="ＭＳ Ｐゴシック" charset="0"/>
              </a:rPr>
              <a:t>untuk</a:t>
            </a:r>
            <a:r>
              <a:rPr lang="en-US" sz="4000" b="1" kern="1200" dirty="0">
                <a:effectLst>
                  <a:glow rad="152400">
                    <a:schemeClr val="tx1"/>
                  </a:glow>
                </a:effectLst>
                <a:latin typeface="Arial" charset="0"/>
                <a:ea typeface="ＭＳ Ｐゴシック" charset="0"/>
              </a:rPr>
              <a:t> </a:t>
            </a:r>
            <a:r>
              <a:rPr lang="en-US" sz="4000" b="1" kern="1200" dirty="0" err="1">
                <a:effectLst>
                  <a:glow rad="152400">
                    <a:schemeClr val="tx1"/>
                  </a:glow>
                </a:effectLst>
                <a:latin typeface="Arial" charset="0"/>
                <a:ea typeface="ＭＳ Ｐゴシック" charset="0"/>
              </a:rPr>
              <a:t>Komitmen</a:t>
            </a:r>
            <a:r>
              <a:rPr lang="en-US" sz="4000" b="1" kern="1200" dirty="0">
                <a:effectLst>
                  <a:glow rad="152400">
                    <a:schemeClr val="tx1"/>
                  </a:glow>
                </a:effectLst>
                <a:latin typeface="Arial" charset="0"/>
                <a:ea typeface="ＭＳ Ｐゴシック" charset="0"/>
              </a:rPr>
              <a:t> yang </a:t>
            </a:r>
            <a:r>
              <a:rPr lang="en-US" sz="4000" b="1" kern="1200" dirty="0" err="1">
                <a:effectLst>
                  <a:glow rad="152400">
                    <a:schemeClr val="tx1"/>
                  </a:glow>
                </a:effectLst>
                <a:latin typeface="Arial" charset="0"/>
                <a:ea typeface="ＭＳ Ｐゴシック" charset="0"/>
              </a:rPr>
              <a:t>Radikal</a:t>
            </a:r>
            <a:r>
              <a:rPr lang="en-US" sz="4000" b="1" kern="1200" dirty="0">
                <a:effectLst>
                  <a:glow rad="152400">
                    <a:schemeClr val="tx1"/>
                  </a:glow>
                </a:effectLst>
                <a:latin typeface="Arial" charset="0"/>
                <a:ea typeface="ＭＳ Ｐゴシック" charset="0"/>
              </a:rPr>
              <a:t> (Mat. 10:32-39)</a:t>
            </a:r>
          </a:p>
        </p:txBody>
      </p:sp>
    </p:spTree>
    <p:extLst>
      <p:ext uri="{BB962C8B-B14F-4D97-AF65-F5344CB8AC3E}">
        <p14:creationId xmlns:p14="http://schemas.microsoft.com/office/powerpoint/2010/main" val="902916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hidden="1"/>
          <p:cNvSpPr>
            <a:spLocks noGrp="1" noChangeArrowheads="1"/>
          </p:cNvSpPr>
          <p:nvPr>
            <p:ph type="title"/>
          </p:nvPr>
        </p:nvSpPr>
        <p:spPr/>
        <p:txBody>
          <a:bodyPr/>
          <a:lstStyle/>
          <a:p>
            <a:r>
              <a:rPr lang="en-US">
                <a:solidFill>
                  <a:schemeClr val="bg1"/>
                </a:solidFill>
              </a:rPr>
              <a:t>Sardis Temple of Artemis</a:t>
            </a:r>
          </a:p>
        </p:txBody>
      </p:sp>
      <p:pic>
        <p:nvPicPr>
          <p:cNvPr id="23555" name="Picture 3" descr="Sardis Temple of Artemis5,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3556" name="Text Box 4"/>
          <p:cNvSpPr txBox="1">
            <a:spLocks noChangeArrowheads="1"/>
          </p:cNvSpPr>
          <p:nvPr/>
        </p:nvSpPr>
        <p:spPr bwMode="auto">
          <a:xfrm>
            <a:off x="0" y="6188892"/>
            <a:ext cx="9144000" cy="682756"/>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en-US" dirty="0"/>
              <a:t>Artemis </a:t>
            </a:r>
            <a:r>
              <a:rPr lang="en-US" dirty="0" err="1"/>
              <a:t>Kuil</a:t>
            </a:r>
            <a:r>
              <a:rPr lang="en-US" dirty="0"/>
              <a:t> Sardis</a:t>
            </a:r>
          </a:p>
        </p:txBody>
      </p:sp>
    </p:spTree>
    <p:extLst>
      <p:ext uri="{BB962C8B-B14F-4D97-AF65-F5344CB8AC3E}">
        <p14:creationId xmlns:p14="http://schemas.microsoft.com/office/powerpoint/2010/main" val="109151412"/>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 Jesus-knocking-288x3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965" y="-178"/>
            <a:ext cx="6568261" cy="6841939"/>
          </a:xfrm>
          <a:prstGeom prst="rect">
            <a:avLst/>
          </a:prstGeom>
        </p:spPr>
      </p:pic>
      <p:sp>
        <p:nvSpPr>
          <p:cNvPr id="113667" name="Rectangle 2"/>
          <p:cNvSpPr>
            <a:spLocks noGrp="1" noChangeArrowheads="1"/>
          </p:cNvSpPr>
          <p:nvPr>
            <p:ph type="ctrTitle"/>
          </p:nvPr>
        </p:nvSpPr>
        <p:spPr>
          <a:xfrm>
            <a:off x="4499811" y="368141"/>
            <a:ext cx="4644190" cy="5508037"/>
          </a:xfrm>
        </p:spPr>
        <p:txBody>
          <a:bodyPr/>
          <a:lstStyle/>
          <a:p>
            <a:pPr algn="l"/>
            <a:r>
              <a:rPr lang="ru-RU" altLang="ja-JP" sz="4000" b="1" dirty="0">
                <a:effectLst>
                  <a:glow rad="317500">
                    <a:schemeClr val="tx1">
                      <a:alpha val="75000"/>
                    </a:schemeClr>
                  </a:glow>
                </a:effectLst>
                <a:latin typeface="Arial" charset="0"/>
                <a:ea typeface="ＭＳ Ｐゴシック" charset="0"/>
              </a:rPr>
              <a:t>"</a:t>
            </a:r>
            <a:r>
              <a:rPr lang="en-US" altLang="ja-JP" sz="4000" b="1" dirty="0" err="1">
                <a:effectLst>
                  <a:glow rad="317500">
                    <a:schemeClr val="tx1">
                      <a:alpha val="75000"/>
                    </a:schemeClr>
                  </a:glow>
                </a:effectLst>
                <a:latin typeface="Arial" charset="0"/>
                <a:ea typeface="ＭＳ Ｐゴシック" charset="0"/>
              </a:rPr>
              <a:t>Lihat</a:t>
            </a:r>
            <a:r>
              <a:rPr lang="en-US" altLang="ja-JP" sz="4000" b="1" dirty="0">
                <a:effectLst>
                  <a:glow rad="317500">
                    <a:schemeClr val="tx1">
                      <a:alpha val="75000"/>
                    </a:schemeClr>
                  </a:glow>
                </a:effectLst>
                <a:latin typeface="Arial" charset="0"/>
                <a:ea typeface="ＭＳ Ｐゴシック" charset="0"/>
              </a:rPr>
              <a:t>, Aku </a:t>
            </a:r>
            <a:r>
              <a:rPr lang="en-US" altLang="ja-JP" sz="4000" b="1" dirty="0" err="1">
                <a:effectLst>
                  <a:glow rad="317500">
                    <a:schemeClr val="tx1">
                      <a:alpha val="75000"/>
                    </a:schemeClr>
                  </a:glow>
                </a:effectLst>
                <a:latin typeface="Arial" charset="0"/>
                <a:ea typeface="ＭＳ Ｐゴシック" charset="0"/>
              </a:rPr>
              <a:t>berdiri</a:t>
            </a:r>
            <a:r>
              <a:rPr lang="en-US" altLang="ja-JP" sz="4000" b="1" dirty="0">
                <a:effectLst>
                  <a:glow rad="317500">
                    <a:schemeClr val="tx1">
                      <a:alpha val="75000"/>
                    </a:schemeClr>
                  </a:glow>
                </a:effectLst>
                <a:latin typeface="Arial" charset="0"/>
                <a:ea typeface="ＭＳ Ｐゴシック" charset="0"/>
              </a:rPr>
              <a:t> di </a:t>
            </a:r>
            <a:r>
              <a:rPr lang="en-US" altLang="ja-JP" sz="4000" b="1" dirty="0" err="1">
                <a:effectLst>
                  <a:glow rad="317500">
                    <a:schemeClr val="tx1">
                      <a:alpha val="75000"/>
                    </a:schemeClr>
                  </a:glow>
                </a:effectLst>
                <a:latin typeface="Arial" charset="0"/>
                <a:ea typeface="ＭＳ Ｐゴシック" charset="0"/>
              </a:rPr>
              <a:t>muka</a:t>
            </a:r>
            <a:r>
              <a:rPr lang="en-US" altLang="ja-JP" sz="4000" b="1" dirty="0">
                <a:effectLst>
                  <a:glow rad="317500">
                    <a:schemeClr val="tx1">
                      <a:alpha val="75000"/>
                    </a:schemeClr>
                  </a:glow>
                </a:effectLst>
                <a:latin typeface="Arial" charset="0"/>
                <a:ea typeface="ＭＳ Ｐゴシック" charset="0"/>
              </a:rPr>
              <a:t> </a:t>
            </a:r>
            <a:r>
              <a:rPr lang="en-US" altLang="ja-JP" sz="4000" b="1" dirty="0" err="1">
                <a:effectLst>
                  <a:glow rad="317500">
                    <a:schemeClr val="tx1">
                      <a:alpha val="75000"/>
                    </a:schemeClr>
                  </a:glow>
                </a:effectLst>
                <a:latin typeface="Arial" charset="0"/>
                <a:ea typeface="ＭＳ Ｐゴシック" charset="0"/>
              </a:rPr>
              <a:t>pintu</a:t>
            </a:r>
            <a:r>
              <a:rPr lang="en-US" altLang="ja-JP" sz="4000" b="1" dirty="0">
                <a:effectLst>
                  <a:glow rad="317500">
                    <a:schemeClr val="tx1">
                      <a:alpha val="75000"/>
                    </a:schemeClr>
                  </a:glow>
                </a:effectLst>
                <a:latin typeface="Arial" charset="0"/>
                <a:ea typeface="ＭＳ Ｐゴシック" charset="0"/>
              </a:rPr>
              <a:t>  dan </a:t>
            </a:r>
            <a:r>
              <a:rPr lang="en-US" altLang="ja-JP" sz="4000" b="1" dirty="0" err="1">
                <a:effectLst>
                  <a:glow rad="317500">
                    <a:schemeClr val="tx1">
                      <a:alpha val="75000"/>
                    </a:schemeClr>
                  </a:glow>
                </a:effectLst>
                <a:latin typeface="Arial" charset="0"/>
                <a:ea typeface="ＭＳ Ｐゴシック" charset="0"/>
              </a:rPr>
              <a:t>mengetok</a:t>
            </a:r>
            <a:r>
              <a:rPr lang="en-US" altLang="ja-JP" sz="4000" b="1" dirty="0">
                <a:effectLst>
                  <a:glow rad="317500">
                    <a:schemeClr val="tx1">
                      <a:alpha val="75000"/>
                    </a:schemeClr>
                  </a:glow>
                </a:effectLst>
                <a:latin typeface="Arial" charset="0"/>
                <a:ea typeface="ＭＳ Ｐゴシック" charset="0"/>
              </a:rPr>
              <a:t>; </a:t>
            </a:r>
            <a:r>
              <a:rPr lang="en-US" altLang="ja-JP" sz="4000" b="1" dirty="0" err="1">
                <a:effectLst>
                  <a:glow rad="317500">
                    <a:schemeClr val="tx1">
                      <a:alpha val="75000"/>
                    </a:schemeClr>
                  </a:glow>
                </a:effectLst>
                <a:latin typeface="Arial" charset="0"/>
                <a:ea typeface="ＭＳ Ｐゴシック" charset="0"/>
              </a:rPr>
              <a:t>jikalau</a:t>
            </a:r>
            <a:r>
              <a:rPr lang="en-US" altLang="ja-JP" sz="4000" b="1" dirty="0">
                <a:effectLst>
                  <a:glow rad="317500">
                    <a:schemeClr val="tx1">
                      <a:alpha val="75000"/>
                    </a:schemeClr>
                  </a:glow>
                </a:effectLst>
                <a:latin typeface="Arial" charset="0"/>
                <a:ea typeface="ＭＳ Ｐゴシック" charset="0"/>
              </a:rPr>
              <a:t> </a:t>
            </a:r>
            <a:r>
              <a:rPr lang="en-US" altLang="ja-JP" sz="4000" b="1" dirty="0" err="1">
                <a:effectLst>
                  <a:glow rad="317500">
                    <a:schemeClr val="tx1">
                      <a:alpha val="75000"/>
                    </a:schemeClr>
                  </a:glow>
                </a:effectLst>
                <a:latin typeface="Arial" charset="0"/>
                <a:ea typeface="ＭＳ Ｐゴシック" charset="0"/>
              </a:rPr>
              <a:t>ada</a:t>
            </a:r>
            <a:r>
              <a:rPr lang="en-US" altLang="ja-JP" sz="4000" b="1" dirty="0">
                <a:effectLst>
                  <a:glow rad="317500">
                    <a:schemeClr val="tx1">
                      <a:alpha val="75000"/>
                    </a:schemeClr>
                  </a:glow>
                </a:effectLst>
                <a:latin typeface="Arial" charset="0"/>
                <a:ea typeface="ＭＳ Ｐゴシック" charset="0"/>
              </a:rPr>
              <a:t> orang yang </a:t>
            </a:r>
            <a:r>
              <a:rPr lang="en-US" altLang="ja-JP" sz="4000" b="1" dirty="0" err="1">
                <a:effectLst>
                  <a:glow rad="317500">
                    <a:schemeClr val="tx1">
                      <a:alpha val="75000"/>
                    </a:schemeClr>
                  </a:glow>
                </a:effectLst>
                <a:latin typeface="Arial" charset="0"/>
                <a:ea typeface="ＭＳ Ｐゴシック" charset="0"/>
              </a:rPr>
              <a:t>mendengar</a:t>
            </a:r>
            <a:r>
              <a:rPr lang="en-US" altLang="ja-JP" sz="4000" b="1" dirty="0">
                <a:effectLst>
                  <a:glow rad="317500">
                    <a:schemeClr val="tx1">
                      <a:alpha val="75000"/>
                    </a:schemeClr>
                  </a:glow>
                </a:effectLst>
                <a:latin typeface="Arial" charset="0"/>
                <a:ea typeface="ＭＳ Ｐゴシック" charset="0"/>
              </a:rPr>
              <a:t> </a:t>
            </a:r>
            <a:r>
              <a:rPr lang="en-US" altLang="ja-JP" sz="4000" b="1" dirty="0" err="1">
                <a:effectLst>
                  <a:glow rad="317500">
                    <a:schemeClr val="tx1">
                      <a:alpha val="75000"/>
                    </a:schemeClr>
                  </a:glow>
                </a:effectLst>
                <a:latin typeface="Arial" charset="0"/>
                <a:ea typeface="ＭＳ Ｐゴシック" charset="0"/>
              </a:rPr>
              <a:t>suara</a:t>
            </a:r>
            <a:r>
              <a:rPr lang="en-US" altLang="ja-JP" sz="4000" b="1" dirty="0">
                <a:effectLst>
                  <a:glow rad="317500">
                    <a:schemeClr val="tx1">
                      <a:alpha val="75000"/>
                    </a:schemeClr>
                  </a:glow>
                </a:effectLst>
                <a:latin typeface="Arial" charset="0"/>
                <a:ea typeface="ＭＳ Ｐゴシック" charset="0"/>
              </a:rPr>
              <a:t>-Ku dan </a:t>
            </a:r>
            <a:r>
              <a:rPr lang="en-US" altLang="ja-JP" sz="4000" b="1" dirty="0" err="1">
                <a:effectLst>
                  <a:glow rad="317500">
                    <a:schemeClr val="tx1">
                      <a:alpha val="75000"/>
                    </a:schemeClr>
                  </a:glow>
                </a:effectLst>
                <a:latin typeface="Arial" charset="0"/>
                <a:ea typeface="ＭＳ Ｐゴシック" charset="0"/>
              </a:rPr>
              <a:t>membukakan</a:t>
            </a:r>
            <a:r>
              <a:rPr lang="en-US" altLang="ja-JP" sz="4000" b="1" dirty="0">
                <a:effectLst>
                  <a:glow rad="317500">
                    <a:schemeClr val="tx1">
                      <a:alpha val="75000"/>
                    </a:schemeClr>
                  </a:glow>
                </a:effectLst>
                <a:latin typeface="Arial" charset="0"/>
                <a:ea typeface="ＭＳ Ｐゴシック" charset="0"/>
              </a:rPr>
              <a:t> </a:t>
            </a:r>
            <a:r>
              <a:rPr lang="en-US" altLang="ja-JP" sz="4000" b="1" dirty="0" err="1">
                <a:effectLst>
                  <a:glow rad="317500">
                    <a:schemeClr val="tx1">
                      <a:alpha val="75000"/>
                    </a:schemeClr>
                  </a:glow>
                </a:effectLst>
                <a:latin typeface="Arial" charset="0"/>
                <a:ea typeface="ＭＳ Ｐゴシック" charset="0"/>
              </a:rPr>
              <a:t>pintu</a:t>
            </a:r>
            <a:r>
              <a:rPr lang="en-US" altLang="ja-JP" sz="4000" b="1" dirty="0">
                <a:effectLst>
                  <a:glow rad="317500">
                    <a:schemeClr val="tx1">
                      <a:alpha val="75000"/>
                    </a:schemeClr>
                  </a:glow>
                </a:effectLst>
                <a:latin typeface="Arial" charset="0"/>
                <a:ea typeface="ＭＳ Ｐゴシック" charset="0"/>
              </a:rPr>
              <a:t>, Aku akan </a:t>
            </a:r>
            <a:r>
              <a:rPr lang="en-US" altLang="ja-JP" sz="4000" b="1" dirty="0" err="1">
                <a:effectLst>
                  <a:glow rad="317500">
                    <a:schemeClr val="tx1">
                      <a:alpha val="75000"/>
                    </a:schemeClr>
                  </a:glow>
                </a:effectLst>
                <a:latin typeface="Arial" charset="0"/>
                <a:ea typeface="ＭＳ Ｐゴシック" charset="0"/>
              </a:rPr>
              <a:t>masuk</a:t>
            </a:r>
            <a:r>
              <a:rPr lang="en-US" altLang="ja-JP" sz="4000" b="1" dirty="0">
                <a:effectLst>
                  <a:glow rad="317500">
                    <a:schemeClr val="tx1">
                      <a:alpha val="75000"/>
                    </a:schemeClr>
                  </a:glow>
                </a:effectLst>
                <a:latin typeface="Arial" charset="0"/>
                <a:ea typeface="ＭＳ Ｐゴシック" charset="0"/>
              </a:rPr>
              <a:t>…</a:t>
            </a:r>
            <a:r>
              <a:rPr lang="ru-RU" altLang="ja-JP" sz="4000" b="1" dirty="0">
                <a:effectLst>
                  <a:glow rad="317500">
                    <a:schemeClr val="tx1">
                      <a:alpha val="75000"/>
                    </a:schemeClr>
                  </a:glow>
                </a:effectLst>
                <a:latin typeface="Arial" charset="0"/>
                <a:ea typeface="ＭＳ Ｐゴシック" charset="0"/>
              </a:rPr>
              <a:t>"</a:t>
            </a:r>
            <a:br>
              <a:rPr lang="en-US" altLang="ja-JP" sz="4000" b="1" dirty="0">
                <a:effectLst>
                  <a:glow rad="317500">
                    <a:schemeClr val="tx1">
                      <a:alpha val="75000"/>
                    </a:schemeClr>
                  </a:glow>
                </a:effectLst>
                <a:latin typeface="Arial" charset="0"/>
                <a:ea typeface="ＭＳ Ｐゴシック" charset="0"/>
              </a:rPr>
            </a:br>
            <a:r>
              <a:rPr lang="en-US" altLang="ja-JP" sz="4000" b="1" dirty="0">
                <a:effectLst>
                  <a:glow rad="317500">
                    <a:schemeClr val="tx1">
                      <a:alpha val="75000"/>
                    </a:schemeClr>
                  </a:glow>
                </a:effectLst>
                <a:latin typeface="Arial" charset="0"/>
                <a:ea typeface="ＭＳ Ｐゴシック" charset="0"/>
              </a:rPr>
              <a:t>(3:20a TB)</a:t>
            </a:r>
            <a:endParaRPr lang="en-US" sz="4000" b="1" dirty="0">
              <a:effectLst>
                <a:glow rad="317500">
                  <a:schemeClr val="tx1">
                    <a:alpha val="75000"/>
                  </a:schemeClr>
                </a:glow>
              </a:effectLst>
              <a:latin typeface="Arial" charset="0"/>
              <a:ea typeface="ＭＳ Ｐゴシック" charset="0"/>
            </a:endParaRPr>
          </a:p>
        </p:txBody>
      </p:sp>
      <p:sp>
        <p:nvSpPr>
          <p:cNvPr id="4" name="Rectangle 2"/>
          <p:cNvSpPr txBox="1">
            <a:spLocks noChangeArrowheads="1"/>
          </p:cNvSpPr>
          <p:nvPr/>
        </p:nvSpPr>
        <p:spPr bwMode="auto">
          <a:xfrm>
            <a:off x="-629909" y="5900207"/>
            <a:ext cx="10259439" cy="9384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altLang="ja-JP" sz="4200" b="1" dirty="0" err="1">
                <a:solidFill>
                  <a:srgbClr val="FFFFFF"/>
                </a:solidFill>
                <a:effectLst>
                  <a:glow rad="317500">
                    <a:srgbClr val="000000">
                      <a:alpha val="75000"/>
                    </a:srgbClr>
                  </a:glow>
                </a:effectLst>
                <a:latin typeface="Arial" charset="0"/>
                <a:ea typeface="ＭＳ Ｐゴシック" charset="0"/>
              </a:rPr>
              <a:t>Menerima</a:t>
            </a:r>
            <a:r>
              <a:rPr lang="en-US" altLang="ja-JP" sz="4200" b="1" dirty="0">
                <a:solidFill>
                  <a:srgbClr val="FFFFFF"/>
                </a:solidFill>
                <a:effectLst>
                  <a:glow rad="317500">
                    <a:srgbClr val="000000">
                      <a:alpha val="75000"/>
                    </a:srgbClr>
                  </a:glow>
                </a:effectLst>
                <a:latin typeface="Arial" charset="0"/>
                <a:ea typeface="ＭＳ Ｐゴシック" charset="0"/>
              </a:rPr>
              <a:t> </a:t>
            </a:r>
            <a:r>
              <a:rPr lang="en-US" altLang="ja-JP" sz="4200" b="1" dirty="0" err="1">
                <a:solidFill>
                  <a:srgbClr val="FFFFFF"/>
                </a:solidFill>
                <a:effectLst>
                  <a:glow rad="317500">
                    <a:srgbClr val="000000">
                      <a:alpha val="75000"/>
                    </a:srgbClr>
                  </a:glow>
                </a:effectLst>
                <a:latin typeface="Arial" charset="0"/>
                <a:ea typeface="ＭＳ Ｐゴシック" charset="0"/>
              </a:rPr>
              <a:t>Kristus</a:t>
            </a:r>
            <a:r>
              <a:rPr lang="en-US" altLang="ja-JP" sz="4200" b="1" dirty="0">
                <a:solidFill>
                  <a:srgbClr val="FFFFFF"/>
                </a:solidFill>
                <a:effectLst>
                  <a:glow rad="317500">
                    <a:srgbClr val="000000">
                      <a:alpha val="75000"/>
                    </a:srgbClr>
                  </a:glow>
                </a:effectLst>
                <a:latin typeface="Arial" charset="0"/>
                <a:ea typeface="ＭＳ Ｐゴシック" charset="0"/>
              </a:rPr>
              <a:t> di </a:t>
            </a:r>
            <a:r>
              <a:rPr lang="en-US" altLang="ja-JP" sz="4200" b="1" dirty="0" err="1">
                <a:solidFill>
                  <a:srgbClr val="FFFFFF"/>
                </a:solidFill>
                <a:effectLst>
                  <a:glow rad="317500">
                    <a:srgbClr val="000000">
                      <a:alpha val="75000"/>
                    </a:srgbClr>
                  </a:glow>
                </a:effectLst>
                <a:latin typeface="Arial" charset="0"/>
                <a:ea typeface="ＭＳ Ｐゴシック" charset="0"/>
              </a:rPr>
              <a:t>dalam</a:t>
            </a:r>
            <a:r>
              <a:rPr lang="en-US" altLang="ja-JP" sz="4200" b="1" dirty="0">
                <a:solidFill>
                  <a:srgbClr val="FFFFFF"/>
                </a:solidFill>
                <a:effectLst>
                  <a:glow rad="317500">
                    <a:srgbClr val="000000">
                      <a:alpha val="75000"/>
                    </a:srgbClr>
                  </a:glow>
                </a:effectLst>
                <a:latin typeface="Arial" charset="0"/>
                <a:ea typeface="ＭＳ Ｐゴシック" charset="0"/>
              </a:rPr>
              <a:t> </a:t>
            </a:r>
            <a:r>
              <a:rPr lang="en-US" altLang="ja-JP" sz="4200" b="1" dirty="0" err="1">
                <a:solidFill>
                  <a:srgbClr val="FFFFFF"/>
                </a:solidFill>
                <a:effectLst>
                  <a:glow rad="317500">
                    <a:srgbClr val="000000">
                      <a:alpha val="75000"/>
                    </a:srgbClr>
                  </a:glow>
                </a:effectLst>
                <a:latin typeface="Arial" charset="0"/>
                <a:ea typeface="ＭＳ Ｐゴシック" charset="0"/>
              </a:rPr>
              <a:t>hatimu</a:t>
            </a:r>
            <a:endParaRPr lang="en-US" sz="4200" b="1" dirty="0">
              <a:solidFill>
                <a:srgbClr val="FFFFFF"/>
              </a:solidFill>
              <a:effectLst>
                <a:glow rad="317500">
                  <a:srgbClr val="000000">
                    <a:alpha val="75000"/>
                  </a:srgbClr>
                </a:glow>
              </a:effectLst>
              <a:latin typeface="Arial" charset="0"/>
              <a:ea typeface="ＭＳ Ｐゴシック" charset="0"/>
            </a:endParaRPr>
          </a:p>
        </p:txBody>
      </p:sp>
    </p:spTree>
    <p:extLst>
      <p:ext uri="{BB962C8B-B14F-4D97-AF65-F5344CB8AC3E}">
        <p14:creationId xmlns:p14="http://schemas.microsoft.com/office/powerpoint/2010/main" val="275178059"/>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noFill/>
          <a:ln>
            <a:noFill/>
          </a:ln>
        </p:spPr>
        <p:txBody>
          <a:bodyPr vert="horz" wrap="square" lIns="91440" tIns="45720" rIns="91440" bIns="45720" numCol="1" anchor="ctr" anchorCtr="0" compatLnSpc="1">
            <a:prstTxWarp prst="textNoShape">
              <a:avLst/>
            </a:prstTxWarp>
          </a:bodyPr>
          <a:lstStyle/>
          <a:p>
            <a:pPr defTabSz="457200"/>
            <a:r>
              <a:rPr lang="en-US" sz="4000" b="1" kern="1200" dirty="0">
                <a:effectLst>
                  <a:glow rad="152400">
                    <a:schemeClr val="tx1"/>
                  </a:glow>
                </a:effectLst>
                <a:latin typeface="Arial" charset="0"/>
                <a:ea typeface="ＭＳ Ｐゴシック" charset="0"/>
              </a:rPr>
              <a:t>Will you answer Jesus?</a:t>
            </a:r>
          </a:p>
        </p:txBody>
      </p:sp>
      <p:pic>
        <p:nvPicPr>
          <p:cNvPr id="3" name="Picture 2"/>
          <p:cNvPicPr>
            <a:picLocks noChangeAspect="1"/>
          </p:cNvPicPr>
          <p:nvPr/>
        </p:nvPicPr>
        <p:blipFill>
          <a:blip r:embed="rId3"/>
          <a:stretch>
            <a:fillRect/>
          </a:stretch>
        </p:blipFill>
        <p:spPr>
          <a:xfrm>
            <a:off x="449070" y="0"/>
            <a:ext cx="8165710" cy="6804758"/>
          </a:xfrm>
          <a:prstGeom prst="rect">
            <a:avLst/>
          </a:prstGeom>
        </p:spPr>
      </p:pic>
      <p:sp>
        <p:nvSpPr>
          <p:cNvPr id="8" name="Rectangle 2"/>
          <p:cNvSpPr txBox="1">
            <a:spLocks noChangeArrowheads="1"/>
          </p:cNvSpPr>
          <p:nvPr/>
        </p:nvSpPr>
        <p:spPr bwMode="auto">
          <a:xfrm>
            <a:off x="0" y="6110314"/>
            <a:ext cx="9144000" cy="74768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4000" b="1" dirty="0" err="1">
                <a:solidFill>
                  <a:srgbClr val="FFFFFF"/>
                </a:solidFill>
                <a:effectLst>
                  <a:glow rad="152400">
                    <a:srgbClr val="000000"/>
                  </a:glow>
                </a:effectLst>
                <a:latin typeface="Arial" charset="0"/>
                <a:ea typeface="ＭＳ Ｐゴシック" charset="0"/>
              </a:rPr>
              <a:t>Akankah</a:t>
            </a:r>
            <a:r>
              <a:rPr lang="en-US" sz="4000" b="1" dirty="0">
                <a:solidFill>
                  <a:srgbClr val="FFFFFF"/>
                </a:solidFill>
                <a:effectLst>
                  <a:glow rad="152400">
                    <a:srgbClr val="000000"/>
                  </a:glow>
                </a:effectLst>
                <a:latin typeface="Arial" charset="0"/>
                <a:ea typeface="ＭＳ Ｐゴシック" charset="0"/>
              </a:rPr>
              <a:t> </a:t>
            </a:r>
            <a:r>
              <a:rPr lang="en-US" sz="4000" b="1" dirty="0" err="1">
                <a:solidFill>
                  <a:srgbClr val="FFFFFF"/>
                </a:solidFill>
                <a:effectLst>
                  <a:glow rad="152400">
                    <a:srgbClr val="000000"/>
                  </a:glow>
                </a:effectLst>
                <a:latin typeface="Arial" charset="0"/>
                <a:ea typeface="ＭＳ Ｐゴシック" charset="0"/>
              </a:rPr>
              <a:t>kamu</a:t>
            </a:r>
            <a:r>
              <a:rPr lang="en-US" sz="4000" b="1" dirty="0">
                <a:solidFill>
                  <a:srgbClr val="FFFFFF"/>
                </a:solidFill>
                <a:effectLst>
                  <a:glow rad="152400">
                    <a:srgbClr val="000000"/>
                  </a:glow>
                </a:effectLst>
                <a:latin typeface="Arial" charset="0"/>
                <a:ea typeface="ＭＳ Ｐゴシック" charset="0"/>
              </a:rPr>
              <a:t> </a:t>
            </a:r>
            <a:r>
              <a:rPr lang="en-US" sz="4000" b="1" dirty="0" err="1">
                <a:solidFill>
                  <a:srgbClr val="FFFFFF"/>
                </a:solidFill>
                <a:effectLst>
                  <a:glow rad="152400">
                    <a:srgbClr val="000000"/>
                  </a:glow>
                </a:effectLst>
                <a:latin typeface="Arial" charset="0"/>
                <a:ea typeface="ＭＳ Ｐゴシック" charset="0"/>
              </a:rPr>
              <a:t>menjawab</a:t>
            </a:r>
            <a:r>
              <a:rPr lang="en-US" sz="4000" b="1" dirty="0">
                <a:solidFill>
                  <a:srgbClr val="FFFFFF"/>
                </a:solidFill>
                <a:effectLst>
                  <a:glow rad="152400">
                    <a:srgbClr val="000000"/>
                  </a:glow>
                </a:effectLst>
                <a:latin typeface="Arial" charset="0"/>
                <a:ea typeface="ＭＳ Ｐゴシック" charset="0"/>
              </a:rPr>
              <a:t>?</a:t>
            </a:r>
          </a:p>
        </p:txBody>
      </p:sp>
      <p:sp>
        <p:nvSpPr>
          <p:cNvPr id="5" name="Rectangle 2"/>
          <p:cNvSpPr txBox="1">
            <a:spLocks noChangeArrowheads="1"/>
          </p:cNvSpPr>
          <p:nvPr/>
        </p:nvSpPr>
        <p:spPr bwMode="auto">
          <a:xfrm>
            <a:off x="449070" y="0"/>
            <a:ext cx="8165710" cy="2505044"/>
          </a:xfrm>
          <a:prstGeom prst="rect">
            <a:avLst/>
          </a:prstGeom>
          <a:gradFill flip="none" rotWithShape="1">
            <a:gsLst>
              <a:gs pos="0">
                <a:schemeClr val="bg2">
                  <a:lumMod val="75000"/>
                </a:schemeClr>
              </a:gs>
              <a:gs pos="100000">
                <a:schemeClr val="tx1"/>
              </a:gs>
            </a:gsLst>
            <a:path path="shape">
              <a:fillToRect l="50000" t="50000" r="50000" b="50000"/>
            </a:path>
            <a:tileRect/>
          </a:gra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8000" dirty="0" err="1">
                <a:solidFill>
                  <a:srgbClr val="FFFFFF"/>
                </a:solidFill>
                <a:latin typeface="Helvetica"/>
                <a:ea typeface="ＭＳ Ｐゴシック" charset="0"/>
                <a:cs typeface="Helvetica"/>
              </a:rPr>
              <a:t>Yesus</a:t>
            </a:r>
            <a:endParaRPr lang="en-US" dirty="0">
              <a:solidFill>
                <a:srgbClr val="FFFFFF"/>
              </a:solidFill>
              <a:latin typeface="Helvetica"/>
              <a:ea typeface="ＭＳ Ｐゴシック" charset="0"/>
              <a:cs typeface="Helvetica"/>
            </a:endParaRPr>
          </a:p>
          <a:p>
            <a:pPr defTabSz="457200"/>
            <a:endParaRPr lang="en-US" sz="1600" dirty="0">
              <a:solidFill>
                <a:srgbClr val="FFFFFF"/>
              </a:solidFill>
              <a:latin typeface="Helvetica"/>
              <a:ea typeface="ＭＳ Ｐゴシック" charset="0"/>
              <a:cs typeface="Helvetica"/>
            </a:endParaRPr>
          </a:p>
          <a:p>
            <a:pPr defTabSz="457200"/>
            <a:r>
              <a:rPr lang="en-US">
                <a:solidFill>
                  <a:srgbClr val="FFFFFF"/>
                </a:solidFill>
                <a:latin typeface="Helvetica"/>
                <a:ea typeface="ＭＳ Ｐゴシック" charset="0"/>
                <a:cs typeface="Helvetica"/>
              </a:rPr>
              <a:t>Memanggil...</a:t>
            </a:r>
            <a:endParaRPr lang="en-US" dirty="0">
              <a:solidFill>
                <a:srgbClr val="FFFFFF"/>
              </a:solidFill>
              <a:latin typeface="Helvetica"/>
              <a:ea typeface="ＭＳ Ｐゴシック" charset="0"/>
              <a:cs typeface="Helvetica"/>
            </a:endParaRPr>
          </a:p>
        </p:txBody>
      </p:sp>
      <p:sp>
        <p:nvSpPr>
          <p:cNvPr id="11" name="Rounded Rectangle 10"/>
          <p:cNvSpPr/>
          <p:nvPr/>
        </p:nvSpPr>
        <p:spPr bwMode="auto">
          <a:xfrm>
            <a:off x="4649318" y="5005955"/>
            <a:ext cx="3353674" cy="1220184"/>
          </a:xfrm>
          <a:prstGeom prst="roundRect">
            <a:avLst/>
          </a:prstGeom>
          <a:solidFill>
            <a:srgbClr val="00B00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fontAlgn="base" hangingPunct="0">
              <a:spcBef>
                <a:spcPct val="0"/>
              </a:spcBef>
              <a:spcAft>
                <a:spcPct val="0"/>
              </a:spcAft>
            </a:pPr>
            <a:endParaRPr lang="en-US" sz="2400">
              <a:solidFill>
                <a:srgbClr val="000000"/>
              </a:solidFill>
              <a:latin typeface="Comic Sans MS" pitchFamily="-112" charset="0"/>
            </a:endParaRPr>
          </a:p>
        </p:txBody>
      </p:sp>
      <p:sp>
        <p:nvSpPr>
          <p:cNvPr id="12" name="Rectangle 2"/>
          <p:cNvSpPr txBox="1">
            <a:spLocks noChangeArrowheads="1"/>
          </p:cNvSpPr>
          <p:nvPr/>
        </p:nvSpPr>
        <p:spPr bwMode="auto">
          <a:xfrm>
            <a:off x="5765259" y="5199109"/>
            <a:ext cx="2278079" cy="74768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4000" b="1" dirty="0" err="1">
                <a:solidFill>
                  <a:srgbClr val="FFFFFF"/>
                </a:solidFill>
                <a:effectLst>
                  <a:glow rad="152400">
                    <a:srgbClr val="000000"/>
                  </a:glow>
                </a:effectLst>
                <a:latin typeface="Arial" charset="0"/>
                <a:ea typeface="ＭＳ Ｐゴシック" charset="0"/>
              </a:rPr>
              <a:t>Terima</a:t>
            </a:r>
            <a:endParaRPr lang="en-US" sz="4000" b="1" dirty="0">
              <a:solidFill>
                <a:srgbClr val="FFFFFF"/>
              </a:solidFill>
              <a:effectLst>
                <a:glow rad="152400">
                  <a:srgbClr val="000000"/>
                </a:glow>
              </a:effectLst>
              <a:latin typeface="Arial" charset="0"/>
              <a:ea typeface="ＭＳ Ｐゴシック" charset="0"/>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39376" y="5035588"/>
            <a:ext cx="1104359" cy="1104359"/>
          </a:xfrm>
          <a:prstGeom prst="rect">
            <a:avLst/>
          </a:prstGeom>
        </p:spPr>
      </p:pic>
      <p:grpSp>
        <p:nvGrpSpPr>
          <p:cNvPr id="13" name="Group 12"/>
          <p:cNvGrpSpPr/>
          <p:nvPr/>
        </p:nvGrpSpPr>
        <p:grpSpPr>
          <a:xfrm>
            <a:off x="979018" y="5005955"/>
            <a:ext cx="3394020" cy="1220184"/>
            <a:chOff x="979018" y="5005955"/>
            <a:chExt cx="3394020" cy="1220184"/>
          </a:xfrm>
        </p:grpSpPr>
        <p:sp>
          <p:nvSpPr>
            <p:cNvPr id="7" name="Rounded Rectangle 6"/>
            <p:cNvSpPr/>
            <p:nvPr/>
          </p:nvSpPr>
          <p:spPr bwMode="auto">
            <a:xfrm>
              <a:off x="979018" y="5005955"/>
              <a:ext cx="3353674" cy="1220184"/>
            </a:xfrm>
            <a:prstGeom prst="roundRect">
              <a:avLst/>
            </a:prstGeom>
            <a:solidFill>
              <a:srgbClr val="7E010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fontAlgn="base" hangingPunct="0">
                <a:spcBef>
                  <a:spcPct val="0"/>
                </a:spcBef>
                <a:spcAft>
                  <a:spcPct val="0"/>
                </a:spcAft>
              </a:pPr>
              <a:endParaRPr lang="en-US" sz="2400">
                <a:solidFill>
                  <a:srgbClr val="000000"/>
                </a:solidFill>
                <a:latin typeface="Comic Sans MS" pitchFamily="-112" charset="0"/>
              </a:endParaRPr>
            </a:p>
          </p:txBody>
        </p:sp>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a:off x="1312566" y="5061578"/>
              <a:ext cx="633641" cy="1108937"/>
            </a:xfrm>
            <a:prstGeom prst="rect">
              <a:avLst/>
            </a:prstGeom>
          </p:spPr>
        </p:pic>
        <p:sp>
          <p:nvSpPr>
            <p:cNvPr id="9" name="Rectangle 2"/>
            <p:cNvSpPr txBox="1">
              <a:spLocks noChangeArrowheads="1"/>
            </p:cNvSpPr>
            <p:nvPr/>
          </p:nvSpPr>
          <p:spPr bwMode="auto">
            <a:xfrm>
              <a:off x="2094959" y="5183215"/>
              <a:ext cx="2278079" cy="74768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4000" b="1" dirty="0" err="1">
                  <a:solidFill>
                    <a:srgbClr val="FFFFFF"/>
                  </a:solidFill>
                  <a:effectLst>
                    <a:glow rad="152400">
                      <a:srgbClr val="000000"/>
                    </a:glow>
                  </a:effectLst>
                  <a:latin typeface="Arial" charset="0"/>
                  <a:ea typeface="ＭＳ Ｐゴシック" charset="0"/>
                </a:rPr>
                <a:t>Tolak</a:t>
              </a:r>
              <a:endParaRPr lang="en-US" sz="4000" b="1" dirty="0">
                <a:solidFill>
                  <a:srgbClr val="FFFFFF"/>
                </a:solidFill>
                <a:effectLst>
                  <a:glow rad="152400">
                    <a:srgbClr val="000000"/>
                  </a:glow>
                </a:effectLst>
                <a:latin typeface="Arial" charset="0"/>
                <a:ea typeface="ＭＳ Ｐゴシック" charset="0"/>
              </a:endParaRPr>
            </a:p>
          </p:txBody>
        </p:sp>
      </p:grpSp>
    </p:spTree>
    <p:extLst>
      <p:ext uri="{BB962C8B-B14F-4D97-AF65-F5344CB8AC3E}">
        <p14:creationId xmlns:p14="http://schemas.microsoft.com/office/powerpoint/2010/main" val="2376287119"/>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408" y="102980"/>
            <a:ext cx="6704267" cy="6670639"/>
          </a:xfrm>
          <a:prstGeom prst="rect">
            <a:avLst/>
          </a:prstGeom>
        </p:spPr>
      </p:pic>
      <p:sp>
        <p:nvSpPr>
          <p:cNvPr id="2" name="Title 1"/>
          <p:cNvSpPr>
            <a:spLocks noGrp="1"/>
          </p:cNvSpPr>
          <p:nvPr>
            <p:ph type="ctrTitle"/>
          </p:nvPr>
        </p:nvSpPr>
        <p:spPr>
          <a:xfrm>
            <a:off x="3968349" y="0"/>
            <a:ext cx="5175651" cy="6858000"/>
          </a:xfrm>
          <a:noFill/>
          <a:ln>
            <a:noFill/>
          </a:ln>
        </p:spPr>
        <p:txBody>
          <a:bodyPr vert="horz" wrap="square" lIns="91440" tIns="45720" rIns="91440" bIns="45720" numCol="1" anchor="ctr" anchorCtr="0" compatLnSpc="1">
            <a:prstTxWarp prst="textNoShape">
              <a:avLst/>
            </a:prstTxWarp>
          </a:bodyPr>
          <a:lstStyle/>
          <a:p>
            <a:pPr defTabSz="457178"/>
            <a:r>
              <a:rPr lang="ru-RU" b="1" kern="1200" dirty="0">
                <a:effectLst>
                  <a:glow rad="152400">
                    <a:schemeClr val="tx1"/>
                  </a:glow>
                </a:effectLst>
                <a:latin typeface="Arial" charset="0"/>
                <a:ea typeface="ＭＳ Ｐゴシック" charset="0"/>
              </a:rPr>
              <a:t>"</a:t>
            </a:r>
            <a:r>
              <a:rPr lang="en-US" b="1" kern="1200" dirty="0" err="1">
                <a:effectLst>
                  <a:glow rad="152400">
                    <a:schemeClr val="tx1"/>
                  </a:glow>
                </a:effectLst>
                <a:latin typeface="Arial" charset="0"/>
                <a:ea typeface="ＭＳ Ｐゴシック" charset="0"/>
              </a:rPr>
              <a:t>Siapa</a:t>
            </a:r>
            <a:r>
              <a:rPr lang="en-US" b="1" kern="1200" dirty="0">
                <a:effectLst>
                  <a:glow rad="152400">
                    <a:schemeClr val="tx1"/>
                  </a:glow>
                </a:effectLst>
                <a:latin typeface="Arial" charset="0"/>
                <a:ea typeface="ＭＳ Ｐゴシック" charset="0"/>
              </a:rPr>
              <a:t> </a:t>
            </a:r>
            <a:r>
              <a:rPr lang="en-US" b="1" kern="1200" dirty="0" err="1">
                <a:effectLst>
                  <a:glow rad="152400">
                    <a:schemeClr val="tx1"/>
                  </a:glow>
                </a:effectLst>
                <a:latin typeface="Arial" charset="0"/>
                <a:ea typeface="ＭＳ Ｐゴシック" charset="0"/>
              </a:rPr>
              <a:t>bertelinga</a:t>
            </a:r>
            <a:r>
              <a:rPr lang="en-US" b="1" kern="1200" dirty="0">
                <a:effectLst>
                  <a:glow rad="152400">
                    <a:schemeClr val="tx1"/>
                  </a:glow>
                </a:effectLst>
                <a:latin typeface="Arial" charset="0"/>
                <a:ea typeface="ＭＳ Ｐゴシック" charset="0"/>
              </a:rPr>
              <a:t>, </a:t>
            </a:r>
            <a:r>
              <a:rPr lang="en-US" b="1" kern="1200" dirty="0" err="1">
                <a:effectLst>
                  <a:glow rad="152400">
                    <a:schemeClr val="tx1"/>
                  </a:glow>
                </a:effectLst>
                <a:latin typeface="Arial" charset="0"/>
                <a:ea typeface="ＭＳ Ｐゴシック" charset="0"/>
              </a:rPr>
              <a:t>hendaklah</a:t>
            </a:r>
            <a:r>
              <a:rPr lang="en-US" b="1" kern="1200" dirty="0">
                <a:effectLst>
                  <a:glow rad="152400">
                    <a:schemeClr val="tx1"/>
                  </a:glow>
                </a:effectLst>
                <a:latin typeface="Arial" charset="0"/>
                <a:ea typeface="ＭＳ Ｐゴシック" charset="0"/>
              </a:rPr>
              <a:t> </a:t>
            </a:r>
            <a:r>
              <a:rPr lang="en-US" b="1" kern="1200" dirty="0" err="1">
                <a:effectLst>
                  <a:glow rad="152400">
                    <a:schemeClr val="tx1"/>
                  </a:glow>
                </a:effectLst>
                <a:latin typeface="Arial" charset="0"/>
                <a:ea typeface="ＭＳ Ｐゴシック" charset="0"/>
              </a:rPr>
              <a:t>ia</a:t>
            </a:r>
            <a:r>
              <a:rPr lang="en-US" b="1" kern="1200" dirty="0">
                <a:effectLst>
                  <a:glow rad="152400">
                    <a:schemeClr val="tx1"/>
                  </a:glow>
                </a:effectLst>
                <a:latin typeface="Arial" charset="0"/>
                <a:ea typeface="ＭＳ Ｐゴシック" charset="0"/>
              </a:rPr>
              <a:t> </a:t>
            </a:r>
            <a:r>
              <a:rPr lang="en-US" b="1" kern="1200" dirty="0" err="1">
                <a:effectLst>
                  <a:glow rad="152400">
                    <a:schemeClr val="tx1"/>
                  </a:glow>
                </a:effectLst>
                <a:latin typeface="Arial" charset="0"/>
                <a:ea typeface="ＭＳ Ｐゴシック" charset="0"/>
              </a:rPr>
              <a:t>mendengarkan</a:t>
            </a:r>
            <a:r>
              <a:rPr lang="en-US" b="1" kern="1200" dirty="0">
                <a:effectLst>
                  <a:glow rad="152400">
                    <a:schemeClr val="tx1"/>
                  </a:glow>
                </a:effectLst>
                <a:latin typeface="Arial" charset="0"/>
                <a:ea typeface="ＭＳ Ｐゴシック" charset="0"/>
              </a:rPr>
              <a:t> </a:t>
            </a:r>
            <a:r>
              <a:rPr lang="en-US" b="1" kern="1200" dirty="0" err="1">
                <a:effectLst>
                  <a:glow rad="152400">
                    <a:schemeClr val="tx1"/>
                  </a:glow>
                </a:effectLst>
                <a:latin typeface="Arial" charset="0"/>
                <a:ea typeface="ＭＳ Ｐゴシック" charset="0"/>
              </a:rPr>
              <a:t>apa</a:t>
            </a:r>
            <a:r>
              <a:rPr lang="en-US" b="1" kern="1200" dirty="0">
                <a:effectLst>
                  <a:glow rad="152400">
                    <a:schemeClr val="tx1"/>
                  </a:glow>
                </a:effectLst>
                <a:latin typeface="Arial" charset="0"/>
                <a:ea typeface="ＭＳ Ｐゴシック" charset="0"/>
              </a:rPr>
              <a:t> yang </a:t>
            </a:r>
            <a:r>
              <a:rPr lang="en-US" b="1" kern="1200" dirty="0" err="1">
                <a:effectLst>
                  <a:glow rad="152400">
                    <a:schemeClr val="tx1"/>
                  </a:glow>
                </a:effectLst>
                <a:latin typeface="Arial" charset="0"/>
                <a:ea typeface="ＭＳ Ｐゴシック" charset="0"/>
              </a:rPr>
              <a:t>dikatakan</a:t>
            </a:r>
            <a:r>
              <a:rPr lang="en-US" b="1" kern="1200" dirty="0">
                <a:effectLst>
                  <a:glow rad="152400">
                    <a:schemeClr val="tx1"/>
                  </a:glow>
                </a:effectLst>
                <a:latin typeface="Arial" charset="0"/>
                <a:ea typeface="ＭＳ Ｐゴシック" charset="0"/>
              </a:rPr>
              <a:t> </a:t>
            </a:r>
            <a:r>
              <a:rPr lang="en-US" b="1" kern="1200" dirty="0" err="1">
                <a:effectLst>
                  <a:glow rad="152400">
                    <a:schemeClr val="tx1"/>
                  </a:glow>
                </a:effectLst>
                <a:latin typeface="Arial" charset="0"/>
                <a:ea typeface="ＭＳ Ｐゴシック" charset="0"/>
              </a:rPr>
              <a:t>Roh</a:t>
            </a:r>
            <a:r>
              <a:rPr lang="en-US" b="1" kern="1200" dirty="0">
                <a:effectLst>
                  <a:glow rad="152400">
                    <a:schemeClr val="tx1"/>
                  </a:glow>
                </a:effectLst>
                <a:latin typeface="Arial" charset="0"/>
                <a:ea typeface="ＭＳ Ｐゴシック" charset="0"/>
              </a:rPr>
              <a:t> </a:t>
            </a:r>
            <a:r>
              <a:rPr lang="en-US" b="1" kern="1200" dirty="0" err="1">
                <a:effectLst>
                  <a:glow rad="152400">
                    <a:schemeClr val="tx1"/>
                  </a:glow>
                </a:effectLst>
                <a:latin typeface="Arial" charset="0"/>
                <a:ea typeface="ＭＳ Ｐゴシック" charset="0"/>
              </a:rPr>
              <a:t>kepada</a:t>
            </a:r>
            <a:r>
              <a:rPr lang="en-US" b="1" kern="1200" dirty="0">
                <a:effectLst>
                  <a:glow rad="152400">
                    <a:schemeClr val="tx1"/>
                  </a:glow>
                </a:effectLst>
                <a:latin typeface="Arial" charset="0"/>
                <a:ea typeface="ＭＳ Ｐゴシック" charset="0"/>
              </a:rPr>
              <a:t> </a:t>
            </a:r>
            <a:r>
              <a:rPr lang="en-US" b="1" kern="1200" dirty="0" err="1">
                <a:effectLst>
                  <a:glow rad="152400">
                    <a:schemeClr val="tx1"/>
                  </a:glow>
                </a:effectLst>
                <a:latin typeface="Arial" charset="0"/>
                <a:ea typeface="ＭＳ Ｐゴシック" charset="0"/>
              </a:rPr>
              <a:t>jemaat-jemaat</a:t>
            </a:r>
            <a:r>
              <a:rPr lang="ru-RU" b="1" kern="1200" dirty="0">
                <a:effectLst>
                  <a:glow rad="152400">
                    <a:schemeClr val="tx1"/>
                  </a:glow>
                </a:effectLst>
                <a:latin typeface="Arial" charset="0"/>
                <a:ea typeface="ＭＳ Ｐゴシック" charset="0"/>
              </a:rPr>
              <a:t>"</a:t>
            </a:r>
            <a:r>
              <a:rPr lang="en-US" b="1" kern="1200" dirty="0">
                <a:effectLst>
                  <a:glow rad="152400">
                    <a:schemeClr val="tx1"/>
                  </a:glow>
                </a:effectLst>
                <a:latin typeface="Arial" charset="0"/>
                <a:ea typeface="ＭＳ Ｐゴシック" charset="0"/>
              </a:rPr>
              <a:t> </a:t>
            </a:r>
            <a:br>
              <a:rPr lang="en-US" b="1" kern="1200" dirty="0">
                <a:effectLst>
                  <a:glow rad="152400">
                    <a:schemeClr val="tx1"/>
                  </a:glow>
                </a:effectLst>
                <a:latin typeface="Arial" charset="0"/>
                <a:ea typeface="ＭＳ Ｐゴシック" charset="0"/>
              </a:rPr>
            </a:br>
            <a:r>
              <a:rPr lang="en-US" b="1" kern="1200" dirty="0">
                <a:effectLst>
                  <a:glow rad="152400">
                    <a:schemeClr val="tx1"/>
                  </a:glow>
                </a:effectLst>
                <a:latin typeface="Arial" charset="0"/>
                <a:ea typeface="ＭＳ Ｐゴシック" charset="0"/>
              </a:rPr>
              <a:t>(3:22 TB)</a:t>
            </a:r>
          </a:p>
        </p:txBody>
      </p:sp>
    </p:spTree>
    <p:extLst>
      <p:ext uri="{BB962C8B-B14F-4D97-AF65-F5344CB8AC3E}">
        <p14:creationId xmlns:p14="http://schemas.microsoft.com/office/powerpoint/2010/main" val="1209011292"/>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1720850"/>
            <a:ext cx="7772400" cy="1143000"/>
          </a:xfrm>
        </p:spPr>
        <p:txBody>
          <a:bodyPr/>
          <a:lstStyle/>
          <a:p>
            <a:r>
              <a:rPr lang="en-US" dirty="0"/>
              <a:t>Black</a:t>
            </a:r>
          </a:p>
        </p:txBody>
      </p:sp>
    </p:spTree>
    <p:extLst>
      <p:ext uri="{BB962C8B-B14F-4D97-AF65-F5344CB8AC3E}">
        <p14:creationId xmlns:p14="http://schemas.microsoft.com/office/powerpoint/2010/main" val="64078097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gradFill>
            <a:gsLst>
              <a:gs pos="0">
                <a:schemeClr val="tx1"/>
              </a:gs>
              <a:gs pos="80000">
                <a:schemeClr val="accent1">
                  <a:shade val="93000"/>
                  <a:satMod val="130000"/>
                </a:schemeClr>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13314" name="Title 1"/>
          <p:cNvSpPr>
            <a:spLocks noGrp="1"/>
          </p:cNvSpPr>
          <p:nvPr>
            <p:ph type="title"/>
          </p:nvPr>
        </p:nvSpPr>
        <p:spPr>
          <a:xfrm>
            <a:off x="457200" y="46038"/>
            <a:ext cx="8229600" cy="868363"/>
          </a:xfrm>
        </p:spPr>
        <p:txBody>
          <a:bodyPr>
            <a:normAutofit/>
          </a:bodyPr>
          <a:lstStyle/>
          <a:p>
            <a:pPr eaLnBrk="1" hangingPunct="1"/>
            <a:r>
              <a:rPr lang="en-SG" dirty="0" err="1">
                <a:solidFill>
                  <a:schemeClr val="bg1"/>
                </a:solidFill>
              </a:rPr>
              <a:t>Persediaan</a:t>
            </a:r>
            <a:r>
              <a:rPr lang="en-SG" dirty="0">
                <a:solidFill>
                  <a:schemeClr val="bg1"/>
                </a:solidFill>
              </a:rPr>
              <a:t> Air </a:t>
            </a:r>
            <a:r>
              <a:rPr lang="en-SG" dirty="0" err="1">
                <a:solidFill>
                  <a:schemeClr val="bg1"/>
                </a:solidFill>
              </a:rPr>
              <a:t>Laodikia</a:t>
            </a:r>
            <a:endParaRPr lang="en-SG" dirty="0">
              <a:solidFill>
                <a:schemeClr val="bg1"/>
              </a:solidFill>
            </a:endParaRPr>
          </a:p>
        </p:txBody>
      </p:sp>
      <p:pic>
        <p:nvPicPr>
          <p:cNvPr id="13316" name="Picture 2" descr="C:\Users\bs\Documents\Bible Text &amp; Chart\NT\Revelation\Others\Scan0004.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 y="990600"/>
            <a:ext cx="9313771" cy="4114800"/>
          </a:xfrm>
          <a:prstGeom prst="rect">
            <a:avLst/>
          </a:prstGeom>
          <a:noFill/>
          <a:ln w="9525">
            <a:noFill/>
            <a:miter lim="800000"/>
            <a:headEnd/>
            <a:tailEnd/>
          </a:ln>
        </p:spPr>
      </p:pic>
      <p:sp>
        <p:nvSpPr>
          <p:cNvPr id="6" name="Title 1"/>
          <p:cNvSpPr txBox="1">
            <a:spLocks/>
          </p:cNvSpPr>
          <p:nvPr/>
        </p:nvSpPr>
        <p:spPr>
          <a:xfrm>
            <a:off x="18550" y="5105400"/>
            <a:ext cx="9125451" cy="1752600"/>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SG" sz="3600" dirty="0">
                <a:solidFill>
                  <a:prstClr val="white"/>
                </a:solidFill>
              </a:rPr>
              <a:t>Air </a:t>
            </a:r>
            <a:r>
              <a:rPr lang="en-SG" sz="3600" dirty="0" err="1">
                <a:solidFill>
                  <a:prstClr val="white"/>
                </a:solidFill>
              </a:rPr>
              <a:t>suam</a:t>
            </a:r>
            <a:r>
              <a:rPr lang="en-SG" sz="3600" dirty="0">
                <a:solidFill>
                  <a:prstClr val="white"/>
                </a:solidFill>
              </a:rPr>
              <a:t> kuku di </a:t>
            </a:r>
            <a:r>
              <a:rPr lang="en-SG" sz="3600" dirty="0" err="1">
                <a:solidFill>
                  <a:prstClr val="white"/>
                </a:solidFill>
              </a:rPr>
              <a:t>perdesaan</a:t>
            </a:r>
            <a:r>
              <a:rPr lang="en-SG" sz="3600" dirty="0">
                <a:solidFill>
                  <a:prstClr val="white"/>
                </a:solidFill>
              </a:rPr>
              <a:t> </a:t>
            </a:r>
            <a:r>
              <a:rPr lang="en-SG" sz="3600" dirty="0" err="1">
                <a:solidFill>
                  <a:prstClr val="white"/>
                </a:solidFill>
              </a:rPr>
              <a:t>dekat</a:t>
            </a:r>
            <a:r>
              <a:rPr lang="en-SG" sz="3600" dirty="0">
                <a:solidFill>
                  <a:prstClr val="white"/>
                </a:solidFill>
              </a:rPr>
              <a:t> </a:t>
            </a:r>
            <a:r>
              <a:rPr lang="en-SG" sz="3600" dirty="0" err="1">
                <a:solidFill>
                  <a:prstClr val="white"/>
                </a:solidFill>
              </a:rPr>
              <a:t>Laodikia</a:t>
            </a:r>
            <a:r>
              <a:rPr lang="en-SG" sz="3600" dirty="0">
                <a:solidFill>
                  <a:prstClr val="white"/>
                </a:solidFill>
              </a:rPr>
              <a:t> </a:t>
            </a:r>
            <a:r>
              <a:rPr lang="en-SG" sz="3600" dirty="0" err="1">
                <a:solidFill>
                  <a:prstClr val="white"/>
                </a:solidFill>
              </a:rPr>
              <a:t>dapat</a:t>
            </a:r>
            <a:r>
              <a:rPr lang="en-SG" sz="3600" dirty="0">
                <a:solidFill>
                  <a:prstClr val="white"/>
                </a:solidFill>
              </a:rPr>
              <a:t> </a:t>
            </a:r>
            <a:r>
              <a:rPr lang="en-SG" sz="3600" dirty="0" err="1">
                <a:solidFill>
                  <a:prstClr val="white"/>
                </a:solidFill>
              </a:rPr>
              <a:t>menyembuhkan</a:t>
            </a:r>
            <a:r>
              <a:rPr lang="en-SG" sz="3600" dirty="0">
                <a:solidFill>
                  <a:prstClr val="white"/>
                </a:solidFill>
              </a:rPr>
              <a:t> </a:t>
            </a:r>
            <a:r>
              <a:rPr lang="en-SG" sz="3600" dirty="0" err="1">
                <a:solidFill>
                  <a:prstClr val="white"/>
                </a:solidFill>
              </a:rPr>
              <a:t>mata</a:t>
            </a:r>
            <a:r>
              <a:rPr lang="en-SG" sz="3600" dirty="0">
                <a:solidFill>
                  <a:prstClr val="white"/>
                </a:solidFill>
              </a:rPr>
              <a:t>. </a:t>
            </a:r>
            <a:r>
              <a:rPr lang="en-SG" sz="3600" dirty="0" err="1">
                <a:solidFill>
                  <a:prstClr val="white"/>
                </a:solidFill>
              </a:rPr>
              <a:t>Lapisan</a:t>
            </a:r>
            <a:r>
              <a:rPr lang="en-SG" sz="3600" dirty="0">
                <a:solidFill>
                  <a:prstClr val="white"/>
                </a:solidFill>
              </a:rPr>
              <a:t> </a:t>
            </a:r>
            <a:r>
              <a:rPr lang="en-SG" sz="3600" dirty="0" err="1">
                <a:solidFill>
                  <a:prstClr val="white"/>
                </a:solidFill>
              </a:rPr>
              <a:t>kalsium</a:t>
            </a:r>
            <a:r>
              <a:rPr lang="en-SG" sz="3600" dirty="0">
                <a:solidFill>
                  <a:prstClr val="white"/>
                </a:solidFill>
              </a:rPr>
              <a:t> </a:t>
            </a:r>
            <a:r>
              <a:rPr lang="en-SG" sz="3600" dirty="0" err="1">
                <a:solidFill>
                  <a:prstClr val="white"/>
                </a:solidFill>
              </a:rPr>
              <a:t>berada</a:t>
            </a:r>
            <a:r>
              <a:rPr lang="en-SG" sz="3600" dirty="0">
                <a:solidFill>
                  <a:prstClr val="white"/>
                </a:solidFill>
              </a:rPr>
              <a:t> di </a:t>
            </a:r>
            <a:r>
              <a:rPr lang="en-SG" sz="3600" dirty="0" err="1">
                <a:solidFill>
                  <a:prstClr val="white"/>
                </a:solidFill>
              </a:rPr>
              <a:t>atas</a:t>
            </a:r>
            <a:r>
              <a:rPr lang="en-SG" sz="3600" dirty="0">
                <a:solidFill>
                  <a:prstClr val="white"/>
                </a:solidFill>
              </a:rPr>
              <a:t> </a:t>
            </a:r>
            <a:r>
              <a:rPr lang="en-SG" sz="3600" dirty="0" err="1">
                <a:solidFill>
                  <a:prstClr val="white"/>
                </a:solidFill>
              </a:rPr>
              <a:t>reruntuhan</a:t>
            </a:r>
            <a:r>
              <a:rPr lang="en-SG" sz="3600" dirty="0">
                <a:solidFill>
                  <a:prstClr val="white"/>
                </a:solidFill>
              </a:rPr>
              <a:t>.</a:t>
            </a:r>
          </a:p>
        </p:txBody>
      </p:sp>
      <p:sp>
        <p:nvSpPr>
          <p:cNvPr id="7" name="Text Box 1041"/>
          <p:cNvSpPr txBox="1">
            <a:spLocks noChangeArrowheads="1"/>
          </p:cNvSpPr>
          <p:nvPr/>
        </p:nvSpPr>
        <p:spPr bwMode="auto">
          <a:xfrm>
            <a:off x="9531425" y="-781048"/>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
        <p:nvSpPr>
          <p:cNvPr id="8"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1803273410"/>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3 Complacenc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4" y="-193520"/>
            <a:ext cx="9144883" cy="7315906"/>
          </a:xfrm>
          <a:prstGeom prst="rect">
            <a:avLst/>
          </a:prstGeom>
        </p:spPr>
      </p:pic>
      <p:sp>
        <p:nvSpPr>
          <p:cNvPr id="4"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
        <p:nvSpPr>
          <p:cNvPr id="5" name="Rectangle 2"/>
          <p:cNvSpPr txBox="1">
            <a:spLocks noChangeArrowheads="1"/>
          </p:cNvSpPr>
          <p:nvPr/>
        </p:nvSpPr>
        <p:spPr bwMode="auto">
          <a:xfrm>
            <a:off x="0" y="6071810"/>
            <a:ext cx="9188896" cy="891263"/>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defRPr sz="4000" b="1">
                <a:solidFill>
                  <a:schemeClr val="bg1"/>
                </a:solidFill>
                <a:effectLst>
                  <a:glow rad="317500">
                    <a:schemeClr val="tx1">
                      <a:alpha val="75000"/>
                    </a:schemeClr>
                  </a:glow>
                </a:effectLst>
                <a:latin typeface="Times New Roman"/>
                <a:cs typeface="Times New Roman"/>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eaLnBrk="0" fontAlgn="base" hangingPunct="0">
              <a:spcBef>
                <a:spcPct val="0"/>
              </a:spcBef>
              <a:spcAft>
                <a:spcPct val="0"/>
              </a:spcAft>
            </a:pPr>
            <a:r>
              <a:rPr lang="en-US" altLang="ja-JP" sz="3600" dirty="0" err="1">
                <a:solidFill>
                  <a:srgbClr val="FFFFFF"/>
                </a:solidFill>
                <a:effectLst>
                  <a:glow rad="317500">
                    <a:srgbClr val="000000">
                      <a:alpha val="75000"/>
                    </a:srgbClr>
                  </a:glow>
                </a:effectLst>
                <a:ea typeface="ＭＳ Ｐゴシック" charset="0"/>
              </a:rPr>
              <a:t>berbahaya</a:t>
            </a:r>
            <a:r>
              <a:rPr lang="en-US" altLang="ja-JP" sz="3600" dirty="0">
                <a:solidFill>
                  <a:srgbClr val="FFFFFF"/>
                </a:solidFill>
                <a:effectLst>
                  <a:glow rad="317500">
                    <a:srgbClr val="000000">
                      <a:alpha val="75000"/>
                    </a:srgbClr>
                  </a:glow>
                </a:effectLst>
                <a:ea typeface="ＭＳ Ｐゴシック" charset="0"/>
              </a:rPr>
              <a:t> </a:t>
            </a:r>
            <a:r>
              <a:rPr lang="en-US" altLang="ja-JP" sz="3600" dirty="0" err="1">
                <a:solidFill>
                  <a:srgbClr val="FFFFFF"/>
                </a:solidFill>
                <a:effectLst>
                  <a:glow rad="317500">
                    <a:srgbClr val="000000">
                      <a:alpha val="75000"/>
                    </a:srgbClr>
                  </a:glow>
                </a:effectLst>
                <a:ea typeface="ＭＳ Ｐゴシック" charset="0"/>
              </a:rPr>
              <a:t>dalam</a:t>
            </a:r>
            <a:r>
              <a:rPr lang="en-US" altLang="ja-JP" sz="3600" dirty="0">
                <a:solidFill>
                  <a:srgbClr val="FFFFFF"/>
                </a:solidFill>
                <a:effectLst>
                  <a:glow rad="317500">
                    <a:srgbClr val="000000">
                      <a:alpha val="75000"/>
                    </a:srgbClr>
                  </a:glow>
                </a:effectLst>
                <a:ea typeface="ＭＳ Ｐゴシック" charset="0"/>
              </a:rPr>
              <a:t> </a:t>
            </a:r>
            <a:r>
              <a:rPr lang="en-US" altLang="ja-JP" sz="3600" dirty="0" err="1">
                <a:solidFill>
                  <a:srgbClr val="FFFFFF"/>
                </a:solidFill>
                <a:effectLst>
                  <a:glow rad="317500">
                    <a:srgbClr val="000000">
                      <a:alpha val="75000"/>
                    </a:srgbClr>
                  </a:glow>
                </a:effectLst>
                <a:ea typeface="ＭＳ Ｐゴシック" charset="0"/>
              </a:rPr>
              <a:t>urusan</a:t>
            </a:r>
            <a:r>
              <a:rPr lang="en-US" altLang="ja-JP" sz="3600" dirty="0">
                <a:solidFill>
                  <a:srgbClr val="FFFFFF"/>
                </a:solidFill>
                <a:effectLst>
                  <a:glow rad="317500">
                    <a:srgbClr val="000000">
                      <a:alpha val="75000"/>
                    </a:srgbClr>
                  </a:glow>
                </a:effectLst>
                <a:ea typeface="ＭＳ Ｐゴシック" charset="0"/>
              </a:rPr>
              <a:t> </a:t>
            </a:r>
            <a:r>
              <a:rPr lang="en-US" altLang="ja-JP" sz="3600" dirty="0" err="1">
                <a:solidFill>
                  <a:srgbClr val="FFFFFF"/>
                </a:solidFill>
                <a:effectLst>
                  <a:glow rad="317500">
                    <a:srgbClr val="000000">
                      <a:alpha val="75000"/>
                    </a:srgbClr>
                  </a:glow>
                </a:effectLst>
                <a:ea typeface="ＭＳ Ｐゴシック" charset="0"/>
              </a:rPr>
              <a:t>cinta</a:t>
            </a:r>
            <a:r>
              <a:rPr lang="en-US" altLang="ja-JP" sz="3600" dirty="0">
                <a:solidFill>
                  <a:srgbClr val="FFFFFF"/>
                </a:solidFill>
                <a:effectLst>
                  <a:glow rad="317500">
                    <a:srgbClr val="000000">
                      <a:alpha val="75000"/>
                    </a:srgbClr>
                  </a:glow>
                </a:effectLst>
                <a:ea typeface="ＭＳ Ｐゴシック" charset="0"/>
              </a:rPr>
              <a:t> </a:t>
            </a:r>
            <a:r>
              <a:rPr lang="en-US" altLang="ja-JP" sz="3600" dirty="0" err="1">
                <a:solidFill>
                  <a:srgbClr val="FFFFFF"/>
                </a:solidFill>
                <a:effectLst>
                  <a:glow rad="317500">
                    <a:srgbClr val="000000">
                      <a:alpha val="75000"/>
                    </a:srgbClr>
                  </a:glow>
                </a:effectLst>
                <a:ea typeface="ＭＳ Ｐゴシック" charset="0"/>
              </a:rPr>
              <a:t>dan</a:t>
            </a:r>
            <a:r>
              <a:rPr lang="en-US" altLang="ja-JP" sz="3600" dirty="0">
                <a:solidFill>
                  <a:srgbClr val="FFFFFF"/>
                </a:solidFill>
                <a:effectLst>
                  <a:glow rad="317500">
                    <a:srgbClr val="000000">
                      <a:alpha val="75000"/>
                    </a:srgbClr>
                  </a:glow>
                </a:effectLst>
                <a:ea typeface="ＭＳ Ｐゴシック" charset="0"/>
              </a:rPr>
              <a:t> </a:t>
            </a:r>
            <a:r>
              <a:rPr lang="en-US" altLang="ja-JP" sz="3600" dirty="0" err="1">
                <a:solidFill>
                  <a:srgbClr val="FFFFFF"/>
                </a:solidFill>
                <a:effectLst>
                  <a:glow rad="317500">
                    <a:srgbClr val="000000">
                      <a:alpha val="75000"/>
                    </a:srgbClr>
                  </a:glow>
                </a:effectLst>
                <a:ea typeface="ＭＳ Ｐゴシック" charset="0"/>
              </a:rPr>
              <a:t>teknologi</a:t>
            </a:r>
            <a:endParaRPr lang="en-US" sz="3600" dirty="0">
              <a:solidFill>
                <a:srgbClr val="FFFFFF"/>
              </a:solidFill>
              <a:effectLst>
                <a:glow rad="317500">
                  <a:srgbClr val="000000">
                    <a:alpha val="75000"/>
                  </a:srgbClr>
                </a:glow>
              </a:effectLst>
              <a:ea typeface="ＭＳ Ｐゴシック" charset="0"/>
            </a:endParaRPr>
          </a:p>
        </p:txBody>
      </p:sp>
      <p:sp>
        <p:nvSpPr>
          <p:cNvPr id="113667" name="Rectangle 2"/>
          <p:cNvSpPr>
            <a:spLocks noGrp="1" noChangeArrowheads="1"/>
          </p:cNvSpPr>
          <p:nvPr>
            <p:ph type="ctrTitle"/>
          </p:nvPr>
        </p:nvSpPr>
        <p:spPr>
          <a:xfrm>
            <a:off x="107504" y="5500912"/>
            <a:ext cx="9036496" cy="836990"/>
          </a:xfrm>
          <a:solidFill>
            <a:schemeClr val="tx1"/>
          </a:solidFill>
        </p:spPr>
        <p:txBody>
          <a:bodyPr/>
          <a:lstStyle/>
          <a:p>
            <a:r>
              <a:rPr lang="en-US" sz="6600" b="1" dirty="0">
                <a:effectLst>
                  <a:glow rad="317500">
                    <a:schemeClr val="tx1">
                      <a:alpha val="75000"/>
                    </a:schemeClr>
                  </a:glow>
                </a:effectLst>
                <a:latin typeface="Times New Roman"/>
                <a:ea typeface="ＭＳ Ｐゴシック" charset="0"/>
                <a:cs typeface="Times New Roman"/>
              </a:rPr>
              <a:t>KEPUASAN</a:t>
            </a:r>
          </a:p>
        </p:txBody>
      </p:sp>
    </p:spTree>
    <p:extLst>
      <p:ext uri="{BB962C8B-B14F-4D97-AF65-F5344CB8AC3E}">
        <p14:creationId xmlns:p14="http://schemas.microsoft.com/office/powerpoint/2010/main" val="112960778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3" name="Title 1"/>
          <p:cNvSpPr>
            <a:spLocks noGrp="1"/>
          </p:cNvSpPr>
          <p:nvPr>
            <p:ph type="title"/>
          </p:nvPr>
        </p:nvSpPr>
        <p:spPr>
          <a:xfrm>
            <a:off x="1976597" y="-10413"/>
            <a:ext cx="5296719" cy="2222500"/>
          </a:xfrm>
          <a:noFill/>
          <a:ln>
            <a:noFill/>
          </a:ln>
        </p:spPr>
        <p:txBody>
          <a:bodyPr vert="horz" wrap="square" lIns="91440" tIns="45720" rIns="91440" bIns="45720" numCol="1" anchor="ctr" anchorCtr="0" compatLnSpc="1">
            <a:prstTxWarp prst="textNoShape">
              <a:avLst/>
            </a:prstTxWarp>
          </a:bodyPr>
          <a:lstStyle/>
          <a:p>
            <a:r>
              <a:rPr lang="en-US" sz="4800" b="1" kern="1200"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Kristus</a:t>
            </a:r>
            <a:r>
              <a:rPr lang="en-US" sz="4800" b="1" kern="1200"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sz="4800" b="1" kern="1200"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berdaulat</a:t>
            </a:r>
            <a:r>
              <a:rPr lang="en-US" sz="4800" b="1" kern="1200"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sz="4800" b="1" kern="1200"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atas</a:t>
            </a:r>
            <a:r>
              <a:rPr lang="en-US" sz="4800" b="1" kern="1200"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en-US" sz="4800" b="1" kern="1200" dirty="0" err="1">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Gereja-Gereja</a:t>
            </a:r>
            <a:endParaRPr lang="en-US" sz="4800" b="1" kern="1200"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endParaRPr>
          </a:p>
        </p:txBody>
      </p:sp>
      <p:sp>
        <p:nvSpPr>
          <p:cNvPr id="4" name="Text Box 1041"/>
          <p:cNvSpPr txBox="1">
            <a:spLocks noChangeArrowheads="1"/>
          </p:cNvSpPr>
          <p:nvPr/>
        </p:nvSpPr>
        <p:spPr bwMode="auto">
          <a:xfrm>
            <a:off x="9579049" y="-812798"/>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b="1" dirty="0">
                <a:solidFill>
                  <a:srgbClr val="FFFFFF"/>
                </a:solidFill>
                <a:latin typeface="Arial"/>
                <a:cs typeface="Arial"/>
              </a:rPr>
              <a:t>345</a:t>
            </a:r>
            <a:endParaRPr lang="en-US" b="1" dirty="0">
              <a:solidFill>
                <a:srgbClr val="000000"/>
              </a:solidFill>
              <a:latin typeface="Arial"/>
              <a:cs typeface="Arial"/>
            </a:endParaRPr>
          </a:p>
        </p:txBody>
      </p:sp>
      <p:sp>
        <p:nvSpPr>
          <p:cNvPr id="5" name="Title 1"/>
          <p:cNvSpPr txBox="1">
            <a:spLocks/>
          </p:cNvSpPr>
          <p:nvPr/>
        </p:nvSpPr>
        <p:spPr bwMode="auto">
          <a:xfrm>
            <a:off x="0" y="3896178"/>
            <a:ext cx="9134228" cy="274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r>
              <a:rPr lang="en-US" sz="3200" b="1" dirty="0">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II.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Yesus</a:t>
            </a:r>
            <a:r>
              <a:rPr lang="en-US" sz="3200" b="1" dirty="0">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menyatakan</a:t>
            </a:r>
            <a:r>
              <a:rPr lang="en-US" sz="3200" b="1" dirty="0">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kompromisasi</a:t>
            </a:r>
            <a:r>
              <a:rPr lang="en-US" sz="3200" b="1" dirty="0">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 internal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dan</a:t>
            </a:r>
            <a:r>
              <a:rPr lang="en-US" sz="3200" b="1" dirty="0">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oposisi</a:t>
            </a:r>
            <a:r>
              <a:rPr lang="en-US" sz="3200" b="1" dirty="0">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eksternal</a:t>
            </a:r>
            <a:r>
              <a:rPr lang="en-US" sz="3200" b="1" dirty="0">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dari</a:t>
            </a:r>
            <a:r>
              <a:rPr lang="en-US" sz="3200" b="1" dirty="0">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tujuh</a:t>
            </a:r>
            <a:r>
              <a:rPr lang="en-US" sz="3200" b="1" dirty="0">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gereja</a:t>
            </a:r>
            <a:r>
              <a:rPr lang="en-US" sz="3200" b="1" dirty="0">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dalam</a:t>
            </a:r>
            <a:r>
              <a:rPr lang="en-US" sz="3200" b="1" dirty="0">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tujuh</a:t>
            </a:r>
            <a:r>
              <a:rPr lang="en-US" sz="3200" b="1" dirty="0">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surat</a:t>
            </a:r>
            <a:r>
              <a:rPr lang="en-US" sz="3200" b="1" dirty="0">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untuk</a:t>
            </a:r>
            <a:r>
              <a:rPr lang="en-US" sz="3200" b="1" dirty="0">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menunjukkan</a:t>
            </a:r>
            <a:r>
              <a:rPr lang="en-US" sz="3200" b="1" dirty="0">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kedaulatanNya</a:t>
            </a:r>
            <a:r>
              <a:rPr lang="en-US" sz="3200" b="1" dirty="0">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dalam</a:t>
            </a:r>
            <a:r>
              <a:rPr lang="en-US" sz="3200" b="1" dirty="0">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menghakimi</a:t>
            </a:r>
            <a:r>
              <a:rPr lang="en-US" sz="3200" b="1" dirty="0">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seluruh</a:t>
            </a:r>
            <a:r>
              <a:rPr lang="en-US" sz="3200" b="1" dirty="0">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 </a:t>
            </a:r>
            <a:r>
              <a:rPr lang="en-US" sz="3200" b="1" dirty="0" err="1">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gereja-gereja</a:t>
            </a:r>
            <a:r>
              <a:rPr lang="en-US" sz="3200" b="1" dirty="0">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(Why 2–3)</a:t>
            </a:r>
          </a:p>
        </p:txBody>
      </p:sp>
      <p:pic>
        <p:nvPicPr>
          <p:cNvPr id="7" name="Picture 6" descr="rev_inro_Wax_Sealed_Envelope_cn_b_sm.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46799" y="1613699"/>
            <a:ext cx="1154835" cy="866127"/>
          </a:xfrm>
          <a:prstGeom prst="rect">
            <a:avLst/>
          </a:prstGeom>
        </p:spPr>
      </p:pic>
      <p:pic>
        <p:nvPicPr>
          <p:cNvPr id="8" name="Picture 7" descr="rev_inro_Wax_Sealed_Envelope_cn_b_sm.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3900" y="2218711"/>
            <a:ext cx="1154835" cy="866127"/>
          </a:xfrm>
          <a:prstGeom prst="rect">
            <a:avLst/>
          </a:prstGeom>
        </p:spPr>
      </p:pic>
      <p:pic>
        <p:nvPicPr>
          <p:cNvPr id="9" name="Picture 8" descr="rev_inro_Wax_Sealed_Envelope_cn_b_sm.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1533" y="2747750"/>
            <a:ext cx="1154835" cy="866127"/>
          </a:xfrm>
          <a:prstGeom prst="rect">
            <a:avLst/>
          </a:prstGeom>
        </p:spPr>
      </p:pic>
      <p:pic>
        <p:nvPicPr>
          <p:cNvPr id="10" name="Picture 9" descr="rev_inro_Wax_Sealed_Envelope_cn_b_sm.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09166" y="2218711"/>
            <a:ext cx="1154835" cy="866127"/>
          </a:xfrm>
          <a:prstGeom prst="rect">
            <a:avLst/>
          </a:prstGeom>
        </p:spPr>
      </p:pic>
      <p:pic>
        <p:nvPicPr>
          <p:cNvPr id="11" name="Picture 10" descr="rev_inro_Wax_Sealed_Envelope_cn_b_sm.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6267" y="1613699"/>
            <a:ext cx="1154835" cy="866127"/>
          </a:xfrm>
          <a:prstGeom prst="rect">
            <a:avLst/>
          </a:prstGeom>
        </p:spPr>
      </p:pic>
      <p:pic>
        <p:nvPicPr>
          <p:cNvPr id="12" name="Picture 11" descr="rev_inro_Wax_Sealed_Envelope_cn_b_sm.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8634" y="776819"/>
            <a:ext cx="1154835" cy="866127"/>
          </a:xfrm>
          <a:prstGeom prst="rect">
            <a:avLst/>
          </a:prstGeom>
        </p:spPr>
      </p:pic>
      <p:pic>
        <p:nvPicPr>
          <p:cNvPr id="13" name="Picture 12" descr="rev_inro_Wax_Sealed_Envelope_cn_b_sm.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4432" y="776819"/>
            <a:ext cx="1154835" cy="866127"/>
          </a:xfrm>
          <a:prstGeom prst="rect">
            <a:avLst/>
          </a:prstGeom>
        </p:spPr>
      </p:pic>
      <p:sp>
        <p:nvSpPr>
          <p:cNvPr id="14"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345</a:t>
            </a:r>
            <a:endParaRPr lang="en-US" b="1" dirty="0">
              <a:solidFill>
                <a:srgbClr val="000000"/>
              </a:solidFill>
              <a:latin typeface="Arial"/>
              <a:cs typeface="Arial"/>
            </a:endParaRPr>
          </a:p>
        </p:txBody>
      </p:sp>
    </p:spTree>
    <p:extLst>
      <p:ext uri="{BB962C8B-B14F-4D97-AF65-F5344CB8AC3E}">
        <p14:creationId xmlns:p14="http://schemas.microsoft.com/office/powerpoint/2010/main" val="20518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r>
              <a:rPr lang="en-US" sz="2800" b="1" dirty="0">
                <a:solidFill>
                  <a:srgbClr val="FFFFFF"/>
                </a:solidFill>
                <a:latin typeface="Arial" charset="0"/>
                <a:ea typeface="ＭＳ Ｐゴシック" charset="0"/>
              </a:rPr>
              <a:t>Link survey PB di BibleStudyDownloads.org</a:t>
            </a:r>
            <a:endParaRPr lang="en-US" sz="1000" b="1" dirty="0">
              <a:solidFill>
                <a:srgbClr val="FFFFFF"/>
              </a:solidFill>
              <a:latin typeface="Arial" charset="0"/>
              <a:ea typeface="MS PGothic" charset="0"/>
            </a:endParaRPr>
          </a:p>
        </p:txBody>
      </p:sp>
      <p:sp>
        <p:nvSpPr>
          <p:cNvPr id="6963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defRPr>
            </a:lvl2pPr>
            <a:lvl3pPr>
              <a:defRPr sz="2400">
                <a:solidFill>
                  <a:schemeClr val="tx1"/>
                </a:solidFill>
                <a:latin typeface="Arial" charset="0"/>
                <a:ea typeface="MS PGothic" charset="0"/>
                <a:cs typeface="Geneva" charset="0"/>
              </a:defRPr>
            </a:lvl3pPr>
            <a:lvl4pPr>
              <a:defRPr sz="2000">
                <a:solidFill>
                  <a:schemeClr val="tx1"/>
                </a:solidFill>
                <a:latin typeface="Arial" charset="0"/>
                <a:ea typeface="Geneva" charset="0"/>
                <a:cs typeface="Geneva" charset="0"/>
              </a:defRPr>
            </a:lvl4pPr>
            <a:lvl5pPr>
              <a:defRPr sz="2000">
                <a:solidFill>
                  <a:schemeClr val="tx1"/>
                </a:solidFill>
                <a:latin typeface="Arial" charset="0"/>
                <a:ea typeface="Geneva" charset="0"/>
                <a:cs typeface="Geneva" charset="0"/>
              </a:defRPr>
            </a:lvl5pPr>
            <a:lvl6pPr eaLnBrk="0" hangingPunct="0">
              <a:buFont typeface="Wingdings" charset="0"/>
              <a:defRPr sz="2000">
                <a:solidFill>
                  <a:schemeClr val="tx1"/>
                </a:solidFill>
                <a:latin typeface="Arial" charset="0"/>
                <a:ea typeface="Geneva" charset="0"/>
                <a:cs typeface="Geneva" charset="0"/>
              </a:defRPr>
            </a:lvl6pPr>
            <a:lvl7pPr eaLnBrk="0" hangingPunct="0">
              <a:buFont typeface="Wingdings" charset="0"/>
              <a:defRPr sz="2000">
                <a:solidFill>
                  <a:schemeClr val="tx1"/>
                </a:solidFill>
                <a:latin typeface="Arial" charset="0"/>
                <a:ea typeface="Geneva" charset="0"/>
                <a:cs typeface="Geneva" charset="0"/>
              </a:defRPr>
            </a:lvl7pPr>
            <a:lvl8pPr eaLnBrk="0" hangingPunct="0">
              <a:buFont typeface="Wingdings" charset="0"/>
              <a:defRPr sz="2000">
                <a:solidFill>
                  <a:schemeClr val="tx1"/>
                </a:solidFill>
                <a:latin typeface="Arial" charset="0"/>
                <a:ea typeface="Geneva" charset="0"/>
                <a:cs typeface="Geneva" charset="0"/>
              </a:defRPr>
            </a:lvl8pPr>
            <a:lvl9pPr eaLnBrk="0" hangingPunct="0">
              <a:buFont typeface="Wingdings" charset="0"/>
              <a:defRPr sz="2000">
                <a:solidFill>
                  <a:schemeClr val="tx1"/>
                </a:solidFill>
                <a:latin typeface="Arial" charset="0"/>
                <a:ea typeface="Geneva" charset="0"/>
                <a:cs typeface="Geneva" charset="0"/>
              </a:defRPr>
            </a:lvl9pPr>
          </a:lstStyle>
          <a:p>
            <a:pPr algn="ctr" fontAlgn="base">
              <a:spcBef>
                <a:spcPct val="0"/>
              </a:spcBef>
              <a:spcAft>
                <a:spcPct val="0"/>
              </a:spcAft>
            </a:pPr>
            <a:r>
              <a:rPr lang="en-US" sz="4000" b="1" dirty="0" err="1">
                <a:solidFill>
                  <a:srgbClr val="FFFFFF"/>
                </a:solidFill>
              </a:rPr>
              <a:t>Dapatkan</a:t>
            </a:r>
            <a:r>
              <a:rPr lang="en-US" sz="4000" b="1" dirty="0">
                <a:solidFill>
                  <a:srgbClr val="FFFFFF"/>
                </a:solidFill>
              </a:rPr>
              <a:t> slide </a:t>
            </a:r>
            <a:r>
              <a:rPr lang="en-US" sz="4000" b="1" dirty="0" err="1">
                <a:solidFill>
                  <a:srgbClr val="FFFFFF"/>
                </a:solidFill>
              </a:rPr>
              <a:t>ini</a:t>
            </a:r>
            <a:r>
              <a:rPr lang="en-US" sz="4000" b="1" dirty="0">
                <a:solidFill>
                  <a:srgbClr val="FFFFFF"/>
                </a:solidFill>
              </a:rPr>
              <a:t> </a:t>
            </a:r>
            <a:r>
              <a:rPr lang="en-US" sz="4000" b="1" dirty="0" err="1">
                <a:solidFill>
                  <a:srgbClr val="FFFFFF"/>
                </a:solidFill>
              </a:rPr>
              <a:t>tanpa</a:t>
            </a:r>
            <a:r>
              <a:rPr lang="en-US" sz="4000" b="1" dirty="0">
                <a:solidFill>
                  <a:srgbClr val="FFFFFF"/>
                </a:solidFill>
              </a:rPr>
              <a:t> </a:t>
            </a:r>
            <a:r>
              <a:rPr lang="en-US" sz="4000" b="1" dirty="0" err="1">
                <a:solidFill>
                  <a:srgbClr val="FFFFFF"/>
                </a:solidFill>
              </a:rPr>
              <a:t>biaya</a:t>
            </a:r>
            <a:endParaRPr lang="en-US" sz="1400" b="1" dirty="0">
              <a:solidFill>
                <a:srgbClr val="FFFFFF"/>
              </a:solidFill>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8551993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0" y="1417642"/>
            <a:ext cx="2678875" cy="2522151"/>
          </a:xfrm>
        </p:spPr>
        <p:txBody>
          <a:bodyPr/>
          <a:lstStyle/>
          <a:p>
            <a:pPr algn="r"/>
            <a:r>
              <a:rPr lang="en-US" dirty="0"/>
              <a:t>Black</a:t>
            </a:r>
          </a:p>
        </p:txBody>
      </p:sp>
    </p:spTree>
    <p:extLst>
      <p:ext uri="{BB962C8B-B14F-4D97-AF65-F5344CB8AC3E}">
        <p14:creationId xmlns:p14="http://schemas.microsoft.com/office/powerpoint/2010/main" val="29009908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hidden="1"/>
          <p:cNvSpPr>
            <a:spLocks noGrp="1" noChangeArrowheads="1"/>
          </p:cNvSpPr>
          <p:nvPr>
            <p:ph type="title"/>
          </p:nvPr>
        </p:nvSpPr>
        <p:spPr/>
        <p:txBody>
          <a:bodyPr/>
          <a:lstStyle/>
          <a:p>
            <a:r>
              <a:rPr lang="en-US">
                <a:solidFill>
                  <a:schemeClr val="bg1"/>
                </a:solidFill>
              </a:rPr>
              <a:t>Sardis gymnasium</a:t>
            </a:r>
          </a:p>
        </p:txBody>
      </p:sp>
      <p:pic>
        <p:nvPicPr>
          <p:cNvPr id="10243" name="Picture 3" descr="Sardis gymnasium2,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0244" name="Text Box 4"/>
          <p:cNvSpPr txBox="1">
            <a:spLocks noChangeArrowheads="1"/>
          </p:cNvSpPr>
          <p:nvPr/>
        </p:nvSpPr>
        <p:spPr bwMode="auto">
          <a:xfrm>
            <a:off x="0" y="6105664"/>
            <a:ext cx="9144000" cy="752336"/>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en-US" dirty="0" err="1"/>
              <a:t>Gedung</a:t>
            </a:r>
            <a:r>
              <a:rPr lang="en-US" dirty="0"/>
              <a:t> </a:t>
            </a:r>
            <a:r>
              <a:rPr lang="en-US" dirty="0" err="1"/>
              <a:t>Olahraga</a:t>
            </a:r>
            <a:r>
              <a:rPr lang="en-US" dirty="0"/>
              <a:t> Sardis</a:t>
            </a:r>
          </a:p>
        </p:txBody>
      </p:sp>
    </p:spTree>
    <p:extLst>
      <p:ext uri="{BB962C8B-B14F-4D97-AF65-F5344CB8AC3E}">
        <p14:creationId xmlns:p14="http://schemas.microsoft.com/office/powerpoint/2010/main" val="39198386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hidden="1"/>
          <p:cNvSpPr>
            <a:spLocks noGrp="1" noChangeArrowheads="1"/>
          </p:cNvSpPr>
          <p:nvPr>
            <p:ph type="title"/>
          </p:nvPr>
        </p:nvSpPr>
        <p:spPr/>
        <p:txBody>
          <a:bodyPr/>
          <a:lstStyle/>
          <a:p>
            <a:r>
              <a:rPr lang="en-US">
                <a:solidFill>
                  <a:schemeClr val="bg1"/>
                </a:solidFill>
              </a:rPr>
              <a:t>Sardis synagogue, 4th c AD</a:t>
            </a:r>
          </a:p>
        </p:txBody>
      </p:sp>
      <p:pic>
        <p:nvPicPr>
          <p:cNvPr id="16387" name="Picture 3" descr="Sardis synagogue, 4th c AD2,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6388" name="Text Box 4"/>
          <p:cNvSpPr txBox="1">
            <a:spLocks noChangeArrowheads="1"/>
          </p:cNvSpPr>
          <p:nvPr/>
        </p:nvSpPr>
        <p:spPr bwMode="auto">
          <a:xfrm>
            <a:off x="0" y="6049732"/>
            <a:ext cx="9144000" cy="821916"/>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en-US" dirty="0" err="1"/>
              <a:t>Tempat</a:t>
            </a:r>
            <a:r>
              <a:rPr lang="en-US" dirty="0"/>
              <a:t> </a:t>
            </a:r>
            <a:r>
              <a:rPr lang="en-US" dirty="0" err="1"/>
              <a:t>Ibadah</a:t>
            </a:r>
            <a:r>
              <a:rPr lang="en-US" dirty="0"/>
              <a:t> Sardis, </a:t>
            </a:r>
            <a:r>
              <a:rPr lang="en-US" dirty="0" err="1"/>
              <a:t>abad</a:t>
            </a:r>
            <a:r>
              <a:rPr lang="en-US" dirty="0"/>
              <a:t> ke-4 M</a:t>
            </a:r>
          </a:p>
        </p:txBody>
      </p:sp>
    </p:spTree>
    <p:extLst>
      <p:ext uri="{BB962C8B-B14F-4D97-AF65-F5344CB8AC3E}">
        <p14:creationId xmlns:p14="http://schemas.microsoft.com/office/powerpoint/2010/main" val="42231901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hidden="1"/>
          <p:cNvSpPr>
            <a:spLocks noGrp="1" noChangeArrowheads="1"/>
          </p:cNvSpPr>
          <p:nvPr>
            <p:ph type="title"/>
          </p:nvPr>
        </p:nvSpPr>
        <p:spPr/>
        <p:txBody>
          <a:bodyPr/>
          <a:lstStyle/>
          <a:p>
            <a:r>
              <a:rPr lang="en-US">
                <a:solidFill>
                  <a:schemeClr val="bg1"/>
                </a:solidFill>
              </a:rPr>
              <a:t>Sardis synagogue bema</a:t>
            </a:r>
          </a:p>
        </p:txBody>
      </p:sp>
      <p:pic>
        <p:nvPicPr>
          <p:cNvPr id="14339" name="Picture 3" descr="Sardis synagogue bema2,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4340" name="Text Box 4"/>
          <p:cNvSpPr txBox="1">
            <a:spLocks noChangeArrowheads="1"/>
          </p:cNvSpPr>
          <p:nvPr/>
        </p:nvSpPr>
        <p:spPr bwMode="auto">
          <a:xfrm>
            <a:off x="0" y="6088269"/>
            <a:ext cx="9144000" cy="769731"/>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en-US" dirty="0" err="1"/>
              <a:t>Tempat</a:t>
            </a:r>
            <a:r>
              <a:rPr lang="en-US" dirty="0"/>
              <a:t> </a:t>
            </a:r>
            <a:r>
              <a:rPr lang="en-US" dirty="0" err="1"/>
              <a:t>Ibadah</a:t>
            </a:r>
            <a:r>
              <a:rPr lang="en-US" dirty="0"/>
              <a:t> Sardis Bema</a:t>
            </a:r>
          </a:p>
        </p:txBody>
      </p:sp>
    </p:spTree>
    <p:extLst>
      <p:ext uri="{BB962C8B-B14F-4D97-AF65-F5344CB8AC3E}">
        <p14:creationId xmlns:p14="http://schemas.microsoft.com/office/powerpoint/2010/main" val="258414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
            <a:ext cx="9144000" cy="6822831"/>
          </a:xfrm>
          <a:prstGeom prst="rect">
            <a:avLst/>
          </a:prstGeom>
        </p:spPr>
      </p:pic>
      <p:sp>
        <p:nvSpPr>
          <p:cNvPr id="111618" name="Rectangle 2"/>
          <p:cNvSpPr>
            <a:spLocks noGrp="1" noChangeArrowheads="1"/>
          </p:cNvSpPr>
          <p:nvPr>
            <p:ph type="ctrTitle"/>
          </p:nvPr>
        </p:nvSpPr>
        <p:spPr>
          <a:xfrm>
            <a:off x="0" y="5486400"/>
            <a:ext cx="9144000" cy="1336433"/>
          </a:xfrm>
          <a:solidFill>
            <a:schemeClr val="tx1"/>
          </a:solidFill>
        </p:spPr>
        <p:txBody>
          <a:bodyPr/>
          <a:lstStyle/>
          <a:p>
            <a:r>
              <a:rPr lang="en-US" b="1" dirty="0" err="1">
                <a:latin typeface="Arial" charset="0"/>
                <a:ea typeface="ＭＳ Ｐゴシック" charset="0"/>
              </a:rPr>
              <a:t>Seberapa</a:t>
            </a:r>
            <a:r>
              <a:rPr lang="en-US" b="1" dirty="0">
                <a:latin typeface="Arial" charset="0"/>
                <a:ea typeface="ＭＳ Ｐゴシック" charset="0"/>
              </a:rPr>
              <a:t> </a:t>
            </a:r>
            <a:r>
              <a:rPr lang="en-US" b="1" dirty="0" err="1">
                <a:latin typeface="Arial" charset="0"/>
                <a:ea typeface="ＭＳ Ｐゴシック" charset="0"/>
              </a:rPr>
              <a:t>baik</a:t>
            </a:r>
            <a:r>
              <a:rPr lang="en-US" b="1" dirty="0">
                <a:latin typeface="Arial" charset="0"/>
                <a:ea typeface="ＭＳ Ｐゴシック" charset="0"/>
              </a:rPr>
              <a:t> </a:t>
            </a:r>
            <a:r>
              <a:rPr lang="en-US" b="1" dirty="0" err="1">
                <a:latin typeface="Arial" charset="0"/>
                <a:ea typeface="ＭＳ Ｐゴシック" charset="0"/>
              </a:rPr>
              <a:t>kamu</a:t>
            </a:r>
            <a:r>
              <a:rPr lang="en-US" b="1" dirty="0">
                <a:latin typeface="Arial" charset="0"/>
                <a:ea typeface="ＭＳ Ｐゴシック" charset="0"/>
              </a:rPr>
              <a:t> </a:t>
            </a:r>
            <a:r>
              <a:rPr lang="en-US" b="1" dirty="0" err="1">
                <a:latin typeface="Arial" charset="0"/>
                <a:ea typeface="ＭＳ Ｐゴシック" charset="0"/>
              </a:rPr>
              <a:t>mengenal</a:t>
            </a:r>
            <a:r>
              <a:rPr lang="en-US" b="1" dirty="0">
                <a:latin typeface="Arial" charset="0"/>
                <a:ea typeface="ＭＳ Ｐゴシック" charset="0"/>
              </a:rPr>
              <a:t> </a:t>
            </a:r>
            <a:r>
              <a:rPr lang="en-US" b="1" dirty="0" err="1">
                <a:latin typeface="Arial" charset="0"/>
                <a:ea typeface="ＭＳ Ｐゴシック" charset="0"/>
              </a:rPr>
              <a:t>dirimu</a:t>
            </a:r>
            <a:r>
              <a:rPr lang="en-US" b="1" dirty="0">
                <a:latin typeface="Arial" charset="0"/>
                <a:ea typeface="ＭＳ Ｐゴシック" charset="0"/>
              </a:rPr>
              <a:t> </a:t>
            </a:r>
            <a:r>
              <a:rPr lang="en-US" b="1" dirty="0" err="1">
                <a:latin typeface="Arial" charset="0"/>
                <a:ea typeface="ＭＳ Ｐゴシック" charset="0"/>
              </a:rPr>
              <a:t>sendiri</a:t>
            </a:r>
            <a:r>
              <a:rPr lang="en-US" b="1" dirty="0">
                <a:latin typeface="Arial" charset="0"/>
                <a:ea typeface="ＭＳ Ｐゴシック" charset="0"/>
              </a:rPr>
              <a:t>?</a:t>
            </a:r>
          </a:p>
        </p:txBody>
      </p:sp>
    </p:spTree>
    <p:extLst>
      <p:ext uri="{BB962C8B-B14F-4D97-AF65-F5344CB8AC3E}">
        <p14:creationId xmlns:p14="http://schemas.microsoft.com/office/powerpoint/2010/main" val="12803836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hidden="1"/>
          <p:cNvSpPr>
            <a:spLocks noGrp="1" noChangeArrowheads="1"/>
          </p:cNvSpPr>
          <p:nvPr>
            <p:ph type="title"/>
          </p:nvPr>
        </p:nvSpPr>
        <p:spPr/>
        <p:txBody>
          <a:bodyPr/>
          <a:lstStyle/>
          <a:p>
            <a:r>
              <a:rPr lang="en-US"/>
              <a:t>Sardis synagogue mosaic, 400 AD</a:t>
            </a:r>
          </a:p>
        </p:txBody>
      </p:sp>
      <p:pic>
        <p:nvPicPr>
          <p:cNvPr id="15363" name="Picture 3" descr="Sardis synagogue mosaic, 400 AD,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5364" name="Text Box 4"/>
          <p:cNvSpPr txBox="1">
            <a:spLocks noChangeArrowheads="1"/>
          </p:cNvSpPr>
          <p:nvPr/>
        </p:nvSpPr>
        <p:spPr bwMode="auto">
          <a:xfrm>
            <a:off x="0" y="6175244"/>
            <a:ext cx="9144000" cy="682756"/>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en-US" dirty="0" err="1"/>
              <a:t>Tempat</a:t>
            </a:r>
            <a:r>
              <a:rPr lang="en-US" dirty="0"/>
              <a:t> </a:t>
            </a:r>
            <a:r>
              <a:rPr lang="en-US" dirty="0" err="1"/>
              <a:t>Ibadah</a:t>
            </a:r>
            <a:r>
              <a:rPr lang="en-US" dirty="0"/>
              <a:t> </a:t>
            </a:r>
            <a:r>
              <a:rPr lang="en-US" dirty="0" err="1"/>
              <a:t>Mosaik</a:t>
            </a:r>
            <a:r>
              <a:rPr lang="en-US" dirty="0"/>
              <a:t> di Sardis, 400 M</a:t>
            </a:r>
          </a:p>
        </p:txBody>
      </p:sp>
    </p:spTree>
    <p:extLst>
      <p:ext uri="{BB962C8B-B14F-4D97-AF65-F5344CB8AC3E}">
        <p14:creationId xmlns:p14="http://schemas.microsoft.com/office/powerpoint/2010/main" val="1294374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hidden="1"/>
          <p:cNvSpPr>
            <a:spLocks noGrp="1" noChangeArrowheads="1"/>
          </p:cNvSpPr>
          <p:nvPr>
            <p:ph type="title"/>
          </p:nvPr>
        </p:nvSpPr>
        <p:spPr/>
        <p:txBody>
          <a:bodyPr/>
          <a:lstStyle/>
          <a:p>
            <a:r>
              <a:rPr lang="en-US">
                <a:solidFill>
                  <a:schemeClr val="bg1"/>
                </a:solidFill>
              </a:rPr>
              <a:t>Sardis paved Roman street leading to Persia</a:t>
            </a:r>
          </a:p>
        </p:txBody>
      </p:sp>
      <p:pic>
        <p:nvPicPr>
          <p:cNvPr id="11267" name="Picture 3" descr="Sardis paved Roman street leading to Persia,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1268" name="Text Box 4"/>
          <p:cNvSpPr txBox="1">
            <a:spLocks noChangeArrowheads="1"/>
          </p:cNvSpPr>
          <p:nvPr/>
        </p:nvSpPr>
        <p:spPr bwMode="auto">
          <a:xfrm>
            <a:off x="0" y="6264322"/>
            <a:ext cx="9144000" cy="593678"/>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en-US" sz="2800" dirty="0"/>
              <a:t>Sardis </a:t>
            </a:r>
            <a:r>
              <a:rPr lang="en-US" sz="2800" dirty="0" err="1"/>
              <a:t>meratakan</a:t>
            </a:r>
            <a:r>
              <a:rPr lang="en-US" sz="2800" dirty="0"/>
              <a:t> </a:t>
            </a:r>
            <a:r>
              <a:rPr lang="en-US" sz="2800" dirty="0" err="1"/>
              <a:t>jalan</a:t>
            </a:r>
            <a:r>
              <a:rPr lang="en-US" sz="2800" dirty="0"/>
              <a:t> Roma </a:t>
            </a:r>
            <a:r>
              <a:rPr lang="en-US" sz="2800" dirty="0" err="1"/>
              <a:t>mengarah</a:t>
            </a:r>
            <a:r>
              <a:rPr lang="en-US" sz="2800" dirty="0"/>
              <a:t> </a:t>
            </a:r>
            <a:r>
              <a:rPr lang="en-US" sz="2800" dirty="0" err="1"/>
              <a:t>ke</a:t>
            </a:r>
            <a:r>
              <a:rPr lang="en-US" sz="2800" dirty="0"/>
              <a:t> Persia</a:t>
            </a:r>
          </a:p>
        </p:txBody>
      </p:sp>
    </p:spTree>
    <p:extLst>
      <p:ext uri="{BB962C8B-B14F-4D97-AF65-F5344CB8AC3E}">
        <p14:creationId xmlns:p14="http://schemas.microsoft.com/office/powerpoint/2010/main" val="9316891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2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3059113" y="2349500"/>
            <a:ext cx="2665412" cy="2663825"/>
            <a:chOff x="3059832" y="2348880"/>
            <a:chExt cx="2664304" cy="2664312"/>
          </a:xfrm>
        </p:grpSpPr>
        <p:sp>
          <p:nvSpPr>
            <p:cNvPr id="798747" name="Oval Callout 2"/>
            <p:cNvSpPr>
              <a:spLocks noChangeArrowheads="1"/>
            </p:cNvSpPr>
            <p:nvPr/>
          </p:nvSpPr>
          <p:spPr bwMode="auto">
            <a:xfrm>
              <a:off x="3059832" y="2348880"/>
              <a:ext cx="2664304" cy="2664312"/>
            </a:xfrm>
            <a:prstGeom prst="wedgeEllipseCallout">
              <a:avLst>
                <a:gd name="adj1" fmla="val 111606"/>
                <a:gd name="adj2" fmla="val -18079"/>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939346"/>
            </a:xfrm>
            <a:prstGeom prst="rect">
              <a:avLst/>
            </a:prstGeom>
            <a:noFill/>
            <a:ln>
              <a:noFill/>
            </a:ln>
          </p:spPr>
          <p:txBody>
            <a:bodyPr>
              <a:spAutoFit/>
            </a:bodyPr>
            <a:lstStyle/>
            <a:p>
              <a:pPr algn="ctr" fontAlgn="base">
                <a:spcBef>
                  <a:spcPct val="0"/>
                </a:spcBef>
                <a:spcAft>
                  <a:spcPct val="0"/>
                </a:spcAft>
                <a:defRPr/>
              </a:pPr>
              <a:r>
                <a:rPr lang="en-US" sz="2400" b="1" dirty="0" err="1">
                  <a:solidFill>
                    <a:prstClr val="white"/>
                  </a:solidFill>
                  <a:effectLst>
                    <a:outerShdw blurRad="38100" dist="38100" dir="2700000" algn="tl">
                      <a:srgbClr val="808080"/>
                    </a:outerShdw>
                  </a:effectLst>
                  <a:latin typeface="Arial" charset="0"/>
                  <a:cs typeface="Arial" charset="0"/>
                </a:rPr>
                <a:t>Kristus</a:t>
              </a:r>
              <a:r>
                <a:rPr lang="en-US" sz="2400" b="1" dirty="0">
                  <a:solidFill>
                    <a:prstClr val="white"/>
                  </a:solidFill>
                  <a:effectLst>
                    <a:outerShdw blurRad="38100" dist="38100" dir="2700000" algn="tl">
                      <a:srgbClr val="808080"/>
                    </a:outerShdw>
                  </a:effectLst>
                  <a:latin typeface="Arial" charset="0"/>
                  <a:cs typeface="Arial" charset="0"/>
                </a:rPr>
                <a:t>:</a:t>
              </a:r>
              <a:br>
                <a:rPr lang="en-US" sz="2400" b="1" dirty="0">
                  <a:solidFill>
                    <a:prstClr val="white"/>
                  </a:solidFill>
                  <a:effectLst>
                    <a:outerShdw blurRad="38100" dist="38100" dir="2700000" algn="tl">
                      <a:srgbClr val="808080"/>
                    </a:outerShdw>
                  </a:effectLst>
                  <a:latin typeface="Arial" charset="0"/>
                  <a:cs typeface="Arial" charset="0"/>
                </a:rPr>
              </a:br>
              <a:r>
                <a:rPr lang="en-US" sz="2400" b="1" dirty="0" err="1">
                  <a:solidFill>
                    <a:prstClr val="white"/>
                  </a:solidFill>
                  <a:effectLst>
                    <a:outerShdw blurRad="38100" dist="38100" dir="2700000" algn="tl">
                      <a:srgbClr val="808080"/>
                    </a:outerShdw>
                  </a:effectLst>
                  <a:latin typeface="Arial" charset="0"/>
                  <a:cs typeface="Arial" charset="0"/>
                </a:rPr>
                <a:t>Memegang</a:t>
              </a:r>
              <a:r>
                <a:rPr lang="en-US" sz="2400" b="1" dirty="0">
                  <a:solidFill>
                    <a:prstClr val="white"/>
                  </a:solidFill>
                  <a:effectLst>
                    <a:outerShdw blurRad="38100" dist="38100" dir="2700000" algn="tl">
                      <a:srgbClr val="808080"/>
                    </a:outerShdw>
                  </a:effectLst>
                  <a:latin typeface="Arial" charset="0"/>
                  <a:cs typeface="Arial" charset="0"/>
                </a:rPr>
                <a:t> </a:t>
              </a:r>
              <a:r>
                <a:rPr lang="en-US" sz="2400" b="1" dirty="0" err="1">
                  <a:solidFill>
                    <a:prstClr val="white"/>
                  </a:solidFill>
                  <a:effectLst>
                    <a:outerShdw blurRad="38100" dist="38100" dir="2700000" algn="tl">
                      <a:srgbClr val="808080"/>
                    </a:outerShdw>
                  </a:effectLst>
                  <a:latin typeface="Arial" charset="0"/>
                  <a:cs typeface="Arial" charset="0"/>
                </a:rPr>
                <a:t>ke</a:t>
              </a:r>
              <a:r>
                <a:rPr lang="en-US" sz="2400" b="1" dirty="0">
                  <a:solidFill>
                    <a:prstClr val="white"/>
                  </a:solidFill>
                  <a:effectLst>
                    <a:outerShdw blurRad="38100" dist="38100" dir="2700000" algn="tl">
                      <a:srgbClr val="808080"/>
                    </a:outerShdw>
                  </a:effectLst>
                  <a:latin typeface="Arial" charset="0"/>
                  <a:cs typeface="Arial" charset="0"/>
                </a:rPr>
                <a:t> 7 </a:t>
              </a:r>
              <a:r>
                <a:rPr lang="en-US" sz="2400" b="1" dirty="0" err="1">
                  <a:solidFill>
                    <a:prstClr val="white"/>
                  </a:solidFill>
                  <a:effectLst>
                    <a:outerShdw blurRad="38100" dist="38100" dir="2700000" algn="tl">
                      <a:srgbClr val="808080"/>
                    </a:outerShdw>
                  </a:effectLst>
                  <a:latin typeface="Arial" charset="0"/>
                  <a:cs typeface="Arial" charset="0"/>
                </a:rPr>
                <a:t>Roh</a:t>
              </a:r>
              <a:r>
                <a:rPr lang="en-US" sz="2400" b="1" dirty="0">
                  <a:solidFill>
                    <a:prstClr val="white"/>
                  </a:solidFill>
                  <a:effectLst>
                    <a:outerShdw blurRad="38100" dist="38100" dir="2700000" algn="tl">
                      <a:srgbClr val="808080"/>
                    </a:outerShdw>
                  </a:effectLst>
                  <a:latin typeface="Arial" charset="0"/>
                  <a:cs typeface="Arial" charset="0"/>
                </a:rPr>
                <a:t> Allah </a:t>
              </a:r>
              <a:r>
                <a:rPr lang="en-US" sz="2400" b="1" dirty="0" err="1">
                  <a:solidFill>
                    <a:prstClr val="white"/>
                  </a:solidFill>
                  <a:effectLst>
                    <a:outerShdw blurRad="38100" dist="38100" dir="2700000" algn="tl">
                      <a:srgbClr val="808080"/>
                    </a:outerShdw>
                  </a:effectLst>
                  <a:latin typeface="Arial" charset="0"/>
                  <a:cs typeface="Arial" charset="0"/>
                </a:rPr>
                <a:t>dan</a:t>
              </a:r>
              <a:r>
                <a:rPr lang="en-US" sz="2400" b="1" dirty="0">
                  <a:solidFill>
                    <a:prstClr val="white"/>
                  </a:solidFill>
                  <a:effectLst>
                    <a:outerShdw blurRad="38100" dist="38100" dir="2700000" algn="tl">
                      <a:srgbClr val="808080"/>
                    </a:outerShdw>
                  </a:effectLst>
                  <a:latin typeface="Arial" charset="0"/>
                  <a:cs typeface="Arial" charset="0"/>
                </a:rPr>
                <a:t> </a:t>
              </a:r>
              <a:r>
                <a:rPr lang="en-US" sz="2400" b="1" dirty="0" err="1">
                  <a:solidFill>
                    <a:prstClr val="white"/>
                  </a:solidFill>
                  <a:effectLst>
                    <a:outerShdw blurRad="38100" dist="38100" dir="2700000" algn="tl">
                      <a:srgbClr val="808080"/>
                    </a:outerShdw>
                  </a:effectLst>
                  <a:latin typeface="Arial" charset="0"/>
                  <a:cs typeface="Arial" charset="0"/>
                </a:rPr>
                <a:t>ke</a:t>
              </a:r>
              <a:r>
                <a:rPr lang="en-US" sz="2400" b="1" dirty="0">
                  <a:solidFill>
                    <a:prstClr val="white"/>
                  </a:solidFill>
                  <a:effectLst>
                    <a:outerShdw blurRad="38100" dist="38100" dir="2700000" algn="tl">
                      <a:srgbClr val="808080"/>
                    </a:outerShdw>
                  </a:effectLst>
                  <a:latin typeface="Arial" charset="0"/>
                  <a:cs typeface="Arial" charset="0"/>
                </a:rPr>
                <a:t> 7 </a:t>
              </a:r>
              <a:r>
                <a:rPr lang="en-US" sz="2400" b="1" dirty="0" err="1">
                  <a:solidFill>
                    <a:prstClr val="white"/>
                  </a:solidFill>
                  <a:effectLst>
                    <a:outerShdw blurRad="38100" dist="38100" dir="2700000" algn="tl">
                      <a:srgbClr val="808080"/>
                    </a:outerShdw>
                  </a:effectLst>
                  <a:latin typeface="Arial" charset="0"/>
                  <a:cs typeface="Arial" charset="0"/>
                </a:rPr>
                <a:t>bintang</a:t>
              </a:r>
              <a:endParaRPr lang="en-US" sz="2400" b="1" dirty="0">
                <a:solidFill>
                  <a:prstClr val="white"/>
                </a:solidFill>
                <a:effectLst>
                  <a:outerShdw blurRad="38100" dist="38100" dir="2700000" algn="tl">
                    <a:srgbClr val="808080"/>
                  </a:outerShdw>
                </a:effectLst>
                <a:latin typeface="Arial" charset="0"/>
                <a:cs typeface="Arial" charset="0"/>
              </a:endParaRPr>
            </a:p>
          </p:txBody>
        </p:sp>
      </p:grpSp>
      <p:sp>
        <p:nvSpPr>
          <p:cNvPr id="798727" name="Title 1"/>
          <p:cNvSpPr>
            <a:spLocks noGrp="1"/>
          </p:cNvSpPr>
          <p:nvPr>
            <p:ph type="title"/>
          </p:nvPr>
        </p:nvSpPr>
        <p:spPr>
          <a:xfrm>
            <a:off x="-31750" y="-26988"/>
            <a:ext cx="9212263" cy="719138"/>
          </a:xfrm>
        </p:spPr>
        <p:txBody>
          <a:bodyPr>
            <a:normAutofit fontScale="90000"/>
          </a:bodyPr>
          <a:lstStyle/>
          <a:p>
            <a:r>
              <a:rPr lang="en-US" dirty="0">
                <a:latin typeface="Arial" charset="0"/>
                <a:ea typeface="ＭＳ Ｐゴシック" charset="0"/>
              </a:rPr>
              <a:t>Sardis (Why 3:1-6)</a:t>
            </a:r>
          </a:p>
        </p:txBody>
      </p:sp>
      <p:sp>
        <p:nvSpPr>
          <p:cNvPr id="8" name="TextBox 7"/>
          <p:cNvSpPr txBox="1"/>
          <p:nvPr/>
        </p:nvSpPr>
        <p:spPr>
          <a:xfrm>
            <a:off x="107950" y="5013325"/>
            <a:ext cx="1885950"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Efesus</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algn="ct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Laodikia</a:t>
            </a:r>
          </a:p>
        </p:txBody>
      </p:sp>
      <p:sp>
        <p:nvSpPr>
          <p:cNvPr id="12" name="TextBox 11"/>
          <p:cNvSpPr txBox="1"/>
          <p:nvPr/>
        </p:nvSpPr>
        <p:spPr>
          <a:xfrm>
            <a:off x="6861175" y="5127625"/>
            <a:ext cx="2174875" cy="461963"/>
          </a:xfrm>
          <a:prstGeom prst="rect">
            <a:avLst/>
          </a:prstGeom>
          <a:noFill/>
        </p:spPr>
        <p:txBody>
          <a:bodyPr>
            <a:spAutoFit/>
          </a:bodyPr>
          <a:lstStyle/>
          <a:p>
            <a:pP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Filadelfia</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Tiatira</a:t>
            </a:r>
          </a:p>
        </p:txBody>
      </p:sp>
      <p:sp>
        <p:nvSpPr>
          <p:cNvPr id="18" name="TextBox 17"/>
          <p:cNvSpPr txBox="1"/>
          <p:nvPr/>
        </p:nvSpPr>
        <p:spPr>
          <a:xfrm>
            <a:off x="971550" y="908050"/>
            <a:ext cx="1887538" cy="461963"/>
          </a:xfrm>
          <a:prstGeom prst="rect">
            <a:avLst/>
          </a:prstGeom>
          <a:noFill/>
        </p:spPr>
        <p:txBody>
          <a:bodyPr>
            <a:spAutoFit/>
          </a:bodyPr>
          <a:lstStyle/>
          <a:p>
            <a:pPr algn="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Pergamus</a:t>
            </a:r>
          </a:p>
        </p:txBody>
      </p:sp>
      <p:sp>
        <p:nvSpPr>
          <p:cNvPr id="20" name="TextBox 19"/>
          <p:cNvSpPr txBox="1"/>
          <p:nvPr/>
        </p:nvSpPr>
        <p:spPr>
          <a:xfrm>
            <a:off x="0" y="2924175"/>
            <a:ext cx="1476375"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Smirna</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31"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base" hangingPunct="0">
              <a:spcBef>
                <a:spcPct val="0"/>
              </a:spcBef>
              <a:spcAft>
                <a:spcPct val="0"/>
              </a:spcAft>
            </a:pPr>
            <a:r>
              <a:rPr lang="en-US" b="1" dirty="0">
                <a:solidFill>
                  <a:prstClr val="white"/>
                </a:solidFill>
                <a:latin typeface="Arial" charset="0"/>
                <a:cs typeface="Arial" charset="0"/>
              </a:rPr>
              <a:t>357</a:t>
            </a:r>
          </a:p>
        </p:txBody>
      </p:sp>
    </p:spTree>
    <p:extLst>
      <p:ext uri="{BB962C8B-B14F-4D97-AF65-F5344CB8AC3E}">
        <p14:creationId xmlns:p14="http://schemas.microsoft.com/office/powerpoint/2010/main" val="27398196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 Christ Among Lampsta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60835" name="Rectangle 2"/>
          <p:cNvSpPr>
            <a:spLocks noGrp="1" noChangeArrowheads="1"/>
          </p:cNvSpPr>
          <p:nvPr>
            <p:ph type="ctrTitle"/>
          </p:nvPr>
        </p:nvSpPr>
        <p:spPr>
          <a:xfrm>
            <a:off x="5213399" y="1064323"/>
            <a:ext cx="3906763" cy="4703611"/>
          </a:xfrm>
        </p:spPr>
        <p:txBody>
          <a:bodyPr>
            <a:normAutofit fontScale="90000"/>
          </a:bodyPr>
          <a:lstStyle/>
          <a:p>
            <a:r>
              <a:rPr lang="en-US" sz="3600" b="1" dirty="0" err="1">
                <a:effectLst>
                  <a:glow rad="152400">
                    <a:schemeClr val="tx1"/>
                  </a:glow>
                </a:effectLst>
                <a:latin typeface="Arial" charset="0"/>
                <a:ea typeface="ＭＳ Ｐゴシック" charset="0"/>
              </a:rPr>
              <a:t>Penglihatan</a:t>
            </a:r>
            <a:r>
              <a:rPr lang="en-US" sz="3600" b="1" dirty="0">
                <a:effectLst>
                  <a:glow rad="152400">
                    <a:schemeClr val="tx1"/>
                  </a:glow>
                </a:effectLst>
                <a:latin typeface="Arial" charset="0"/>
                <a:ea typeface="ＭＳ Ｐゴシック" charset="0"/>
              </a:rPr>
              <a:t> </a:t>
            </a:r>
            <a:r>
              <a:rPr lang="en-US" sz="3600" b="1" dirty="0" err="1">
                <a:effectLst>
                  <a:glow rad="152400">
                    <a:schemeClr val="tx1"/>
                  </a:glow>
                </a:effectLst>
                <a:latin typeface="Arial" charset="0"/>
                <a:ea typeface="ＭＳ Ｐゴシック" charset="0"/>
              </a:rPr>
              <a:t>Yohanes</a:t>
            </a:r>
            <a:r>
              <a:rPr lang="en-US" sz="3600" b="1" dirty="0">
                <a:effectLst>
                  <a:glow rad="152400">
                    <a:schemeClr val="tx1"/>
                  </a:glow>
                </a:effectLst>
                <a:latin typeface="Arial" charset="0"/>
                <a:ea typeface="ＭＳ Ｐゴシック" charset="0"/>
              </a:rPr>
              <a:t> </a:t>
            </a:r>
            <a:r>
              <a:rPr lang="en-US" sz="3600" b="1" dirty="0" err="1">
                <a:effectLst>
                  <a:glow rad="152400">
                    <a:schemeClr val="tx1"/>
                  </a:glow>
                </a:effectLst>
                <a:latin typeface="Arial" charset="0"/>
                <a:ea typeface="ＭＳ Ｐゴシック" charset="0"/>
              </a:rPr>
              <a:t>tentang</a:t>
            </a:r>
            <a:r>
              <a:rPr lang="en-US" sz="3600" b="1" dirty="0">
                <a:effectLst>
                  <a:glow rad="152400">
                    <a:schemeClr val="tx1"/>
                  </a:glow>
                </a:effectLst>
                <a:latin typeface="Arial" charset="0"/>
                <a:ea typeface="ＭＳ Ｐゴシック" charset="0"/>
              </a:rPr>
              <a:t> </a:t>
            </a:r>
            <a:r>
              <a:rPr lang="en-US" sz="3600" b="1" dirty="0" err="1">
                <a:effectLst>
                  <a:glow rad="152400">
                    <a:schemeClr val="tx1"/>
                  </a:glow>
                </a:effectLst>
                <a:latin typeface="Arial" charset="0"/>
                <a:ea typeface="ＭＳ Ｐゴシック" charset="0"/>
              </a:rPr>
              <a:t>Kristus</a:t>
            </a:r>
            <a:r>
              <a:rPr lang="en-US" sz="3600" b="1" dirty="0">
                <a:effectLst>
                  <a:glow rad="152400">
                    <a:schemeClr val="tx1"/>
                  </a:glow>
                </a:effectLst>
                <a:latin typeface="Arial" charset="0"/>
                <a:ea typeface="ＭＳ Ｐゴシック" charset="0"/>
              </a:rPr>
              <a:t> yang </a:t>
            </a:r>
            <a:r>
              <a:rPr lang="en-US" sz="3600" b="1" dirty="0" err="1">
                <a:effectLst>
                  <a:glow rad="152400">
                    <a:schemeClr val="tx1"/>
                  </a:glow>
                </a:effectLst>
                <a:latin typeface="Arial" charset="0"/>
                <a:ea typeface="ＭＳ Ｐゴシック" charset="0"/>
              </a:rPr>
              <a:t>dimuliakan</a:t>
            </a:r>
            <a:r>
              <a:rPr lang="en-US" sz="3600" b="1" dirty="0">
                <a:effectLst>
                  <a:glow rad="152400">
                    <a:schemeClr val="tx1"/>
                  </a:glow>
                </a:effectLst>
                <a:latin typeface="Arial" charset="0"/>
                <a:ea typeface="ＭＳ Ｐゴシック" charset="0"/>
              </a:rPr>
              <a:t> </a:t>
            </a:r>
            <a:r>
              <a:rPr lang="en-US" sz="3600" b="1" dirty="0" err="1">
                <a:effectLst>
                  <a:glow rad="152400">
                    <a:schemeClr val="tx1"/>
                  </a:glow>
                </a:effectLst>
                <a:latin typeface="Arial" charset="0"/>
                <a:ea typeface="ＭＳ Ｐゴシック" charset="0"/>
              </a:rPr>
              <a:t>membuktikan</a:t>
            </a:r>
            <a:r>
              <a:rPr lang="en-US" sz="3600" b="1" dirty="0">
                <a:effectLst>
                  <a:glow rad="152400">
                    <a:schemeClr val="tx1"/>
                  </a:glow>
                </a:effectLst>
                <a:latin typeface="Arial" charset="0"/>
                <a:ea typeface="ＭＳ Ｐゴシック" charset="0"/>
              </a:rPr>
              <a:t> </a:t>
            </a:r>
            <a:r>
              <a:rPr lang="en-US" sz="3600" b="1" dirty="0" err="1">
                <a:effectLst>
                  <a:glow rad="152400">
                    <a:schemeClr val="tx1"/>
                  </a:glow>
                </a:effectLst>
                <a:latin typeface="Arial" charset="0"/>
                <a:ea typeface="ＭＳ Ｐゴシック" charset="0"/>
              </a:rPr>
              <a:t>Dia</a:t>
            </a:r>
            <a:r>
              <a:rPr lang="en-US" sz="3600" b="1" dirty="0">
                <a:effectLst>
                  <a:glow rad="152400">
                    <a:schemeClr val="tx1"/>
                  </a:glow>
                </a:effectLst>
                <a:latin typeface="Arial" charset="0"/>
                <a:ea typeface="ＭＳ Ｐゴシック" charset="0"/>
              </a:rPr>
              <a:t> </a:t>
            </a:r>
            <a:r>
              <a:rPr lang="en-US" sz="3600" b="1" dirty="0" err="1">
                <a:effectLst>
                  <a:glow rad="152400">
                    <a:schemeClr val="tx1"/>
                  </a:glow>
                </a:effectLst>
                <a:latin typeface="Arial" charset="0"/>
                <a:ea typeface="ＭＳ Ｐゴシック" charset="0"/>
              </a:rPr>
              <a:t>mampu</a:t>
            </a:r>
            <a:r>
              <a:rPr lang="en-US" sz="3600" b="1" dirty="0">
                <a:effectLst>
                  <a:glow rad="152400">
                    <a:schemeClr val="tx1"/>
                  </a:glow>
                </a:effectLst>
                <a:latin typeface="Arial" charset="0"/>
                <a:ea typeface="ＭＳ Ｐゴシック" charset="0"/>
              </a:rPr>
              <a:t> </a:t>
            </a:r>
            <a:r>
              <a:rPr lang="en-US" sz="3600" b="1" dirty="0" err="1">
                <a:effectLst>
                  <a:glow rad="152400">
                    <a:schemeClr val="tx1"/>
                  </a:glow>
                </a:effectLst>
                <a:latin typeface="Arial" charset="0"/>
                <a:ea typeface="ＭＳ Ｐゴシック" charset="0"/>
              </a:rPr>
              <a:t>mengatasi</a:t>
            </a:r>
            <a:r>
              <a:rPr lang="en-US" sz="3600" b="1" dirty="0">
                <a:effectLst>
                  <a:glow rad="152400">
                    <a:schemeClr val="tx1"/>
                  </a:glow>
                </a:effectLst>
                <a:latin typeface="Arial" charset="0"/>
                <a:ea typeface="ＭＳ Ｐゴシック" charset="0"/>
              </a:rPr>
              <a:t> </a:t>
            </a:r>
            <a:r>
              <a:rPr lang="en-US" sz="3600" b="1" dirty="0" err="1">
                <a:effectLst>
                  <a:glow rad="152400">
                    <a:schemeClr val="tx1"/>
                  </a:glow>
                </a:effectLst>
                <a:latin typeface="Arial" charset="0"/>
                <a:ea typeface="ＭＳ Ｐゴシック" charset="0"/>
              </a:rPr>
              <a:t>permasalahan-permasalahan</a:t>
            </a:r>
            <a:r>
              <a:rPr lang="en-US" sz="3600" b="1" dirty="0">
                <a:effectLst>
                  <a:glow rad="152400">
                    <a:schemeClr val="tx1"/>
                  </a:glow>
                </a:effectLst>
                <a:latin typeface="Arial" charset="0"/>
                <a:ea typeface="ＭＳ Ｐゴシック" charset="0"/>
              </a:rPr>
              <a:t> </a:t>
            </a:r>
            <a:r>
              <a:rPr lang="en-US" sz="3600" b="1" dirty="0" err="1">
                <a:effectLst>
                  <a:glow rad="152400">
                    <a:schemeClr val="tx1"/>
                  </a:glow>
                </a:effectLst>
                <a:latin typeface="Arial" charset="0"/>
                <a:ea typeface="ＭＳ Ｐゴシック" charset="0"/>
              </a:rPr>
              <a:t>dalam</a:t>
            </a:r>
            <a:r>
              <a:rPr lang="en-US" sz="3600" b="1" dirty="0">
                <a:effectLst>
                  <a:glow rad="152400">
                    <a:schemeClr val="tx1"/>
                  </a:glow>
                </a:effectLst>
                <a:latin typeface="Arial" charset="0"/>
                <a:ea typeface="ＭＳ Ｐゴシック" charset="0"/>
              </a:rPr>
              <a:t> </a:t>
            </a:r>
            <a:r>
              <a:rPr lang="en-US" sz="3600" b="1" dirty="0" err="1">
                <a:effectLst>
                  <a:glow rad="152400">
                    <a:schemeClr val="tx1"/>
                  </a:glow>
                </a:effectLst>
                <a:latin typeface="Arial" charset="0"/>
                <a:ea typeface="ＭＳ Ｐゴシック" charset="0"/>
              </a:rPr>
              <a:t>maupun</a:t>
            </a:r>
            <a:r>
              <a:rPr lang="en-US" sz="3600" b="1" dirty="0">
                <a:effectLst>
                  <a:glow rad="152400">
                    <a:schemeClr val="tx1"/>
                  </a:glow>
                </a:effectLst>
                <a:latin typeface="Arial" charset="0"/>
                <a:ea typeface="ＭＳ Ｐゴシック" charset="0"/>
              </a:rPr>
              <a:t> </a:t>
            </a:r>
            <a:r>
              <a:rPr lang="en-US" sz="3600" b="1" dirty="0" err="1">
                <a:effectLst>
                  <a:glow rad="152400">
                    <a:schemeClr val="tx1"/>
                  </a:glow>
                </a:effectLst>
                <a:latin typeface="Arial" charset="0"/>
                <a:ea typeface="ＭＳ Ｐゴシック" charset="0"/>
              </a:rPr>
              <a:t>luar</a:t>
            </a:r>
            <a:r>
              <a:rPr lang="en-US" sz="3600" b="1" dirty="0">
                <a:effectLst>
                  <a:glow rad="152400">
                    <a:schemeClr val="tx1"/>
                  </a:glow>
                </a:effectLst>
                <a:latin typeface="Arial" charset="0"/>
                <a:ea typeface="ＭＳ Ｐゴシック" charset="0"/>
              </a:rPr>
              <a:t> </a:t>
            </a:r>
            <a:r>
              <a:rPr lang="en-US" sz="3600" b="1" dirty="0" err="1">
                <a:effectLst>
                  <a:glow rad="152400">
                    <a:schemeClr val="tx1"/>
                  </a:glow>
                </a:effectLst>
                <a:latin typeface="Arial" charset="0"/>
                <a:ea typeface="ＭＳ Ｐゴシック" charset="0"/>
              </a:rPr>
              <a:t>Gereja</a:t>
            </a:r>
            <a:r>
              <a:rPr lang="en-US" sz="3600" b="1" dirty="0">
                <a:effectLst>
                  <a:glow rad="152400">
                    <a:schemeClr val="tx1"/>
                  </a:glow>
                </a:effectLst>
                <a:latin typeface="Arial" charset="0"/>
                <a:ea typeface="ＭＳ Ｐゴシック" charset="0"/>
              </a:rPr>
              <a:t> </a:t>
            </a:r>
            <a:br>
              <a:rPr lang="en-US" sz="3600" b="1" dirty="0">
                <a:effectLst>
                  <a:glow rad="152400">
                    <a:schemeClr val="tx1"/>
                  </a:glow>
                </a:effectLst>
                <a:latin typeface="Arial" charset="0"/>
                <a:ea typeface="ＭＳ Ｐゴシック" charset="0"/>
              </a:rPr>
            </a:br>
            <a:r>
              <a:rPr lang="en-US" sz="3600" b="1" dirty="0">
                <a:effectLst>
                  <a:glow rad="152400">
                    <a:schemeClr val="tx1"/>
                  </a:glow>
                </a:effectLst>
                <a:latin typeface="Arial" charset="0"/>
                <a:ea typeface="ＭＳ Ｐゴシック" charset="0"/>
              </a:rPr>
              <a:t>(1:12-16)</a:t>
            </a:r>
          </a:p>
        </p:txBody>
      </p:sp>
      <p:sp>
        <p:nvSpPr>
          <p:cNvPr id="6" name="Text Box 7"/>
          <p:cNvSpPr txBox="1">
            <a:spLocks noChangeArrowheads="1"/>
          </p:cNvSpPr>
          <p:nvPr/>
        </p:nvSpPr>
        <p:spPr bwMode="auto">
          <a:xfrm>
            <a:off x="9567367" y="-836611"/>
            <a:ext cx="69632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base" hangingPunct="0">
              <a:spcBef>
                <a:spcPct val="0"/>
              </a:spcBef>
              <a:spcAft>
                <a:spcPct val="0"/>
              </a:spcAft>
            </a:pPr>
            <a:r>
              <a:rPr lang="en-US" b="1" dirty="0">
                <a:solidFill>
                  <a:srgbClr val="FFFFFF"/>
                </a:solidFill>
                <a:latin typeface="Arial" charset="0"/>
                <a:cs typeface="Arial" charset="0"/>
              </a:rPr>
              <a:t>343</a:t>
            </a:r>
          </a:p>
        </p:txBody>
      </p:sp>
      <p:sp>
        <p:nvSpPr>
          <p:cNvPr id="5" name="Text Box 37"/>
          <p:cNvSpPr txBox="1">
            <a:spLocks noChangeArrowheads="1"/>
          </p:cNvSpPr>
          <p:nvPr/>
        </p:nvSpPr>
        <p:spPr bwMode="auto">
          <a:xfrm>
            <a:off x="8413251" y="44450"/>
            <a:ext cx="69632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base" hangingPunct="0">
              <a:spcBef>
                <a:spcPct val="0"/>
              </a:spcBef>
              <a:spcAft>
                <a:spcPct val="0"/>
              </a:spcAft>
            </a:pPr>
            <a:r>
              <a:rPr lang="en-US" b="1" dirty="0">
                <a:solidFill>
                  <a:prstClr val="white"/>
                </a:solidFill>
                <a:latin typeface="Arial" charset="0"/>
                <a:cs typeface="Arial" charset="0"/>
              </a:rPr>
              <a:t>343</a:t>
            </a:r>
          </a:p>
        </p:txBody>
      </p:sp>
    </p:spTree>
    <p:extLst>
      <p:ext uri="{BB962C8B-B14F-4D97-AF65-F5344CB8AC3E}">
        <p14:creationId xmlns:p14="http://schemas.microsoft.com/office/powerpoint/2010/main" val="12636332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351"/>
            <a:ext cx="9144000" cy="1981200"/>
          </a:xfrm>
        </p:spPr>
        <p:txBody>
          <a:bodyPr/>
          <a:lstStyle/>
          <a:p>
            <a:pPr>
              <a:defRPr/>
            </a:pPr>
            <a:r>
              <a:rPr lang="en-US" sz="4000" b="1" dirty="0" err="1">
                <a:solidFill>
                  <a:schemeClr val="bg1"/>
                </a:solidFill>
                <a:effectLst>
                  <a:glow rad="152400">
                    <a:schemeClr val="tx1"/>
                  </a:glow>
                </a:effectLst>
                <a:latin typeface="Arial"/>
                <a:ea typeface="ＭＳ Ｐゴシック" charset="0"/>
                <a:cs typeface="Arial"/>
              </a:rPr>
              <a:t>Apakah</a:t>
            </a:r>
            <a:r>
              <a:rPr lang="en-US" sz="4000" b="1" dirty="0">
                <a:solidFill>
                  <a:schemeClr val="bg1"/>
                </a:solidFill>
                <a:effectLst>
                  <a:glow rad="152400">
                    <a:schemeClr val="tx1"/>
                  </a:glow>
                </a:effectLst>
                <a:latin typeface="Arial"/>
                <a:ea typeface="ＭＳ Ｐゴシック" charset="0"/>
                <a:cs typeface="Arial"/>
              </a:rPr>
              <a:t> 7 </a:t>
            </a:r>
            <a:r>
              <a:rPr lang="en-US" sz="4000" b="1" dirty="0" err="1">
                <a:solidFill>
                  <a:schemeClr val="bg1"/>
                </a:solidFill>
                <a:effectLst>
                  <a:glow rad="152400">
                    <a:schemeClr val="tx1"/>
                  </a:glow>
                </a:effectLst>
                <a:latin typeface="Arial"/>
                <a:ea typeface="ＭＳ Ｐゴシック" charset="0"/>
                <a:cs typeface="Arial"/>
              </a:rPr>
              <a:t>Bintang</a:t>
            </a:r>
            <a:r>
              <a:rPr lang="en-US" sz="4000" b="1" dirty="0">
                <a:solidFill>
                  <a:schemeClr val="bg1"/>
                </a:solidFill>
                <a:effectLst>
                  <a:glow rad="152400">
                    <a:schemeClr val="tx1"/>
                  </a:glow>
                </a:effectLst>
                <a:latin typeface="Arial"/>
                <a:ea typeface="ＭＳ Ｐゴシック" charset="0"/>
                <a:cs typeface="Arial"/>
              </a:rPr>
              <a:t> &amp; 7 Kaki Dian (1:20 TB)?</a:t>
            </a:r>
          </a:p>
        </p:txBody>
      </p:sp>
      <p:pic>
        <p:nvPicPr>
          <p:cNvPr id="32461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30790" y="2070103"/>
            <a:ext cx="4089400" cy="4787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1"/>
          <p:cNvSpPr txBox="1">
            <a:spLocks/>
          </p:cNvSpPr>
          <p:nvPr/>
        </p:nvSpPr>
        <p:spPr bwMode="auto">
          <a:xfrm>
            <a:off x="2" y="1987552"/>
            <a:ext cx="5457825" cy="459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178">
              <a:lnSpc>
                <a:spcPct val="90000"/>
              </a:lnSpc>
              <a:defRPr/>
            </a:pPr>
            <a:r>
              <a:rPr lang="ru-RU" sz="3200" b="1" dirty="0">
                <a:solidFill>
                  <a:prstClr val="white"/>
                </a:solidFill>
                <a:effectLst>
                  <a:glow rad="152400">
                    <a:prstClr val="black"/>
                  </a:glow>
                </a:effectLst>
                <a:latin typeface="Arial"/>
                <a:cs typeface="Arial"/>
              </a:rPr>
              <a:t>"</a:t>
            </a:r>
            <a:r>
              <a:rPr lang="en-US" sz="3200" b="1" dirty="0">
                <a:solidFill>
                  <a:prstClr val="white"/>
                </a:solidFill>
                <a:effectLst>
                  <a:glow rad="152400">
                    <a:prstClr val="black"/>
                  </a:glow>
                </a:effectLst>
                <a:latin typeface="Arial"/>
                <a:cs typeface="Arial"/>
              </a:rPr>
              <a:t>Dan </a:t>
            </a:r>
            <a:r>
              <a:rPr lang="en-US" sz="3200" b="1" dirty="0" err="1">
                <a:solidFill>
                  <a:prstClr val="white"/>
                </a:solidFill>
                <a:effectLst>
                  <a:glow rad="152400">
                    <a:prstClr val="black"/>
                  </a:glow>
                </a:effectLst>
                <a:latin typeface="Arial"/>
                <a:cs typeface="Arial"/>
              </a:rPr>
              <a:t>rahasia</a:t>
            </a:r>
            <a:r>
              <a:rPr lang="en-US" sz="3200" b="1" dirty="0">
                <a:solidFill>
                  <a:prstClr val="white"/>
                </a:solidFill>
                <a:effectLst>
                  <a:glow rad="152400">
                    <a:prstClr val="black"/>
                  </a:glow>
                </a:effectLst>
                <a:latin typeface="Arial"/>
                <a:cs typeface="Arial"/>
              </a:rPr>
              <a:t> </a:t>
            </a:r>
            <a:r>
              <a:rPr lang="en-US" sz="3200" b="1" dirty="0" err="1">
                <a:solidFill>
                  <a:prstClr val="white"/>
                </a:solidFill>
                <a:effectLst>
                  <a:glow rad="152400">
                    <a:prstClr val="black"/>
                  </a:glow>
                </a:effectLst>
                <a:latin typeface="Arial"/>
                <a:cs typeface="Arial"/>
              </a:rPr>
              <a:t>ketujuh</a:t>
            </a:r>
            <a:r>
              <a:rPr lang="en-US" sz="3200" b="1" dirty="0">
                <a:solidFill>
                  <a:prstClr val="white"/>
                </a:solidFill>
                <a:effectLst>
                  <a:glow rad="152400">
                    <a:prstClr val="black"/>
                  </a:glow>
                </a:effectLst>
                <a:latin typeface="Arial"/>
                <a:cs typeface="Arial"/>
              </a:rPr>
              <a:t> </a:t>
            </a:r>
            <a:r>
              <a:rPr lang="en-US" sz="3200" b="1" dirty="0" err="1">
                <a:solidFill>
                  <a:prstClr val="white"/>
                </a:solidFill>
                <a:effectLst>
                  <a:glow rad="152400">
                    <a:prstClr val="black"/>
                  </a:glow>
                </a:effectLst>
                <a:latin typeface="Arial"/>
                <a:cs typeface="Arial"/>
              </a:rPr>
              <a:t>bintang</a:t>
            </a:r>
            <a:r>
              <a:rPr lang="en-US" sz="3200" b="1" dirty="0">
                <a:solidFill>
                  <a:prstClr val="white"/>
                </a:solidFill>
                <a:effectLst>
                  <a:glow rad="152400">
                    <a:prstClr val="black"/>
                  </a:glow>
                </a:effectLst>
                <a:latin typeface="Arial"/>
                <a:cs typeface="Arial"/>
              </a:rPr>
              <a:t> yang </a:t>
            </a:r>
            <a:r>
              <a:rPr lang="en-US" sz="3200" b="1" dirty="0" err="1">
                <a:solidFill>
                  <a:prstClr val="white"/>
                </a:solidFill>
                <a:effectLst>
                  <a:glow rad="152400">
                    <a:prstClr val="black"/>
                  </a:glow>
                </a:effectLst>
                <a:latin typeface="Arial"/>
                <a:cs typeface="Arial"/>
              </a:rPr>
              <a:t>telah</a:t>
            </a:r>
            <a:r>
              <a:rPr lang="en-US" sz="3200" b="1" dirty="0">
                <a:solidFill>
                  <a:prstClr val="white"/>
                </a:solidFill>
                <a:effectLst>
                  <a:glow rad="152400">
                    <a:prstClr val="black"/>
                  </a:glow>
                </a:effectLst>
                <a:latin typeface="Arial"/>
                <a:cs typeface="Arial"/>
              </a:rPr>
              <a:t> </a:t>
            </a:r>
            <a:r>
              <a:rPr lang="en-US" sz="3200" b="1" dirty="0" err="1">
                <a:solidFill>
                  <a:prstClr val="white"/>
                </a:solidFill>
                <a:effectLst>
                  <a:glow rad="152400">
                    <a:prstClr val="black"/>
                  </a:glow>
                </a:effectLst>
                <a:latin typeface="Arial"/>
                <a:cs typeface="Arial"/>
              </a:rPr>
              <a:t>kaulihat</a:t>
            </a:r>
            <a:r>
              <a:rPr lang="en-US" sz="3200" b="1" dirty="0">
                <a:solidFill>
                  <a:prstClr val="white"/>
                </a:solidFill>
                <a:effectLst>
                  <a:glow rad="152400">
                    <a:prstClr val="black"/>
                  </a:glow>
                </a:effectLst>
                <a:latin typeface="Arial"/>
                <a:cs typeface="Arial"/>
              </a:rPr>
              <a:t> pada </a:t>
            </a:r>
            <a:r>
              <a:rPr lang="en-US" sz="3200" b="1" dirty="0" err="1">
                <a:solidFill>
                  <a:prstClr val="white"/>
                </a:solidFill>
                <a:effectLst>
                  <a:glow rad="152400">
                    <a:prstClr val="black"/>
                  </a:glow>
                </a:effectLst>
                <a:latin typeface="Arial"/>
                <a:cs typeface="Arial"/>
              </a:rPr>
              <a:t>tangan</a:t>
            </a:r>
            <a:r>
              <a:rPr lang="en-US" sz="3200" b="1" dirty="0">
                <a:solidFill>
                  <a:prstClr val="white"/>
                </a:solidFill>
                <a:effectLst>
                  <a:glow rad="152400">
                    <a:prstClr val="black"/>
                  </a:glow>
                </a:effectLst>
                <a:latin typeface="Arial"/>
                <a:cs typeface="Arial"/>
              </a:rPr>
              <a:t> </a:t>
            </a:r>
            <a:r>
              <a:rPr lang="en-US" sz="3200" b="1" dirty="0" err="1">
                <a:solidFill>
                  <a:prstClr val="white"/>
                </a:solidFill>
                <a:effectLst>
                  <a:glow rad="152400">
                    <a:prstClr val="black"/>
                  </a:glow>
                </a:effectLst>
                <a:latin typeface="Arial"/>
                <a:cs typeface="Arial"/>
              </a:rPr>
              <a:t>kanan</a:t>
            </a:r>
            <a:r>
              <a:rPr lang="en-US" sz="3200" b="1" dirty="0">
                <a:solidFill>
                  <a:prstClr val="white"/>
                </a:solidFill>
                <a:effectLst>
                  <a:glow rad="152400">
                    <a:prstClr val="black"/>
                  </a:glow>
                </a:effectLst>
                <a:latin typeface="Arial"/>
                <a:cs typeface="Arial"/>
              </a:rPr>
              <a:t>-Ku dan </a:t>
            </a:r>
            <a:r>
              <a:rPr lang="en-US" sz="3200" b="1" dirty="0" err="1">
                <a:solidFill>
                  <a:prstClr val="white"/>
                </a:solidFill>
                <a:effectLst>
                  <a:glow rad="152400">
                    <a:prstClr val="black"/>
                  </a:glow>
                </a:effectLst>
                <a:latin typeface="Arial"/>
                <a:cs typeface="Arial"/>
              </a:rPr>
              <a:t>ketujuh</a:t>
            </a:r>
            <a:r>
              <a:rPr lang="en-US" sz="3200" b="1" dirty="0">
                <a:solidFill>
                  <a:prstClr val="white"/>
                </a:solidFill>
                <a:effectLst>
                  <a:glow rad="152400">
                    <a:prstClr val="black"/>
                  </a:glow>
                </a:effectLst>
                <a:latin typeface="Arial"/>
                <a:cs typeface="Arial"/>
              </a:rPr>
              <a:t> kaki </a:t>
            </a:r>
            <a:r>
              <a:rPr lang="en-US" sz="3200" b="1" dirty="0" err="1">
                <a:solidFill>
                  <a:prstClr val="white"/>
                </a:solidFill>
                <a:effectLst>
                  <a:glow rad="152400">
                    <a:prstClr val="black"/>
                  </a:glow>
                </a:effectLst>
                <a:latin typeface="Arial"/>
                <a:cs typeface="Arial"/>
              </a:rPr>
              <a:t>dian</a:t>
            </a:r>
            <a:r>
              <a:rPr lang="en-US" sz="3200" b="1" dirty="0">
                <a:solidFill>
                  <a:prstClr val="white"/>
                </a:solidFill>
                <a:effectLst>
                  <a:glow rad="152400">
                    <a:prstClr val="black"/>
                  </a:glow>
                </a:effectLst>
                <a:latin typeface="Arial"/>
                <a:cs typeface="Arial"/>
              </a:rPr>
              <a:t> </a:t>
            </a:r>
            <a:r>
              <a:rPr lang="en-US" sz="3200" b="1" dirty="0" err="1">
                <a:solidFill>
                  <a:prstClr val="white"/>
                </a:solidFill>
                <a:effectLst>
                  <a:glow rad="152400">
                    <a:prstClr val="black"/>
                  </a:glow>
                </a:effectLst>
                <a:latin typeface="Arial"/>
                <a:cs typeface="Arial"/>
              </a:rPr>
              <a:t>emas</a:t>
            </a:r>
            <a:r>
              <a:rPr lang="en-US" sz="3200" b="1" dirty="0">
                <a:solidFill>
                  <a:prstClr val="white"/>
                </a:solidFill>
                <a:effectLst>
                  <a:glow rad="152400">
                    <a:prstClr val="black"/>
                  </a:glow>
                </a:effectLst>
                <a:latin typeface="Arial"/>
                <a:cs typeface="Arial"/>
              </a:rPr>
              <a:t> </a:t>
            </a:r>
            <a:r>
              <a:rPr lang="en-US" sz="3200" b="1" dirty="0" err="1">
                <a:solidFill>
                  <a:prstClr val="white"/>
                </a:solidFill>
                <a:effectLst>
                  <a:glow rad="152400">
                    <a:prstClr val="black"/>
                  </a:glow>
                </a:effectLst>
                <a:latin typeface="Arial"/>
                <a:cs typeface="Arial"/>
              </a:rPr>
              <a:t>itu</a:t>
            </a:r>
            <a:r>
              <a:rPr lang="en-US" sz="3200" b="1" dirty="0">
                <a:solidFill>
                  <a:prstClr val="white"/>
                </a:solidFill>
                <a:effectLst>
                  <a:glow rad="152400">
                    <a:prstClr val="black"/>
                  </a:glow>
                </a:effectLst>
                <a:latin typeface="Arial"/>
                <a:cs typeface="Arial"/>
              </a:rPr>
              <a:t>: </a:t>
            </a:r>
            <a:r>
              <a:rPr lang="en-US" sz="3200" b="1" dirty="0" err="1">
                <a:solidFill>
                  <a:prstClr val="white"/>
                </a:solidFill>
                <a:effectLst>
                  <a:glow rad="152400">
                    <a:prstClr val="black"/>
                  </a:glow>
                </a:effectLst>
                <a:latin typeface="Arial"/>
                <a:cs typeface="Arial"/>
              </a:rPr>
              <a:t>ketujuh</a:t>
            </a:r>
            <a:r>
              <a:rPr lang="en-US" sz="3200" b="1" dirty="0">
                <a:solidFill>
                  <a:prstClr val="white"/>
                </a:solidFill>
                <a:effectLst>
                  <a:glow rad="152400">
                    <a:prstClr val="black"/>
                  </a:glow>
                </a:effectLst>
                <a:latin typeface="Arial"/>
                <a:cs typeface="Arial"/>
              </a:rPr>
              <a:t> </a:t>
            </a:r>
            <a:r>
              <a:rPr lang="en-US" sz="3200" b="1" dirty="0" err="1">
                <a:solidFill>
                  <a:srgbClr val="FFFF00"/>
                </a:solidFill>
                <a:effectLst>
                  <a:glow rad="152400">
                    <a:prstClr val="black"/>
                  </a:glow>
                </a:effectLst>
                <a:latin typeface="Arial"/>
                <a:cs typeface="Arial"/>
              </a:rPr>
              <a:t>bintang</a:t>
            </a:r>
            <a:r>
              <a:rPr lang="en-US" sz="3200" b="1" dirty="0">
                <a:solidFill>
                  <a:srgbClr val="FFFF00"/>
                </a:solidFill>
                <a:effectLst>
                  <a:glow rad="152400">
                    <a:prstClr val="black"/>
                  </a:glow>
                </a:effectLst>
                <a:latin typeface="Arial"/>
                <a:cs typeface="Arial"/>
              </a:rPr>
              <a:t> </a:t>
            </a:r>
            <a:r>
              <a:rPr lang="en-US" sz="3200" b="1" dirty="0" err="1">
                <a:solidFill>
                  <a:srgbClr val="FFFF00"/>
                </a:solidFill>
                <a:effectLst>
                  <a:glow rad="152400">
                    <a:prstClr val="black"/>
                  </a:glow>
                </a:effectLst>
                <a:latin typeface="Arial"/>
                <a:cs typeface="Arial"/>
              </a:rPr>
              <a:t>itu</a:t>
            </a:r>
            <a:r>
              <a:rPr lang="en-US" sz="3200" b="1" dirty="0">
                <a:solidFill>
                  <a:srgbClr val="FFFF00"/>
                </a:solidFill>
                <a:effectLst>
                  <a:glow rad="152400">
                    <a:prstClr val="black"/>
                  </a:glow>
                </a:effectLst>
                <a:latin typeface="Arial"/>
                <a:cs typeface="Arial"/>
              </a:rPr>
              <a:t> </a:t>
            </a:r>
            <a:r>
              <a:rPr lang="en-US" sz="3200" b="1" dirty="0" err="1">
                <a:solidFill>
                  <a:srgbClr val="FFFF00"/>
                </a:solidFill>
                <a:effectLst>
                  <a:glow rad="152400">
                    <a:prstClr val="black"/>
                  </a:glow>
                </a:effectLst>
                <a:latin typeface="Arial"/>
                <a:cs typeface="Arial"/>
              </a:rPr>
              <a:t>ialah</a:t>
            </a:r>
            <a:r>
              <a:rPr lang="en-US" sz="3200" b="1" dirty="0">
                <a:solidFill>
                  <a:srgbClr val="FFFF00"/>
                </a:solidFill>
                <a:effectLst>
                  <a:glow rad="152400">
                    <a:prstClr val="black"/>
                  </a:glow>
                </a:effectLst>
                <a:latin typeface="Arial"/>
                <a:cs typeface="Arial"/>
              </a:rPr>
              <a:t> malaikat</a:t>
            </a:r>
            <a:r>
              <a:rPr lang="en-US" sz="3200" b="1" dirty="0">
                <a:solidFill>
                  <a:prstClr val="white"/>
                </a:solidFill>
                <a:effectLst>
                  <a:glow rad="152400">
                    <a:prstClr val="black"/>
                  </a:glow>
                </a:effectLst>
                <a:latin typeface="Arial"/>
                <a:cs typeface="Arial"/>
              </a:rPr>
              <a:t> </a:t>
            </a:r>
            <a:r>
              <a:rPr lang="en-US" sz="3200" b="1" dirty="0" err="1">
                <a:solidFill>
                  <a:prstClr val="white"/>
                </a:solidFill>
                <a:effectLst>
                  <a:glow rad="152400">
                    <a:prstClr val="black"/>
                  </a:glow>
                </a:effectLst>
                <a:latin typeface="Arial"/>
                <a:cs typeface="Arial"/>
              </a:rPr>
              <a:t>ketujuh</a:t>
            </a:r>
            <a:r>
              <a:rPr lang="en-US" sz="3200" b="1" dirty="0">
                <a:solidFill>
                  <a:prstClr val="white"/>
                </a:solidFill>
                <a:effectLst>
                  <a:glow rad="152400">
                    <a:prstClr val="black"/>
                  </a:glow>
                </a:effectLst>
                <a:latin typeface="Arial"/>
                <a:cs typeface="Arial"/>
              </a:rPr>
              <a:t> jemaat dan </a:t>
            </a:r>
            <a:r>
              <a:rPr lang="en-US" sz="3200" b="1" dirty="0" err="1">
                <a:solidFill>
                  <a:prstClr val="white"/>
                </a:solidFill>
                <a:effectLst>
                  <a:glow rad="152400">
                    <a:prstClr val="black"/>
                  </a:glow>
                </a:effectLst>
                <a:latin typeface="Arial"/>
                <a:cs typeface="Arial"/>
              </a:rPr>
              <a:t>ketujuh</a:t>
            </a:r>
            <a:r>
              <a:rPr lang="en-US" sz="3200" b="1" dirty="0">
                <a:solidFill>
                  <a:prstClr val="white"/>
                </a:solidFill>
                <a:effectLst>
                  <a:glow rad="152400">
                    <a:prstClr val="black"/>
                  </a:glow>
                </a:effectLst>
                <a:latin typeface="Arial"/>
                <a:cs typeface="Arial"/>
              </a:rPr>
              <a:t> </a:t>
            </a:r>
            <a:r>
              <a:rPr lang="en-US" sz="3200" b="1" dirty="0">
                <a:solidFill>
                  <a:srgbClr val="FFFF00"/>
                </a:solidFill>
                <a:effectLst>
                  <a:glow rad="152400">
                    <a:prstClr val="black"/>
                  </a:glow>
                </a:effectLst>
                <a:latin typeface="Arial"/>
                <a:cs typeface="Arial"/>
              </a:rPr>
              <a:t>kaki </a:t>
            </a:r>
            <a:r>
              <a:rPr lang="en-US" sz="3200" b="1" dirty="0" err="1">
                <a:solidFill>
                  <a:srgbClr val="FFFF00"/>
                </a:solidFill>
                <a:effectLst>
                  <a:glow rad="152400">
                    <a:prstClr val="black"/>
                  </a:glow>
                </a:effectLst>
                <a:latin typeface="Arial"/>
                <a:cs typeface="Arial"/>
              </a:rPr>
              <a:t>dian</a:t>
            </a:r>
            <a:r>
              <a:rPr lang="en-US" sz="3200" b="1" dirty="0">
                <a:solidFill>
                  <a:srgbClr val="FFFF00"/>
                </a:solidFill>
                <a:effectLst>
                  <a:glow rad="152400">
                    <a:prstClr val="black"/>
                  </a:glow>
                </a:effectLst>
                <a:latin typeface="Arial"/>
                <a:cs typeface="Arial"/>
              </a:rPr>
              <a:t> </a:t>
            </a:r>
            <a:r>
              <a:rPr lang="en-US" sz="3200" b="1" dirty="0" err="1">
                <a:solidFill>
                  <a:srgbClr val="FFFF00"/>
                </a:solidFill>
                <a:effectLst>
                  <a:glow rad="152400">
                    <a:prstClr val="black"/>
                  </a:glow>
                </a:effectLst>
                <a:latin typeface="Arial"/>
                <a:cs typeface="Arial"/>
              </a:rPr>
              <a:t>itu</a:t>
            </a:r>
            <a:r>
              <a:rPr lang="en-US" sz="3200" b="1" dirty="0">
                <a:solidFill>
                  <a:srgbClr val="FFFF00"/>
                </a:solidFill>
                <a:effectLst>
                  <a:glow rad="152400">
                    <a:prstClr val="black"/>
                  </a:glow>
                </a:effectLst>
                <a:latin typeface="Arial"/>
                <a:cs typeface="Arial"/>
              </a:rPr>
              <a:t> </a:t>
            </a:r>
            <a:r>
              <a:rPr lang="en-US" sz="3200" b="1" dirty="0" err="1">
                <a:solidFill>
                  <a:srgbClr val="FFFF00"/>
                </a:solidFill>
                <a:effectLst>
                  <a:glow rad="152400">
                    <a:prstClr val="black"/>
                  </a:glow>
                </a:effectLst>
                <a:latin typeface="Arial"/>
                <a:cs typeface="Arial"/>
              </a:rPr>
              <a:t>ialah</a:t>
            </a:r>
            <a:r>
              <a:rPr lang="en-US" sz="3200" b="1" dirty="0">
                <a:solidFill>
                  <a:srgbClr val="FFFF00"/>
                </a:solidFill>
                <a:effectLst>
                  <a:glow rad="152400">
                    <a:prstClr val="black"/>
                  </a:glow>
                </a:effectLst>
                <a:latin typeface="Arial"/>
                <a:cs typeface="Arial"/>
              </a:rPr>
              <a:t> </a:t>
            </a:r>
            <a:r>
              <a:rPr lang="en-US" sz="3200" b="1" dirty="0" err="1">
                <a:solidFill>
                  <a:srgbClr val="FFFF00"/>
                </a:solidFill>
                <a:effectLst>
                  <a:glow rad="152400">
                    <a:prstClr val="black"/>
                  </a:glow>
                </a:effectLst>
                <a:latin typeface="Arial"/>
                <a:cs typeface="Arial"/>
              </a:rPr>
              <a:t>ketujuh</a:t>
            </a:r>
            <a:r>
              <a:rPr lang="en-US" sz="3200" b="1" dirty="0">
                <a:solidFill>
                  <a:srgbClr val="FFFF00"/>
                </a:solidFill>
                <a:effectLst>
                  <a:glow rad="152400">
                    <a:prstClr val="black"/>
                  </a:glow>
                </a:effectLst>
                <a:latin typeface="Arial"/>
                <a:cs typeface="Arial"/>
              </a:rPr>
              <a:t> jemaat</a:t>
            </a:r>
            <a:r>
              <a:rPr lang="en-US" sz="3200" b="1" dirty="0">
                <a:solidFill>
                  <a:prstClr val="white"/>
                </a:solidFill>
                <a:effectLst>
                  <a:glow rad="152400">
                    <a:prstClr val="black"/>
                  </a:glow>
                </a:effectLst>
                <a:latin typeface="Arial"/>
                <a:cs typeface="Arial"/>
              </a:rPr>
              <a:t>.</a:t>
            </a:r>
            <a:r>
              <a:rPr lang="ru-RU" sz="3200" b="1" dirty="0">
                <a:solidFill>
                  <a:prstClr val="white"/>
                </a:solidFill>
                <a:effectLst>
                  <a:glow rad="152400">
                    <a:prstClr val="black"/>
                  </a:glow>
                </a:effectLst>
                <a:latin typeface="Arial"/>
                <a:cs typeface="Arial"/>
              </a:rPr>
              <a:t>"</a:t>
            </a:r>
            <a:endParaRPr lang="en-US" sz="3200" b="1" dirty="0">
              <a:solidFill>
                <a:prstClr val="white"/>
              </a:solidFill>
              <a:effectLst>
                <a:glow rad="152400">
                  <a:prstClr val="black"/>
                </a:glow>
              </a:effectLst>
              <a:latin typeface="Arial"/>
              <a:cs typeface="Arial"/>
            </a:endParaRPr>
          </a:p>
        </p:txBody>
      </p:sp>
    </p:spTree>
    <p:extLst>
      <p:ext uri="{BB962C8B-B14F-4D97-AF65-F5344CB8AC3E}">
        <p14:creationId xmlns:p14="http://schemas.microsoft.com/office/powerpoint/2010/main" val="110616851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2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3059113" y="2349500"/>
            <a:ext cx="2665412" cy="2663825"/>
            <a:chOff x="3059832" y="2348880"/>
            <a:chExt cx="2664304" cy="2664312"/>
          </a:xfrm>
        </p:grpSpPr>
        <p:sp>
          <p:nvSpPr>
            <p:cNvPr id="798747" name="Oval Callout 2"/>
            <p:cNvSpPr>
              <a:spLocks noChangeArrowheads="1"/>
            </p:cNvSpPr>
            <p:nvPr/>
          </p:nvSpPr>
          <p:spPr bwMode="auto">
            <a:xfrm>
              <a:off x="3059832" y="2348880"/>
              <a:ext cx="2664304" cy="2664312"/>
            </a:xfrm>
            <a:prstGeom prst="wedgeEllipseCallout">
              <a:avLst>
                <a:gd name="adj1" fmla="val 111606"/>
                <a:gd name="adj2" fmla="val -18079"/>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939346"/>
            </a:xfrm>
            <a:prstGeom prst="rect">
              <a:avLst/>
            </a:prstGeom>
            <a:noFill/>
            <a:ln>
              <a:noFill/>
            </a:ln>
          </p:spPr>
          <p:txBody>
            <a:bodyPr>
              <a:spAutoFit/>
            </a:bodyPr>
            <a:lstStyle/>
            <a:p>
              <a:pPr algn="ctr" fontAlgn="base">
                <a:spcBef>
                  <a:spcPct val="0"/>
                </a:spcBef>
                <a:spcAft>
                  <a:spcPct val="0"/>
                </a:spcAft>
                <a:defRPr/>
              </a:pPr>
              <a:r>
                <a:rPr lang="en-US" sz="2400" b="1" dirty="0" err="1">
                  <a:solidFill>
                    <a:prstClr val="white"/>
                  </a:solidFill>
                  <a:effectLst>
                    <a:outerShdw blurRad="38100" dist="38100" dir="2700000" algn="tl">
                      <a:srgbClr val="808080"/>
                    </a:outerShdw>
                  </a:effectLst>
                  <a:latin typeface="Arial" charset="0"/>
                  <a:cs typeface="Arial" charset="0"/>
                </a:rPr>
                <a:t>Kristus</a:t>
              </a:r>
              <a:r>
                <a:rPr lang="en-US" sz="2400" b="1" dirty="0">
                  <a:solidFill>
                    <a:prstClr val="white"/>
                  </a:solidFill>
                  <a:effectLst>
                    <a:outerShdw blurRad="38100" dist="38100" dir="2700000" algn="tl">
                      <a:srgbClr val="808080"/>
                    </a:outerShdw>
                  </a:effectLst>
                  <a:latin typeface="Arial" charset="0"/>
                  <a:cs typeface="Arial" charset="0"/>
                </a:rPr>
                <a:t>:</a:t>
              </a:r>
              <a:br>
                <a:rPr lang="en-US" sz="2400" b="1" dirty="0">
                  <a:solidFill>
                    <a:prstClr val="white"/>
                  </a:solidFill>
                  <a:effectLst>
                    <a:outerShdw blurRad="38100" dist="38100" dir="2700000" algn="tl">
                      <a:srgbClr val="808080"/>
                    </a:outerShdw>
                  </a:effectLst>
                  <a:latin typeface="Arial" charset="0"/>
                  <a:cs typeface="Arial" charset="0"/>
                </a:rPr>
              </a:br>
              <a:r>
                <a:rPr lang="en-US" sz="2400" b="1" dirty="0" err="1">
                  <a:solidFill>
                    <a:prstClr val="white"/>
                  </a:solidFill>
                  <a:effectLst>
                    <a:outerShdw blurRad="38100" dist="38100" dir="2700000" algn="tl">
                      <a:srgbClr val="808080"/>
                    </a:outerShdw>
                  </a:effectLst>
                  <a:latin typeface="Arial" charset="0"/>
                  <a:cs typeface="Arial" charset="0"/>
                </a:rPr>
                <a:t>Memegang</a:t>
              </a:r>
              <a:r>
                <a:rPr lang="en-US" sz="2400" b="1" dirty="0">
                  <a:solidFill>
                    <a:prstClr val="white"/>
                  </a:solidFill>
                  <a:effectLst>
                    <a:outerShdw blurRad="38100" dist="38100" dir="2700000" algn="tl">
                      <a:srgbClr val="808080"/>
                    </a:outerShdw>
                  </a:effectLst>
                  <a:latin typeface="Arial" charset="0"/>
                  <a:cs typeface="Arial" charset="0"/>
                </a:rPr>
                <a:t> </a:t>
              </a:r>
              <a:r>
                <a:rPr lang="en-US" sz="2400" b="1" dirty="0" err="1">
                  <a:solidFill>
                    <a:prstClr val="white"/>
                  </a:solidFill>
                  <a:effectLst>
                    <a:outerShdw blurRad="38100" dist="38100" dir="2700000" algn="tl">
                      <a:srgbClr val="808080"/>
                    </a:outerShdw>
                  </a:effectLst>
                  <a:latin typeface="Arial" charset="0"/>
                  <a:cs typeface="Arial" charset="0"/>
                </a:rPr>
                <a:t>ke</a:t>
              </a:r>
              <a:r>
                <a:rPr lang="en-US" sz="2400" b="1" dirty="0">
                  <a:solidFill>
                    <a:prstClr val="white"/>
                  </a:solidFill>
                  <a:effectLst>
                    <a:outerShdw blurRad="38100" dist="38100" dir="2700000" algn="tl">
                      <a:srgbClr val="808080"/>
                    </a:outerShdw>
                  </a:effectLst>
                  <a:latin typeface="Arial" charset="0"/>
                  <a:cs typeface="Arial" charset="0"/>
                </a:rPr>
                <a:t> 7 </a:t>
              </a:r>
              <a:r>
                <a:rPr lang="en-US" sz="2400" b="1" dirty="0" err="1">
                  <a:solidFill>
                    <a:prstClr val="white"/>
                  </a:solidFill>
                  <a:effectLst>
                    <a:outerShdw blurRad="38100" dist="38100" dir="2700000" algn="tl">
                      <a:srgbClr val="808080"/>
                    </a:outerShdw>
                  </a:effectLst>
                  <a:latin typeface="Arial" charset="0"/>
                  <a:cs typeface="Arial" charset="0"/>
                </a:rPr>
                <a:t>Roh</a:t>
              </a:r>
              <a:r>
                <a:rPr lang="en-US" sz="2400" b="1" dirty="0">
                  <a:solidFill>
                    <a:prstClr val="white"/>
                  </a:solidFill>
                  <a:effectLst>
                    <a:outerShdw blurRad="38100" dist="38100" dir="2700000" algn="tl">
                      <a:srgbClr val="808080"/>
                    </a:outerShdw>
                  </a:effectLst>
                  <a:latin typeface="Arial" charset="0"/>
                  <a:cs typeface="Arial" charset="0"/>
                </a:rPr>
                <a:t> Allah </a:t>
              </a:r>
              <a:r>
                <a:rPr lang="en-US" sz="2400" b="1" dirty="0" err="1">
                  <a:solidFill>
                    <a:prstClr val="white"/>
                  </a:solidFill>
                  <a:effectLst>
                    <a:outerShdw blurRad="38100" dist="38100" dir="2700000" algn="tl">
                      <a:srgbClr val="808080"/>
                    </a:outerShdw>
                  </a:effectLst>
                  <a:latin typeface="Arial" charset="0"/>
                  <a:cs typeface="Arial" charset="0"/>
                </a:rPr>
                <a:t>dan</a:t>
              </a:r>
              <a:r>
                <a:rPr lang="en-US" sz="2400" b="1" dirty="0">
                  <a:solidFill>
                    <a:prstClr val="white"/>
                  </a:solidFill>
                  <a:effectLst>
                    <a:outerShdw blurRad="38100" dist="38100" dir="2700000" algn="tl">
                      <a:srgbClr val="808080"/>
                    </a:outerShdw>
                  </a:effectLst>
                  <a:latin typeface="Arial" charset="0"/>
                  <a:cs typeface="Arial" charset="0"/>
                </a:rPr>
                <a:t> </a:t>
              </a:r>
              <a:r>
                <a:rPr lang="en-US" sz="2400" b="1" dirty="0" err="1">
                  <a:solidFill>
                    <a:prstClr val="white"/>
                  </a:solidFill>
                  <a:effectLst>
                    <a:outerShdw blurRad="38100" dist="38100" dir="2700000" algn="tl">
                      <a:srgbClr val="808080"/>
                    </a:outerShdw>
                  </a:effectLst>
                  <a:latin typeface="Arial" charset="0"/>
                  <a:cs typeface="Arial" charset="0"/>
                </a:rPr>
                <a:t>ke</a:t>
              </a:r>
              <a:r>
                <a:rPr lang="en-US" sz="2400" b="1" dirty="0">
                  <a:solidFill>
                    <a:prstClr val="white"/>
                  </a:solidFill>
                  <a:effectLst>
                    <a:outerShdw blurRad="38100" dist="38100" dir="2700000" algn="tl">
                      <a:srgbClr val="808080"/>
                    </a:outerShdw>
                  </a:effectLst>
                  <a:latin typeface="Arial" charset="0"/>
                  <a:cs typeface="Arial" charset="0"/>
                </a:rPr>
                <a:t> 7 </a:t>
              </a:r>
              <a:r>
                <a:rPr lang="en-US" sz="2400" b="1" dirty="0" err="1">
                  <a:solidFill>
                    <a:prstClr val="white"/>
                  </a:solidFill>
                  <a:effectLst>
                    <a:outerShdw blurRad="38100" dist="38100" dir="2700000" algn="tl">
                      <a:srgbClr val="808080"/>
                    </a:outerShdw>
                  </a:effectLst>
                  <a:latin typeface="Arial" charset="0"/>
                  <a:cs typeface="Arial" charset="0"/>
                </a:rPr>
                <a:t>bintang</a:t>
              </a:r>
              <a:endParaRPr lang="en-US" sz="2400" b="1" dirty="0">
                <a:solidFill>
                  <a:prstClr val="white"/>
                </a:solidFill>
                <a:effectLst>
                  <a:outerShdw blurRad="38100" dist="38100" dir="2700000" algn="tl">
                    <a:srgbClr val="808080"/>
                  </a:outerShdw>
                </a:effectLst>
                <a:latin typeface="Arial" charset="0"/>
                <a:cs typeface="Arial" charset="0"/>
              </a:endParaRPr>
            </a:p>
          </p:txBody>
        </p:sp>
      </p:grpSp>
      <p:sp>
        <p:nvSpPr>
          <p:cNvPr id="798727" name="Title 1"/>
          <p:cNvSpPr>
            <a:spLocks noGrp="1"/>
          </p:cNvSpPr>
          <p:nvPr>
            <p:ph type="title"/>
          </p:nvPr>
        </p:nvSpPr>
        <p:spPr>
          <a:xfrm>
            <a:off x="-31750" y="-26988"/>
            <a:ext cx="9212263" cy="719138"/>
          </a:xfrm>
        </p:spPr>
        <p:txBody>
          <a:bodyPr>
            <a:normAutofit fontScale="90000"/>
          </a:bodyPr>
          <a:lstStyle/>
          <a:p>
            <a:r>
              <a:rPr lang="en-US" dirty="0">
                <a:latin typeface="Arial" charset="0"/>
                <a:ea typeface="ＭＳ Ｐゴシック" charset="0"/>
              </a:rPr>
              <a:t>Sardis (Why 3:1-6)</a:t>
            </a:r>
          </a:p>
        </p:txBody>
      </p:sp>
      <p:sp>
        <p:nvSpPr>
          <p:cNvPr id="8" name="TextBox 7"/>
          <p:cNvSpPr txBox="1"/>
          <p:nvPr/>
        </p:nvSpPr>
        <p:spPr>
          <a:xfrm>
            <a:off x="107950" y="5013325"/>
            <a:ext cx="1885950"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Efesus</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algn="ct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Laodikia</a:t>
            </a:r>
          </a:p>
        </p:txBody>
      </p:sp>
      <p:sp>
        <p:nvSpPr>
          <p:cNvPr id="12" name="TextBox 11"/>
          <p:cNvSpPr txBox="1"/>
          <p:nvPr/>
        </p:nvSpPr>
        <p:spPr>
          <a:xfrm>
            <a:off x="6861175" y="5127625"/>
            <a:ext cx="2174875" cy="461963"/>
          </a:xfrm>
          <a:prstGeom prst="rect">
            <a:avLst/>
          </a:prstGeom>
          <a:noFill/>
        </p:spPr>
        <p:txBody>
          <a:bodyPr>
            <a:spAutoFit/>
          </a:bodyPr>
          <a:lstStyle/>
          <a:p>
            <a:pP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Filadelfia</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Tiatira</a:t>
            </a:r>
          </a:p>
        </p:txBody>
      </p:sp>
      <p:sp>
        <p:nvSpPr>
          <p:cNvPr id="18" name="TextBox 17"/>
          <p:cNvSpPr txBox="1"/>
          <p:nvPr/>
        </p:nvSpPr>
        <p:spPr>
          <a:xfrm>
            <a:off x="971550" y="908050"/>
            <a:ext cx="1887538" cy="461963"/>
          </a:xfrm>
          <a:prstGeom prst="rect">
            <a:avLst/>
          </a:prstGeom>
          <a:noFill/>
        </p:spPr>
        <p:txBody>
          <a:bodyPr>
            <a:spAutoFit/>
          </a:bodyPr>
          <a:lstStyle/>
          <a:p>
            <a:pPr algn="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Pergamus</a:t>
            </a:r>
          </a:p>
        </p:txBody>
      </p:sp>
      <p:sp>
        <p:nvSpPr>
          <p:cNvPr id="20" name="TextBox 19"/>
          <p:cNvSpPr txBox="1"/>
          <p:nvPr/>
        </p:nvSpPr>
        <p:spPr>
          <a:xfrm>
            <a:off x="0" y="2924175"/>
            <a:ext cx="1476375"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Smirna</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31"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base" hangingPunct="0">
              <a:spcBef>
                <a:spcPct val="0"/>
              </a:spcBef>
              <a:spcAft>
                <a:spcPct val="0"/>
              </a:spcAft>
            </a:pPr>
            <a:r>
              <a:rPr lang="en-US" b="1" dirty="0">
                <a:solidFill>
                  <a:prstClr val="white"/>
                </a:solidFill>
                <a:latin typeface="Arial" charset="0"/>
                <a:cs typeface="Arial" charset="0"/>
              </a:rPr>
              <a:t>357</a:t>
            </a:r>
          </a:p>
        </p:txBody>
      </p:sp>
      <p:pic>
        <p:nvPicPr>
          <p:cNvPr id="4" name="Picture 3"/>
          <p:cNvPicPr>
            <a:picLocks noChangeAspect="1"/>
          </p:cNvPicPr>
          <p:nvPr/>
        </p:nvPicPr>
        <p:blipFill>
          <a:blip r:embed="rId5"/>
          <a:stretch>
            <a:fillRect/>
          </a:stretch>
        </p:blipFill>
        <p:spPr>
          <a:xfrm>
            <a:off x="3055818" y="2349500"/>
            <a:ext cx="2743438" cy="2676376"/>
          </a:xfrm>
          <a:prstGeom prst="rect">
            <a:avLst/>
          </a:prstGeom>
        </p:spPr>
      </p:pic>
      <p:sp>
        <p:nvSpPr>
          <p:cNvPr id="6" name="Rectangle 5"/>
          <p:cNvSpPr/>
          <p:nvPr/>
        </p:nvSpPr>
        <p:spPr>
          <a:xfrm>
            <a:off x="3223359" y="2533526"/>
            <a:ext cx="2408356" cy="2308324"/>
          </a:xfrm>
          <a:prstGeom prst="rect">
            <a:avLst/>
          </a:prstGeom>
        </p:spPr>
        <p:txBody>
          <a:bodyPr wrap="square">
            <a:spAutoFit/>
          </a:bodyPr>
          <a:lstStyle/>
          <a:p>
            <a:pPr algn="ctr" fontAlgn="base">
              <a:spcBef>
                <a:spcPct val="0"/>
              </a:spcBef>
              <a:spcAft>
                <a:spcPct val="0"/>
              </a:spcAft>
              <a:defRPr/>
            </a:pPr>
            <a:r>
              <a:rPr lang="en-US" sz="2400" b="1" dirty="0" err="1">
                <a:solidFill>
                  <a:prstClr val="white"/>
                </a:solidFill>
                <a:effectLst>
                  <a:outerShdw blurRad="38100" dist="38100" dir="2700000" algn="tl">
                    <a:srgbClr val="808080"/>
                  </a:outerShdw>
                </a:effectLst>
                <a:latin typeface="Arial" charset="0"/>
                <a:cs typeface="Arial" charset="0"/>
              </a:rPr>
              <a:t>Pujian</a:t>
            </a:r>
            <a:r>
              <a:rPr lang="en-US" sz="2400" b="1" dirty="0">
                <a:solidFill>
                  <a:prstClr val="white"/>
                </a:solidFill>
                <a:effectLst>
                  <a:outerShdw blurRad="38100" dist="38100" dir="2700000" algn="tl">
                    <a:srgbClr val="808080"/>
                  </a:outerShdw>
                </a:effectLst>
                <a:latin typeface="Arial" charset="0"/>
                <a:cs typeface="Arial" charset="0"/>
              </a:rPr>
              <a:t>:</a:t>
            </a:r>
          </a:p>
          <a:p>
            <a:pPr algn="ctr" fontAlgn="base">
              <a:spcBef>
                <a:spcPct val="0"/>
              </a:spcBef>
              <a:spcAft>
                <a:spcPct val="0"/>
              </a:spcAft>
              <a:defRPr/>
            </a:pPr>
            <a:endParaRPr lang="en-US" sz="2400" b="1" dirty="0">
              <a:solidFill>
                <a:prstClr val="white"/>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r>
              <a:rPr lang="en-US" sz="2400" b="1" dirty="0" err="1">
                <a:solidFill>
                  <a:prstClr val="white"/>
                </a:solidFill>
                <a:effectLst>
                  <a:outerShdw blurRad="38100" dist="38100" dir="2700000" algn="tl">
                    <a:srgbClr val="808080"/>
                  </a:outerShdw>
                </a:effectLst>
                <a:latin typeface="Arial" charset="0"/>
                <a:cs typeface="Arial" charset="0"/>
              </a:rPr>
              <a:t>Perbuatan</a:t>
            </a:r>
            <a:endParaRPr lang="en-US" sz="2400" b="1" dirty="0">
              <a:solidFill>
                <a:prstClr val="white"/>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endParaRPr lang="en-US" sz="2400" b="1" dirty="0">
              <a:solidFill>
                <a:prstClr val="white"/>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r>
              <a:rPr lang="en-US" sz="2400" b="1" dirty="0" err="1">
                <a:solidFill>
                  <a:prstClr val="white"/>
                </a:solidFill>
                <a:effectLst>
                  <a:outerShdw blurRad="38100" dist="38100" dir="2700000" algn="tl">
                    <a:srgbClr val="808080"/>
                  </a:outerShdw>
                </a:effectLst>
                <a:latin typeface="Arial" charset="0"/>
                <a:cs typeface="Arial" charset="0"/>
              </a:rPr>
              <a:t>Dikatakan</a:t>
            </a:r>
            <a:r>
              <a:rPr lang="en-US" sz="2400" b="1" dirty="0">
                <a:solidFill>
                  <a:prstClr val="white"/>
                </a:solidFill>
                <a:effectLst>
                  <a:outerShdw blurRad="38100" dist="38100" dir="2700000" algn="tl">
                    <a:srgbClr val="808080"/>
                  </a:outerShdw>
                </a:effectLst>
                <a:latin typeface="Arial" charset="0"/>
                <a:cs typeface="Arial" charset="0"/>
              </a:rPr>
              <a:t> </a:t>
            </a:r>
            <a:r>
              <a:rPr lang="en-US" sz="2400" b="1" dirty="0" err="1">
                <a:solidFill>
                  <a:prstClr val="white"/>
                </a:solidFill>
                <a:effectLst>
                  <a:outerShdw blurRad="38100" dist="38100" dir="2700000" algn="tl">
                    <a:srgbClr val="808080"/>
                  </a:outerShdw>
                </a:effectLst>
                <a:latin typeface="Arial" charset="0"/>
                <a:cs typeface="Arial" charset="0"/>
              </a:rPr>
              <a:t>hidup</a:t>
            </a:r>
            <a:endParaRPr lang="en-US" sz="2400" b="1" dirty="0">
              <a:solidFill>
                <a:prstClr val="white"/>
              </a:solidFill>
              <a:effectLst>
                <a:outerShdw blurRad="38100" dist="38100" dir="2700000" algn="tl">
                  <a:srgbClr val="808080"/>
                </a:outerShdw>
              </a:effectLst>
              <a:latin typeface="Arial" charset="0"/>
              <a:cs typeface="Arial" charset="0"/>
            </a:endParaRPr>
          </a:p>
        </p:txBody>
      </p:sp>
    </p:spTree>
    <p:extLst>
      <p:ext uri="{BB962C8B-B14F-4D97-AF65-F5344CB8AC3E}">
        <p14:creationId xmlns:p14="http://schemas.microsoft.com/office/powerpoint/2010/main" val="15999223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258339" y="5113462"/>
            <a:ext cx="8568127" cy="1744541"/>
          </a:xfrm>
          <a:solidFill>
            <a:schemeClr val="tx1"/>
          </a:solidFill>
        </p:spPr>
        <p:txBody>
          <a:bodyPr/>
          <a:lstStyle/>
          <a:p>
            <a:r>
              <a:rPr lang="en-US" b="1" dirty="0" err="1">
                <a:latin typeface="Arial" charset="0"/>
                <a:ea typeface="ＭＳ Ｐゴシック" charset="0"/>
              </a:rPr>
              <a:t>Kristus</a:t>
            </a:r>
            <a:r>
              <a:rPr lang="en-US" b="1" dirty="0">
                <a:latin typeface="Arial" charset="0"/>
                <a:ea typeface="ＭＳ Ｐゴシック" charset="0"/>
              </a:rPr>
              <a:t> </a:t>
            </a:r>
            <a:r>
              <a:rPr lang="en-US" b="1" dirty="0" err="1">
                <a:latin typeface="Arial" charset="0"/>
                <a:ea typeface="ＭＳ Ｐゴシック" charset="0"/>
              </a:rPr>
              <a:t>mengetahui</a:t>
            </a:r>
            <a:r>
              <a:rPr lang="en-US" b="1" dirty="0">
                <a:latin typeface="Arial" charset="0"/>
                <a:ea typeface="ＭＳ Ｐゴシック" charset="0"/>
              </a:rPr>
              <a:t> </a:t>
            </a:r>
            <a:r>
              <a:rPr lang="en-US" b="1" dirty="0" err="1">
                <a:latin typeface="Arial" charset="0"/>
                <a:ea typeface="ＭＳ Ｐゴシック" charset="0"/>
              </a:rPr>
              <a:t>semua</a:t>
            </a:r>
            <a:r>
              <a:rPr lang="en-US" b="1" dirty="0">
                <a:latin typeface="Arial" charset="0"/>
                <a:ea typeface="ＭＳ Ｐゴシック" charset="0"/>
              </a:rPr>
              <a:t> </a:t>
            </a:r>
            <a:r>
              <a:rPr lang="en-US" b="1" dirty="0" err="1">
                <a:latin typeface="Arial" charset="0"/>
                <a:ea typeface="ＭＳ Ｐゴシック" charset="0"/>
              </a:rPr>
              <a:t>perbuatan</a:t>
            </a:r>
            <a:r>
              <a:rPr lang="en-US" b="1" dirty="0">
                <a:latin typeface="Arial" charset="0"/>
                <a:ea typeface="ＭＳ Ｐゴシック" charset="0"/>
              </a:rPr>
              <a:t> </a:t>
            </a:r>
            <a:r>
              <a:rPr lang="en-US" b="1" dirty="0" err="1">
                <a:latin typeface="Arial" charset="0"/>
                <a:ea typeface="ＭＳ Ｐゴシック" charset="0"/>
              </a:rPr>
              <a:t>baik</a:t>
            </a:r>
            <a:r>
              <a:rPr lang="en-US" b="1" dirty="0">
                <a:latin typeface="Arial" charset="0"/>
                <a:ea typeface="ＭＳ Ｐゴシック" charset="0"/>
              </a:rPr>
              <a:t> </a:t>
            </a:r>
            <a:r>
              <a:rPr lang="en-US" b="1" dirty="0" err="1">
                <a:latin typeface="Arial" charset="0"/>
                <a:ea typeface="ＭＳ Ｐゴシック" charset="0"/>
              </a:rPr>
              <a:t>dan</a:t>
            </a:r>
            <a:r>
              <a:rPr lang="en-US" b="1" dirty="0">
                <a:latin typeface="Arial" charset="0"/>
                <a:ea typeface="ＭＳ Ｐゴシック" charset="0"/>
              </a:rPr>
              <a:t> </a:t>
            </a:r>
            <a:r>
              <a:rPr lang="en-US" b="1" dirty="0" err="1">
                <a:latin typeface="Arial" charset="0"/>
                <a:ea typeface="ＭＳ Ｐゴシック" charset="0"/>
              </a:rPr>
              <a:t>reputasimu</a:t>
            </a:r>
            <a:endParaRPr lang="en-US" b="1" dirty="0">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0" y="-979"/>
            <a:ext cx="9144000" cy="5114441"/>
          </a:xfrm>
          <a:prstGeom prst="rect">
            <a:avLst/>
          </a:prstGeom>
        </p:spPr>
      </p:pic>
    </p:spTree>
    <p:extLst>
      <p:ext uri="{BB962C8B-B14F-4D97-AF65-F5344CB8AC3E}">
        <p14:creationId xmlns:p14="http://schemas.microsoft.com/office/powerpoint/2010/main" val="38584639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46268"/>
            <a:ext cx="9144000" cy="980728"/>
          </a:xfrm>
          <a:solidFill>
            <a:schemeClr val="tx1"/>
          </a:solidFill>
        </p:spPr>
        <p:txBody>
          <a:bodyPr/>
          <a:lstStyle/>
          <a:p>
            <a:r>
              <a:rPr lang="en-US" b="1" dirty="0" err="1">
                <a:latin typeface="Arial" charset="0"/>
                <a:ea typeface="ＭＳ Ｐゴシック" charset="0"/>
              </a:rPr>
              <a:t>Seberapa</a:t>
            </a:r>
            <a:r>
              <a:rPr lang="en-US" b="1" dirty="0">
                <a:latin typeface="Arial" charset="0"/>
                <a:ea typeface="ＭＳ Ｐゴシック" charset="0"/>
              </a:rPr>
              <a:t> </a:t>
            </a:r>
            <a:r>
              <a:rPr lang="en-US" b="1" dirty="0" err="1">
                <a:latin typeface="Arial" charset="0"/>
                <a:ea typeface="ＭＳ Ｐゴシック" charset="0"/>
              </a:rPr>
              <a:t>kamu</a:t>
            </a:r>
            <a:r>
              <a:rPr lang="en-US" b="1" dirty="0">
                <a:latin typeface="Arial" charset="0"/>
                <a:ea typeface="ＭＳ Ｐゴシック" charset="0"/>
              </a:rPr>
              <a:t> </a:t>
            </a:r>
            <a:r>
              <a:rPr lang="en-US" b="1" dirty="0" err="1">
                <a:latin typeface="Arial" charset="0"/>
                <a:ea typeface="ＭＳ Ｐゴシック" charset="0"/>
              </a:rPr>
              <a:t>peduli</a:t>
            </a:r>
            <a:r>
              <a:rPr lang="en-US" b="1" dirty="0">
                <a:latin typeface="Arial" charset="0"/>
                <a:ea typeface="ＭＳ Ｐゴシック" charset="0"/>
              </a:rPr>
              <a:t>?</a:t>
            </a:r>
          </a:p>
        </p:txBody>
      </p:sp>
      <p:pic>
        <p:nvPicPr>
          <p:cNvPr id="2" name="Picture 1"/>
          <p:cNvPicPr>
            <a:picLocks noChangeAspect="1"/>
          </p:cNvPicPr>
          <p:nvPr/>
        </p:nvPicPr>
        <p:blipFill>
          <a:blip r:embed="rId3"/>
          <a:stretch>
            <a:fillRect/>
          </a:stretch>
        </p:blipFill>
        <p:spPr>
          <a:xfrm>
            <a:off x="0" y="2"/>
            <a:ext cx="9144000" cy="6085231"/>
          </a:xfrm>
          <a:prstGeom prst="rect">
            <a:avLst/>
          </a:prstGeom>
        </p:spPr>
      </p:pic>
    </p:spTree>
    <p:extLst>
      <p:ext uri="{BB962C8B-B14F-4D97-AF65-F5344CB8AC3E}">
        <p14:creationId xmlns:p14="http://schemas.microsoft.com/office/powerpoint/2010/main" val="6349743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886"/>
            <a:ext cx="9144000" cy="6854881"/>
          </a:xfrm>
          <a:prstGeom prst="rect">
            <a:avLst/>
          </a:prstGeom>
        </p:spPr>
      </p:pic>
      <p:sp>
        <p:nvSpPr>
          <p:cNvPr id="111618" name="Rectangle 2"/>
          <p:cNvSpPr>
            <a:spLocks noGrp="1" noChangeArrowheads="1"/>
          </p:cNvSpPr>
          <p:nvPr>
            <p:ph type="ctrTitle"/>
          </p:nvPr>
        </p:nvSpPr>
        <p:spPr>
          <a:xfrm>
            <a:off x="0" y="0"/>
            <a:ext cx="9144000" cy="980728"/>
          </a:xfrm>
          <a:noFill/>
        </p:spPr>
        <p:txBody>
          <a:bodyPr/>
          <a:lstStyle/>
          <a:p>
            <a:r>
              <a:rPr lang="en-US" b="1" dirty="0">
                <a:latin typeface="Arial" charset="0"/>
                <a:ea typeface="ＭＳ Ｐゴシック" charset="0"/>
              </a:rPr>
              <a:t>I.	</a:t>
            </a:r>
            <a:r>
              <a:rPr lang="en-US" b="1" dirty="0" err="1">
                <a:latin typeface="Arial" charset="0"/>
                <a:ea typeface="ＭＳ Ｐゴシック" charset="0"/>
              </a:rPr>
              <a:t>Yesus</a:t>
            </a:r>
            <a:r>
              <a:rPr lang="en-US" b="1" dirty="0">
                <a:latin typeface="Arial" charset="0"/>
                <a:ea typeface="ＭＳ Ｐゴシック" charset="0"/>
              </a:rPr>
              <a:t> </a:t>
            </a:r>
            <a:r>
              <a:rPr lang="en-US" b="1" dirty="0" err="1">
                <a:latin typeface="Arial" charset="0"/>
                <a:ea typeface="ＭＳ Ｐゴシック" charset="0"/>
              </a:rPr>
              <a:t>mengetahui</a:t>
            </a:r>
            <a:r>
              <a:rPr lang="en-US" b="1" dirty="0">
                <a:latin typeface="Arial" charset="0"/>
                <a:ea typeface="ＭＳ Ｐゴシック" charset="0"/>
              </a:rPr>
              <a:t> yang </a:t>
            </a:r>
            <a:r>
              <a:rPr lang="en-US" b="1" dirty="0" err="1">
                <a:solidFill>
                  <a:srgbClr val="FFFF00"/>
                </a:solidFill>
                <a:latin typeface="Arial" charset="0"/>
                <a:ea typeface="ＭＳ Ｐゴシック" charset="0"/>
              </a:rPr>
              <a:t>baik</a:t>
            </a:r>
            <a:r>
              <a:rPr lang="en-US" b="1" dirty="0">
                <a:latin typeface="Arial" charset="0"/>
                <a:ea typeface="ＭＳ Ｐゴシック" charset="0"/>
              </a:rPr>
              <a:t>.</a:t>
            </a:r>
          </a:p>
        </p:txBody>
      </p:sp>
    </p:spTree>
    <p:extLst>
      <p:ext uri="{BB962C8B-B14F-4D97-AF65-F5344CB8AC3E}">
        <p14:creationId xmlns:p14="http://schemas.microsoft.com/office/powerpoint/2010/main" val="8644519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0" y="-27886"/>
            <a:ext cx="9144000" cy="6854881"/>
          </a:xfrm>
          <a:prstGeom prst="rect">
            <a:avLst/>
          </a:prstGeom>
        </p:spPr>
      </p:pic>
      <p:sp>
        <p:nvSpPr>
          <p:cNvPr id="111618" name="Rectangle 2"/>
          <p:cNvSpPr>
            <a:spLocks noGrp="1" noChangeArrowheads="1"/>
          </p:cNvSpPr>
          <p:nvPr>
            <p:ph type="ctrTitle"/>
          </p:nvPr>
        </p:nvSpPr>
        <p:spPr>
          <a:xfrm>
            <a:off x="-133079" y="5846268"/>
            <a:ext cx="9431628" cy="980728"/>
          </a:xfrm>
          <a:noFill/>
        </p:spPr>
        <p:txBody>
          <a:bodyPr/>
          <a:lstStyle/>
          <a:p>
            <a:r>
              <a:rPr lang="en-US" b="1" dirty="0">
                <a:effectLst>
                  <a:outerShdw blurRad="38100" dist="38100" dir="2700000" algn="tl">
                    <a:srgbClr val="000000">
                      <a:alpha val="43137"/>
                    </a:srgbClr>
                  </a:outerShdw>
                </a:effectLst>
                <a:latin typeface="Arial" charset="0"/>
                <a:ea typeface="ＭＳ Ｐゴシック" charset="0"/>
              </a:rPr>
              <a:t>II.	</a:t>
            </a:r>
            <a:r>
              <a:rPr lang="en-US" b="1" dirty="0" err="1">
                <a:effectLst>
                  <a:outerShdw blurRad="38100" dist="38100" dir="2700000" algn="tl">
                    <a:srgbClr val="000000">
                      <a:alpha val="43137"/>
                    </a:srgbClr>
                  </a:outerShdw>
                </a:effectLst>
                <a:latin typeface="Arial" charset="0"/>
                <a:ea typeface="ＭＳ Ｐゴシック" charset="0"/>
              </a:rPr>
              <a:t>Yesus</a:t>
            </a:r>
            <a:r>
              <a:rPr lang="en-US" b="1" dirty="0">
                <a:effectLst>
                  <a:outerShdw blurRad="38100" dist="38100" dir="2700000" algn="tl">
                    <a:srgbClr val="000000">
                      <a:alpha val="43137"/>
                    </a:srgbClr>
                  </a:outerShdw>
                </a:effectLst>
                <a:latin typeface="Arial" charset="0"/>
                <a:ea typeface="ＭＳ Ｐゴシック" charset="0"/>
              </a:rPr>
              <a:t> </a:t>
            </a:r>
            <a:r>
              <a:rPr lang="en-US" b="1" dirty="0" err="1">
                <a:effectLst>
                  <a:outerShdw blurRad="38100" dist="38100" dir="2700000" algn="tl">
                    <a:srgbClr val="000000">
                      <a:alpha val="43137"/>
                    </a:srgbClr>
                  </a:outerShdw>
                </a:effectLst>
                <a:latin typeface="Arial" charset="0"/>
                <a:ea typeface="ＭＳ Ｐゴシック" charset="0"/>
              </a:rPr>
              <a:t>mengetahui</a:t>
            </a:r>
            <a:r>
              <a:rPr lang="en-US" b="1" dirty="0">
                <a:effectLst>
                  <a:outerShdw blurRad="38100" dist="38100" dir="2700000" algn="tl">
                    <a:srgbClr val="000000">
                      <a:alpha val="43137"/>
                    </a:srgbClr>
                  </a:outerShdw>
                </a:effectLst>
                <a:latin typeface="Arial" charset="0"/>
                <a:ea typeface="ＭＳ Ｐゴシック" charset="0"/>
              </a:rPr>
              <a:t> yang </a:t>
            </a:r>
            <a:r>
              <a:rPr lang="en-US" b="1" dirty="0" err="1">
                <a:solidFill>
                  <a:srgbClr val="FFFF00"/>
                </a:solidFill>
                <a:effectLst>
                  <a:outerShdw blurRad="38100" dist="38100" dir="2700000" algn="tl">
                    <a:srgbClr val="000000">
                      <a:alpha val="43137"/>
                    </a:srgbClr>
                  </a:outerShdw>
                </a:effectLst>
                <a:latin typeface="Arial" charset="0"/>
                <a:ea typeface="ＭＳ Ｐゴシック" charset="0"/>
              </a:rPr>
              <a:t>buruk</a:t>
            </a:r>
            <a:r>
              <a:rPr lang="en-US" b="1" dirty="0">
                <a:effectLst>
                  <a:outerShdw blurRad="38100" dist="38100" dir="2700000" algn="tl">
                    <a:srgbClr val="000000">
                      <a:alpha val="43137"/>
                    </a:srgbClr>
                  </a:outerShdw>
                </a:effectLst>
                <a:latin typeface="Arial" charset="0"/>
                <a:ea typeface="ＭＳ Ｐゴシック" charset="0"/>
              </a:rPr>
              <a:t>.</a:t>
            </a:r>
          </a:p>
        </p:txBody>
      </p:sp>
    </p:spTree>
    <p:extLst>
      <p:ext uri="{BB962C8B-B14F-4D97-AF65-F5344CB8AC3E}">
        <p14:creationId xmlns:p14="http://schemas.microsoft.com/office/powerpoint/2010/main" val="2447225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
            <a:ext cx="9144000" cy="6858001"/>
          </a:xfrm>
          <a:prstGeom prst="rect">
            <a:avLst/>
          </a:prstGeom>
        </p:spPr>
      </p:pic>
      <p:sp>
        <p:nvSpPr>
          <p:cNvPr id="111618" name="Rectangle 2"/>
          <p:cNvSpPr>
            <a:spLocks noGrp="1" noChangeArrowheads="1"/>
          </p:cNvSpPr>
          <p:nvPr>
            <p:ph type="ctrTitle"/>
          </p:nvPr>
        </p:nvSpPr>
        <p:spPr>
          <a:xfrm>
            <a:off x="0" y="5880741"/>
            <a:ext cx="9144000" cy="980728"/>
          </a:xfrm>
          <a:solidFill>
            <a:schemeClr val="tx1"/>
          </a:solidFill>
        </p:spPr>
        <p:txBody>
          <a:bodyPr/>
          <a:lstStyle/>
          <a:p>
            <a:r>
              <a:rPr lang="en-US" b="1" dirty="0">
                <a:latin typeface="Arial" charset="0"/>
                <a:ea typeface="ＭＳ Ｐゴシック" charset="0"/>
              </a:rPr>
              <a:t>Jim Keenan</a:t>
            </a:r>
          </a:p>
        </p:txBody>
      </p:sp>
    </p:spTree>
    <p:extLst>
      <p:ext uri="{BB962C8B-B14F-4D97-AF65-F5344CB8AC3E}">
        <p14:creationId xmlns:p14="http://schemas.microsoft.com/office/powerpoint/2010/main" val="38240353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2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3059113" y="2349500"/>
            <a:ext cx="2665412" cy="2663825"/>
            <a:chOff x="3059832" y="2348880"/>
            <a:chExt cx="2664304" cy="2664312"/>
          </a:xfrm>
        </p:grpSpPr>
        <p:sp>
          <p:nvSpPr>
            <p:cNvPr id="798747" name="Oval Callout 2"/>
            <p:cNvSpPr>
              <a:spLocks noChangeArrowheads="1"/>
            </p:cNvSpPr>
            <p:nvPr/>
          </p:nvSpPr>
          <p:spPr bwMode="auto">
            <a:xfrm>
              <a:off x="3059832" y="2348880"/>
              <a:ext cx="2664304" cy="2664312"/>
            </a:xfrm>
            <a:prstGeom prst="wedgeEllipseCallout">
              <a:avLst>
                <a:gd name="adj1" fmla="val 111606"/>
                <a:gd name="adj2" fmla="val -18079"/>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939346"/>
            </a:xfrm>
            <a:prstGeom prst="rect">
              <a:avLst/>
            </a:prstGeom>
            <a:noFill/>
            <a:ln>
              <a:noFill/>
            </a:ln>
          </p:spPr>
          <p:txBody>
            <a:bodyPr>
              <a:spAutoFit/>
            </a:bodyPr>
            <a:lstStyle/>
            <a:p>
              <a:pPr algn="ctr" fontAlgn="base">
                <a:spcBef>
                  <a:spcPct val="0"/>
                </a:spcBef>
                <a:spcAft>
                  <a:spcPct val="0"/>
                </a:spcAft>
                <a:defRPr/>
              </a:pPr>
              <a:r>
                <a:rPr lang="en-US" sz="2400" b="1" dirty="0" err="1">
                  <a:solidFill>
                    <a:prstClr val="white"/>
                  </a:solidFill>
                  <a:effectLst>
                    <a:outerShdw blurRad="38100" dist="38100" dir="2700000" algn="tl">
                      <a:srgbClr val="808080"/>
                    </a:outerShdw>
                  </a:effectLst>
                  <a:latin typeface="Arial" charset="0"/>
                  <a:cs typeface="Arial" charset="0"/>
                </a:rPr>
                <a:t>Kristus</a:t>
              </a:r>
              <a:r>
                <a:rPr lang="en-US" sz="2400" b="1" dirty="0">
                  <a:solidFill>
                    <a:prstClr val="white"/>
                  </a:solidFill>
                  <a:effectLst>
                    <a:outerShdw blurRad="38100" dist="38100" dir="2700000" algn="tl">
                      <a:srgbClr val="808080"/>
                    </a:outerShdw>
                  </a:effectLst>
                  <a:latin typeface="Arial" charset="0"/>
                  <a:cs typeface="Arial" charset="0"/>
                </a:rPr>
                <a:t>:</a:t>
              </a:r>
              <a:br>
                <a:rPr lang="en-US" sz="2400" b="1" dirty="0">
                  <a:solidFill>
                    <a:prstClr val="white"/>
                  </a:solidFill>
                  <a:effectLst>
                    <a:outerShdw blurRad="38100" dist="38100" dir="2700000" algn="tl">
                      <a:srgbClr val="808080"/>
                    </a:outerShdw>
                  </a:effectLst>
                  <a:latin typeface="Arial" charset="0"/>
                  <a:cs typeface="Arial" charset="0"/>
                </a:rPr>
              </a:br>
              <a:r>
                <a:rPr lang="en-US" sz="2400" b="1" dirty="0" err="1">
                  <a:solidFill>
                    <a:prstClr val="white"/>
                  </a:solidFill>
                  <a:effectLst>
                    <a:outerShdw blurRad="38100" dist="38100" dir="2700000" algn="tl">
                      <a:srgbClr val="808080"/>
                    </a:outerShdw>
                  </a:effectLst>
                  <a:latin typeface="Arial" charset="0"/>
                  <a:cs typeface="Arial" charset="0"/>
                </a:rPr>
                <a:t>Memegang</a:t>
              </a:r>
              <a:r>
                <a:rPr lang="en-US" sz="2400" b="1" dirty="0">
                  <a:solidFill>
                    <a:prstClr val="white"/>
                  </a:solidFill>
                  <a:effectLst>
                    <a:outerShdw blurRad="38100" dist="38100" dir="2700000" algn="tl">
                      <a:srgbClr val="808080"/>
                    </a:outerShdw>
                  </a:effectLst>
                  <a:latin typeface="Arial" charset="0"/>
                  <a:cs typeface="Arial" charset="0"/>
                </a:rPr>
                <a:t> </a:t>
              </a:r>
              <a:r>
                <a:rPr lang="en-US" sz="2400" b="1" dirty="0" err="1">
                  <a:solidFill>
                    <a:prstClr val="white"/>
                  </a:solidFill>
                  <a:effectLst>
                    <a:outerShdw blurRad="38100" dist="38100" dir="2700000" algn="tl">
                      <a:srgbClr val="808080"/>
                    </a:outerShdw>
                  </a:effectLst>
                  <a:latin typeface="Arial" charset="0"/>
                  <a:cs typeface="Arial" charset="0"/>
                </a:rPr>
                <a:t>ke</a:t>
              </a:r>
              <a:r>
                <a:rPr lang="en-US" sz="2400" b="1" dirty="0">
                  <a:solidFill>
                    <a:prstClr val="white"/>
                  </a:solidFill>
                  <a:effectLst>
                    <a:outerShdw blurRad="38100" dist="38100" dir="2700000" algn="tl">
                      <a:srgbClr val="808080"/>
                    </a:outerShdw>
                  </a:effectLst>
                  <a:latin typeface="Arial" charset="0"/>
                  <a:cs typeface="Arial" charset="0"/>
                </a:rPr>
                <a:t> 7 </a:t>
              </a:r>
              <a:r>
                <a:rPr lang="en-US" sz="2400" b="1" dirty="0" err="1">
                  <a:solidFill>
                    <a:prstClr val="white"/>
                  </a:solidFill>
                  <a:effectLst>
                    <a:outerShdw blurRad="38100" dist="38100" dir="2700000" algn="tl">
                      <a:srgbClr val="808080"/>
                    </a:outerShdw>
                  </a:effectLst>
                  <a:latin typeface="Arial" charset="0"/>
                  <a:cs typeface="Arial" charset="0"/>
                </a:rPr>
                <a:t>Roh</a:t>
              </a:r>
              <a:r>
                <a:rPr lang="en-US" sz="2400" b="1" dirty="0">
                  <a:solidFill>
                    <a:prstClr val="white"/>
                  </a:solidFill>
                  <a:effectLst>
                    <a:outerShdw blurRad="38100" dist="38100" dir="2700000" algn="tl">
                      <a:srgbClr val="808080"/>
                    </a:outerShdw>
                  </a:effectLst>
                  <a:latin typeface="Arial" charset="0"/>
                  <a:cs typeface="Arial" charset="0"/>
                </a:rPr>
                <a:t> Allah </a:t>
              </a:r>
              <a:r>
                <a:rPr lang="en-US" sz="2400" b="1" dirty="0" err="1">
                  <a:solidFill>
                    <a:prstClr val="white"/>
                  </a:solidFill>
                  <a:effectLst>
                    <a:outerShdw blurRad="38100" dist="38100" dir="2700000" algn="tl">
                      <a:srgbClr val="808080"/>
                    </a:outerShdw>
                  </a:effectLst>
                  <a:latin typeface="Arial" charset="0"/>
                  <a:cs typeface="Arial" charset="0"/>
                </a:rPr>
                <a:t>dan</a:t>
              </a:r>
              <a:r>
                <a:rPr lang="en-US" sz="2400" b="1" dirty="0">
                  <a:solidFill>
                    <a:prstClr val="white"/>
                  </a:solidFill>
                  <a:effectLst>
                    <a:outerShdw blurRad="38100" dist="38100" dir="2700000" algn="tl">
                      <a:srgbClr val="808080"/>
                    </a:outerShdw>
                  </a:effectLst>
                  <a:latin typeface="Arial" charset="0"/>
                  <a:cs typeface="Arial" charset="0"/>
                </a:rPr>
                <a:t> </a:t>
              </a:r>
              <a:r>
                <a:rPr lang="en-US" sz="2400" b="1" dirty="0" err="1">
                  <a:solidFill>
                    <a:prstClr val="white"/>
                  </a:solidFill>
                  <a:effectLst>
                    <a:outerShdw blurRad="38100" dist="38100" dir="2700000" algn="tl">
                      <a:srgbClr val="808080"/>
                    </a:outerShdw>
                  </a:effectLst>
                  <a:latin typeface="Arial" charset="0"/>
                  <a:cs typeface="Arial" charset="0"/>
                </a:rPr>
                <a:t>ke</a:t>
              </a:r>
              <a:r>
                <a:rPr lang="en-US" sz="2400" b="1" dirty="0">
                  <a:solidFill>
                    <a:prstClr val="white"/>
                  </a:solidFill>
                  <a:effectLst>
                    <a:outerShdw blurRad="38100" dist="38100" dir="2700000" algn="tl">
                      <a:srgbClr val="808080"/>
                    </a:outerShdw>
                  </a:effectLst>
                  <a:latin typeface="Arial" charset="0"/>
                  <a:cs typeface="Arial" charset="0"/>
                </a:rPr>
                <a:t> 7 </a:t>
              </a:r>
              <a:r>
                <a:rPr lang="en-US" sz="2400" b="1" dirty="0" err="1">
                  <a:solidFill>
                    <a:prstClr val="white"/>
                  </a:solidFill>
                  <a:effectLst>
                    <a:outerShdw blurRad="38100" dist="38100" dir="2700000" algn="tl">
                      <a:srgbClr val="808080"/>
                    </a:outerShdw>
                  </a:effectLst>
                  <a:latin typeface="Arial" charset="0"/>
                  <a:cs typeface="Arial" charset="0"/>
                </a:rPr>
                <a:t>bintang</a:t>
              </a:r>
              <a:endParaRPr lang="en-US" sz="2400" b="1" dirty="0">
                <a:solidFill>
                  <a:prstClr val="white"/>
                </a:solidFill>
                <a:effectLst>
                  <a:outerShdw blurRad="38100" dist="38100" dir="2700000" algn="tl">
                    <a:srgbClr val="808080"/>
                  </a:outerShdw>
                </a:effectLst>
                <a:latin typeface="Arial" charset="0"/>
                <a:cs typeface="Arial" charset="0"/>
              </a:endParaRPr>
            </a:p>
          </p:txBody>
        </p:sp>
      </p:grpSp>
      <p:sp>
        <p:nvSpPr>
          <p:cNvPr id="798727" name="Title 1"/>
          <p:cNvSpPr>
            <a:spLocks noGrp="1"/>
          </p:cNvSpPr>
          <p:nvPr>
            <p:ph type="title"/>
          </p:nvPr>
        </p:nvSpPr>
        <p:spPr>
          <a:xfrm>
            <a:off x="-31750" y="-26988"/>
            <a:ext cx="9212263" cy="719138"/>
          </a:xfrm>
        </p:spPr>
        <p:txBody>
          <a:bodyPr>
            <a:normAutofit fontScale="90000"/>
          </a:bodyPr>
          <a:lstStyle/>
          <a:p>
            <a:r>
              <a:rPr lang="en-US" dirty="0">
                <a:latin typeface="Arial" charset="0"/>
                <a:ea typeface="ＭＳ Ｐゴシック" charset="0"/>
              </a:rPr>
              <a:t>Sardis (Why 3:1-6)</a:t>
            </a:r>
          </a:p>
        </p:txBody>
      </p:sp>
      <p:sp>
        <p:nvSpPr>
          <p:cNvPr id="8" name="TextBox 7"/>
          <p:cNvSpPr txBox="1"/>
          <p:nvPr/>
        </p:nvSpPr>
        <p:spPr>
          <a:xfrm>
            <a:off x="107950" y="5013325"/>
            <a:ext cx="1885950"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Efesus</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algn="ct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Laodikia</a:t>
            </a:r>
          </a:p>
        </p:txBody>
      </p:sp>
      <p:sp>
        <p:nvSpPr>
          <p:cNvPr id="12" name="TextBox 11"/>
          <p:cNvSpPr txBox="1"/>
          <p:nvPr/>
        </p:nvSpPr>
        <p:spPr>
          <a:xfrm>
            <a:off x="6861175" y="5127625"/>
            <a:ext cx="2174875" cy="461963"/>
          </a:xfrm>
          <a:prstGeom prst="rect">
            <a:avLst/>
          </a:prstGeom>
          <a:noFill/>
        </p:spPr>
        <p:txBody>
          <a:bodyPr>
            <a:spAutoFit/>
          </a:bodyPr>
          <a:lstStyle/>
          <a:p>
            <a:pP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Filadelfia</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Tiatira</a:t>
            </a:r>
          </a:p>
        </p:txBody>
      </p:sp>
      <p:sp>
        <p:nvSpPr>
          <p:cNvPr id="18" name="TextBox 17"/>
          <p:cNvSpPr txBox="1"/>
          <p:nvPr/>
        </p:nvSpPr>
        <p:spPr>
          <a:xfrm>
            <a:off x="971550" y="908050"/>
            <a:ext cx="1887538" cy="461963"/>
          </a:xfrm>
          <a:prstGeom prst="rect">
            <a:avLst/>
          </a:prstGeom>
          <a:noFill/>
        </p:spPr>
        <p:txBody>
          <a:bodyPr>
            <a:spAutoFit/>
          </a:bodyPr>
          <a:lstStyle/>
          <a:p>
            <a:pPr algn="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Pergamus</a:t>
            </a:r>
          </a:p>
        </p:txBody>
      </p:sp>
      <p:sp>
        <p:nvSpPr>
          <p:cNvPr id="20" name="TextBox 19"/>
          <p:cNvSpPr txBox="1"/>
          <p:nvPr/>
        </p:nvSpPr>
        <p:spPr>
          <a:xfrm>
            <a:off x="0" y="2924175"/>
            <a:ext cx="1476375"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Smirna</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31"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base" hangingPunct="0">
              <a:spcBef>
                <a:spcPct val="0"/>
              </a:spcBef>
              <a:spcAft>
                <a:spcPct val="0"/>
              </a:spcAft>
            </a:pPr>
            <a:r>
              <a:rPr lang="en-US" b="1" dirty="0">
                <a:solidFill>
                  <a:prstClr val="white"/>
                </a:solidFill>
                <a:latin typeface="Arial" charset="0"/>
                <a:cs typeface="Arial" charset="0"/>
              </a:rPr>
              <a:t>357</a:t>
            </a:r>
          </a:p>
        </p:txBody>
      </p:sp>
      <p:pic>
        <p:nvPicPr>
          <p:cNvPr id="4" name="Picture 3"/>
          <p:cNvPicPr>
            <a:picLocks noChangeAspect="1"/>
          </p:cNvPicPr>
          <p:nvPr/>
        </p:nvPicPr>
        <p:blipFill>
          <a:blip r:embed="rId4"/>
          <a:stretch>
            <a:fillRect/>
          </a:stretch>
        </p:blipFill>
        <p:spPr>
          <a:xfrm>
            <a:off x="3055818" y="2349500"/>
            <a:ext cx="2743438" cy="2676376"/>
          </a:xfrm>
          <a:prstGeom prst="rect">
            <a:avLst/>
          </a:prstGeom>
        </p:spPr>
      </p:pic>
      <p:sp>
        <p:nvSpPr>
          <p:cNvPr id="6" name="Rectangle 5"/>
          <p:cNvSpPr/>
          <p:nvPr/>
        </p:nvSpPr>
        <p:spPr>
          <a:xfrm>
            <a:off x="3223359" y="2533526"/>
            <a:ext cx="2408356" cy="2308324"/>
          </a:xfrm>
          <a:prstGeom prst="rect">
            <a:avLst/>
          </a:prstGeom>
        </p:spPr>
        <p:txBody>
          <a:bodyPr wrap="square">
            <a:spAutoFit/>
          </a:bodyPr>
          <a:lstStyle/>
          <a:p>
            <a:pPr algn="ctr" fontAlgn="base">
              <a:spcBef>
                <a:spcPct val="0"/>
              </a:spcBef>
              <a:spcAft>
                <a:spcPct val="0"/>
              </a:spcAft>
              <a:defRPr/>
            </a:pPr>
            <a:r>
              <a:rPr lang="en-US" sz="2400" b="1" dirty="0" err="1">
                <a:solidFill>
                  <a:prstClr val="white"/>
                </a:solidFill>
                <a:effectLst>
                  <a:outerShdw blurRad="38100" dist="38100" dir="2700000" algn="tl">
                    <a:srgbClr val="808080"/>
                  </a:outerShdw>
                </a:effectLst>
                <a:latin typeface="Arial" charset="0"/>
                <a:cs typeface="Arial" charset="0"/>
              </a:rPr>
              <a:t>Pujian</a:t>
            </a:r>
            <a:r>
              <a:rPr lang="en-US" sz="2400" b="1" dirty="0">
                <a:solidFill>
                  <a:prstClr val="white"/>
                </a:solidFill>
                <a:effectLst>
                  <a:outerShdw blurRad="38100" dist="38100" dir="2700000" algn="tl">
                    <a:srgbClr val="808080"/>
                  </a:outerShdw>
                </a:effectLst>
                <a:latin typeface="Arial" charset="0"/>
                <a:cs typeface="Arial" charset="0"/>
              </a:rPr>
              <a:t>:</a:t>
            </a:r>
          </a:p>
          <a:p>
            <a:pPr algn="ctr" fontAlgn="base">
              <a:spcBef>
                <a:spcPct val="0"/>
              </a:spcBef>
              <a:spcAft>
                <a:spcPct val="0"/>
              </a:spcAft>
              <a:defRPr/>
            </a:pPr>
            <a:endParaRPr lang="en-US" sz="2400" b="1" dirty="0">
              <a:solidFill>
                <a:prstClr val="white"/>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r>
              <a:rPr lang="en-US" sz="2400" b="1" dirty="0" err="1">
                <a:solidFill>
                  <a:prstClr val="white"/>
                </a:solidFill>
                <a:effectLst>
                  <a:outerShdw blurRad="38100" dist="38100" dir="2700000" algn="tl">
                    <a:srgbClr val="808080"/>
                  </a:outerShdw>
                </a:effectLst>
                <a:latin typeface="Arial" charset="0"/>
                <a:cs typeface="Arial" charset="0"/>
              </a:rPr>
              <a:t>Perbuatan</a:t>
            </a:r>
            <a:endParaRPr lang="en-US" sz="2400" b="1" dirty="0">
              <a:solidFill>
                <a:prstClr val="white"/>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endParaRPr lang="en-US" sz="2400" b="1" dirty="0">
              <a:solidFill>
                <a:prstClr val="white"/>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r>
              <a:rPr lang="en-US" sz="2400" b="1" dirty="0" err="1">
                <a:solidFill>
                  <a:prstClr val="white"/>
                </a:solidFill>
                <a:effectLst>
                  <a:outerShdw blurRad="38100" dist="38100" dir="2700000" algn="tl">
                    <a:srgbClr val="808080"/>
                  </a:outerShdw>
                </a:effectLst>
                <a:latin typeface="Arial" charset="0"/>
                <a:cs typeface="Arial" charset="0"/>
              </a:rPr>
              <a:t>Dikatakan</a:t>
            </a:r>
            <a:r>
              <a:rPr lang="en-US" sz="2400" b="1" dirty="0">
                <a:solidFill>
                  <a:prstClr val="white"/>
                </a:solidFill>
                <a:effectLst>
                  <a:outerShdw blurRad="38100" dist="38100" dir="2700000" algn="tl">
                    <a:srgbClr val="808080"/>
                  </a:outerShdw>
                </a:effectLst>
                <a:latin typeface="Arial" charset="0"/>
                <a:cs typeface="Arial" charset="0"/>
              </a:rPr>
              <a:t> </a:t>
            </a:r>
            <a:r>
              <a:rPr lang="en-US" sz="2400" b="1" dirty="0" err="1">
                <a:solidFill>
                  <a:prstClr val="white"/>
                </a:solidFill>
                <a:effectLst>
                  <a:outerShdw blurRad="38100" dist="38100" dir="2700000" algn="tl">
                    <a:srgbClr val="808080"/>
                  </a:outerShdw>
                </a:effectLst>
                <a:latin typeface="Arial" charset="0"/>
                <a:cs typeface="Arial" charset="0"/>
              </a:rPr>
              <a:t>hidup</a:t>
            </a:r>
            <a:endParaRPr lang="en-US" sz="2400" b="1" dirty="0">
              <a:solidFill>
                <a:prstClr val="white"/>
              </a:solidFill>
              <a:effectLst>
                <a:outerShdw blurRad="38100" dist="38100" dir="2700000" algn="tl">
                  <a:srgbClr val="808080"/>
                </a:outerShdw>
              </a:effectLst>
              <a:latin typeface="Arial" charset="0"/>
              <a:cs typeface="Arial" charset="0"/>
            </a:endParaRPr>
          </a:p>
        </p:txBody>
      </p:sp>
      <p:sp>
        <p:nvSpPr>
          <p:cNvPr id="17" name="Oval 21"/>
          <p:cNvSpPr>
            <a:spLocks noChangeArrowheads="1"/>
          </p:cNvSpPr>
          <p:nvPr/>
        </p:nvSpPr>
        <p:spPr bwMode="auto">
          <a:xfrm>
            <a:off x="2555875" y="1844675"/>
            <a:ext cx="3671888" cy="3671888"/>
          </a:xfrm>
          <a:prstGeom prst="ellipse">
            <a:avLst/>
          </a:prstGeom>
          <a:solidFill>
            <a:sysClr val="windowText" lastClr="000000"/>
          </a:solidFill>
          <a:ln w="9525">
            <a:solidFill>
              <a:sysClr val="windowText" lastClr="000000"/>
            </a:solidFill>
            <a:round/>
            <a:headEnd/>
            <a:tailEnd type="stealth" w="lg" len="lg"/>
          </a:ln>
        </p:spPr>
        <p:txBody>
          <a:bodyPr lIns="90000" tIns="46800" rIns="90000" bIns="46800">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omic Sans MS" charset="0"/>
              <a:ea typeface="ＭＳ Ｐゴシック" charset="0"/>
              <a:cs typeface="ＭＳ Ｐゴシック" charset="0"/>
            </a:endParaRPr>
          </a:p>
        </p:txBody>
      </p:sp>
      <p:sp>
        <p:nvSpPr>
          <p:cNvPr id="2" name="Rectangle 1"/>
          <p:cNvSpPr/>
          <p:nvPr/>
        </p:nvSpPr>
        <p:spPr>
          <a:xfrm>
            <a:off x="2141537" y="1991339"/>
            <a:ext cx="4572000" cy="1200329"/>
          </a:xfrm>
          <a:prstGeom prst="rect">
            <a:avLst/>
          </a:prstGeom>
        </p:spPr>
        <p:txBody>
          <a:bodyPr>
            <a:spAutoFit/>
          </a:bodyPr>
          <a:lstStyle/>
          <a:p>
            <a:pPr algn="ctr" fontAlgn="base">
              <a:spcBef>
                <a:spcPct val="0"/>
              </a:spcBef>
              <a:spcAft>
                <a:spcPct val="0"/>
              </a:spcAft>
              <a:defRPr/>
            </a:pPr>
            <a:r>
              <a:rPr lang="en-US" sz="2400" b="1" dirty="0" err="1">
                <a:solidFill>
                  <a:prstClr val="white"/>
                </a:solidFill>
                <a:effectLst>
                  <a:outerShdw blurRad="38100" dist="38100" dir="2700000" algn="tl">
                    <a:srgbClr val="808080"/>
                  </a:outerShdw>
                </a:effectLst>
                <a:latin typeface="Arial" charset="0"/>
                <a:cs typeface="Arial" charset="0"/>
              </a:rPr>
              <a:t>Teguran</a:t>
            </a:r>
            <a:endParaRPr lang="en-US" sz="2400" b="1" dirty="0">
              <a:solidFill>
                <a:prstClr val="white"/>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endParaRPr lang="en-US" sz="2400" b="1" dirty="0">
              <a:solidFill>
                <a:prstClr val="white"/>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r>
              <a:rPr lang="en-US" sz="2400" b="1" dirty="0" err="1">
                <a:solidFill>
                  <a:prstClr val="white"/>
                </a:solidFill>
                <a:effectLst>
                  <a:outerShdw blurRad="38100" dist="38100" dir="2700000" algn="tl">
                    <a:srgbClr val="808080"/>
                  </a:outerShdw>
                </a:effectLst>
                <a:latin typeface="Arial" charset="0"/>
                <a:cs typeface="Arial" charset="0"/>
              </a:rPr>
              <a:t>Engkau</a:t>
            </a:r>
            <a:r>
              <a:rPr lang="en-US" sz="2400" b="1" dirty="0">
                <a:solidFill>
                  <a:prstClr val="white"/>
                </a:solidFill>
                <a:effectLst>
                  <a:outerShdw blurRad="38100" dist="38100" dir="2700000" algn="tl">
                    <a:srgbClr val="808080"/>
                  </a:outerShdw>
                </a:effectLst>
                <a:latin typeface="Arial" charset="0"/>
                <a:cs typeface="Arial" charset="0"/>
              </a:rPr>
              <a:t> </a:t>
            </a:r>
            <a:r>
              <a:rPr lang="en-US" sz="2400" b="1" dirty="0" err="1">
                <a:solidFill>
                  <a:prstClr val="white"/>
                </a:solidFill>
                <a:effectLst>
                  <a:outerShdw blurRad="38100" dist="38100" dir="2700000" algn="tl">
                    <a:srgbClr val="808080"/>
                  </a:outerShdw>
                </a:effectLst>
                <a:latin typeface="Arial" charset="0"/>
                <a:cs typeface="Arial" charset="0"/>
              </a:rPr>
              <a:t>mati</a:t>
            </a:r>
            <a:endParaRPr lang="en-US" sz="2400" b="1" dirty="0">
              <a:solidFill>
                <a:prstClr val="white"/>
              </a:solidFill>
              <a:effectLst>
                <a:outerShdw blurRad="38100" dist="38100" dir="2700000" algn="tl">
                  <a:srgbClr val="808080"/>
                </a:outerShdw>
              </a:effectLst>
              <a:latin typeface="Arial" charset="0"/>
              <a:cs typeface="Arial" charset="0"/>
            </a:endParaRPr>
          </a:p>
        </p:txBody>
      </p:sp>
    </p:spTree>
    <p:extLst>
      <p:ext uri="{BB962C8B-B14F-4D97-AF65-F5344CB8AC3E}">
        <p14:creationId xmlns:p14="http://schemas.microsoft.com/office/powerpoint/2010/main" val="252953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4" descr="churchwindow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0306" name="Rectangle 2"/>
          <p:cNvSpPr>
            <a:spLocks noGrp="1" noChangeArrowheads="1"/>
          </p:cNvSpPr>
          <p:nvPr>
            <p:ph type="ctrTitle"/>
          </p:nvPr>
        </p:nvSpPr>
        <p:spPr>
          <a:xfrm>
            <a:off x="0" y="95250"/>
            <a:ext cx="9144000" cy="922339"/>
          </a:xfrm>
          <a:effectLst>
            <a:outerShdw blurRad="63500" dist="35921" dir="2700000" algn="ctr" rotWithShape="0">
              <a:srgbClr val="000000">
                <a:alpha val="74997"/>
              </a:srgbClr>
            </a:outerShdw>
          </a:effectLst>
        </p:spPr>
        <p:txBody>
          <a:bodyPr/>
          <a:lstStyle/>
          <a:p>
            <a:pPr>
              <a:defRPr/>
            </a:pPr>
            <a:r>
              <a:rPr lang="en-US" sz="4000" b="1" dirty="0"/>
              <a:t>Sardis: Terkemuka Namun Mati</a:t>
            </a:r>
          </a:p>
        </p:txBody>
      </p:sp>
      <p:sp>
        <p:nvSpPr>
          <p:cNvPr id="4" name="Rectangle 2"/>
          <p:cNvSpPr txBox="1">
            <a:spLocks noChangeArrowheads="1"/>
          </p:cNvSpPr>
          <p:nvPr/>
        </p:nvSpPr>
        <p:spPr bwMode="auto">
          <a:xfrm>
            <a:off x="34925" y="4865688"/>
            <a:ext cx="9144000" cy="13716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0"/>
              </a:spcBef>
              <a:spcAft>
                <a:spcPct val="0"/>
              </a:spcAft>
              <a:defRPr/>
            </a:pPr>
            <a:r>
              <a:rPr lang="ru-RU" altLang="ja-JP" sz="3600" b="1" dirty="0">
                <a:solidFill>
                  <a:prstClr val="white"/>
                </a:solidFill>
                <a:latin typeface="Arial" charset="0"/>
                <a:cs typeface="Arial" charset="0"/>
              </a:rPr>
              <a:t>"</a:t>
            </a:r>
            <a:r>
              <a:rPr lang="en-US" sz="3600" b="1" dirty="0">
                <a:solidFill>
                  <a:prstClr val="white"/>
                </a:solidFill>
                <a:latin typeface="Arial" charset="0"/>
                <a:cs typeface="Arial" charset="0"/>
              </a:rPr>
              <a:t>Engkau </a:t>
            </a:r>
            <a:r>
              <a:rPr lang="en-US" sz="3600" b="1" dirty="0" err="1">
                <a:solidFill>
                  <a:prstClr val="white"/>
                </a:solidFill>
                <a:latin typeface="Arial" charset="0"/>
                <a:cs typeface="Arial" charset="0"/>
              </a:rPr>
              <a:t>dikatakan</a:t>
            </a:r>
            <a:r>
              <a:rPr lang="en-US" sz="3600" b="1" dirty="0">
                <a:solidFill>
                  <a:prstClr val="white"/>
                </a:solidFill>
                <a:latin typeface="Arial" charset="0"/>
                <a:cs typeface="Arial" charset="0"/>
              </a:rPr>
              <a:t> </a:t>
            </a:r>
            <a:r>
              <a:rPr lang="en-US" sz="3600" b="1" dirty="0" err="1">
                <a:solidFill>
                  <a:srgbClr val="FFFF00"/>
                </a:solidFill>
                <a:latin typeface="Arial" charset="0"/>
                <a:cs typeface="Arial" charset="0"/>
              </a:rPr>
              <a:t>hidup</a:t>
            </a:r>
            <a:r>
              <a:rPr lang="en-US" sz="3600" b="1" dirty="0">
                <a:solidFill>
                  <a:prstClr val="white"/>
                </a:solidFill>
                <a:latin typeface="Arial" charset="0"/>
                <a:cs typeface="Arial" charset="0"/>
              </a:rPr>
              <a:t>, </a:t>
            </a:r>
            <a:r>
              <a:rPr lang="en-US" sz="3600" b="1" dirty="0" err="1">
                <a:solidFill>
                  <a:prstClr val="white"/>
                </a:solidFill>
                <a:latin typeface="Arial" charset="0"/>
                <a:cs typeface="Arial" charset="0"/>
              </a:rPr>
              <a:t>namun</a:t>
            </a:r>
            <a:r>
              <a:rPr lang="en-US" sz="3600" b="1" dirty="0">
                <a:solidFill>
                  <a:prstClr val="white"/>
                </a:solidFill>
                <a:latin typeface="Arial" charset="0"/>
                <a:cs typeface="Arial" charset="0"/>
              </a:rPr>
              <a:t> pada </a:t>
            </a:r>
            <a:r>
              <a:rPr lang="en-US" sz="3600" b="1" dirty="0" err="1">
                <a:solidFill>
                  <a:prstClr val="white"/>
                </a:solidFill>
                <a:latin typeface="Arial" charset="0"/>
                <a:cs typeface="Arial" charset="0"/>
              </a:rPr>
              <a:t>kenyataanya</a:t>
            </a:r>
            <a:r>
              <a:rPr lang="en-US" sz="3600" b="1" dirty="0">
                <a:solidFill>
                  <a:prstClr val="white"/>
                </a:solidFill>
                <a:latin typeface="Arial" charset="0"/>
                <a:cs typeface="Arial" charset="0"/>
              </a:rPr>
              <a:t> engkau </a:t>
            </a:r>
            <a:r>
              <a:rPr lang="en-US" sz="3600" b="1" dirty="0" err="1">
                <a:solidFill>
                  <a:srgbClr val="FFFF00"/>
                </a:solidFill>
                <a:latin typeface="Arial" charset="0"/>
                <a:cs typeface="Arial" charset="0"/>
              </a:rPr>
              <a:t>mati</a:t>
            </a:r>
            <a:r>
              <a:rPr lang="ru-RU" altLang="ja-JP" sz="3600" b="1" dirty="0">
                <a:solidFill>
                  <a:prstClr val="white"/>
                </a:solidFill>
                <a:latin typeface="Arial" charset="0"/>
                <a:cs typeface="Arial" charset="0"/>
              </a:rPr>
              <a:t>"</a:t>
            </a:r>
            <a:r>
              <a:rPr lang="en-US" sz="3600" b="1" dirty="0">
                <a:solidFill>
                  <a:prstClr val="white"/>
                </a:solidFill>
                <a:latin typeface="Arial" charset="0"/>
                <a:cs typeface="Arial" charset="0"/>
              </a:rPr>
              <a:t> (3:2)</a:t>
            </a:r>
          </a:p>
        </p:txBody>
      </p:sp>
      <p:sp>
        <p:nvSpPr>
          <p:cNvPr id="6"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base" hangingPunct="0">
              <a:spcBef>
                <a:spcPct val="0"/>
              </a:spcBef>
              <a:spcAft>
                <a:spcPct val="0"/>
              </a:spcAft>
            </a:pPr>
            <a:r>
              <a:rPr lang="en-US" b="1" dirty="0">
                <a:solidFill>
                  <a:prstClr val="white"/>
                </a:solidFill>
                <a:latin typeface="Arial" charset="0"/>
                <a:cs typeface="Arial" charset="0"/>
              </a:rPr>
              <a:t>357</a:t>
            </a:r>
          </a:p>
        </p:txBody>
      </p:sp>
    </p:spTree>
    <p:extLst>
      <p:ext uri="{BB962C8B-B14F-4D97-AF65-F5344CB8AC3E}">
        <p14:creationId xmlns:p14="http://schemas.microsoft.com/office/powerpoint/2010/main" val="9137888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4279877"/>
            <a:ext cx="9144000" cy="2578125"/>
          </a:xfrm>
        </p:spPr>
        <p:txBody>
          <a:bodyPr/>
          <a:lstStyle/>
          <a:p>
            <a:r>
              <a:rPr lang="en-US" sz="6000" b="1" dirty="0">
                <a:effectLst>
                  <a:glow rad="177800">
                    <a:schemeClr val="tx1"/>
                  </a:glow>
                </a:effectLst>
                <a:latin typeface="Arial" charset="0"/>
                <a:ea typeface="ＭＳ Ｐゴシック" charset="0"/>
              </a:rPr>
              <a:t>Sardis: </a:t>
            </a:r>
            <a:br>
              <a:rPr lang="en-US" sz="6000" b="1" dirty="0">
                <a:effectLst>
                  <a:glow rad="177800">
                    <a:schemeClr val="tx1"/>
                  </a:glow>
                </a:effectLst>
                <a:latin typeface="Arial" charset="0"/>
                <a:ea typeface="ＭＳ Ｐゴシック" charset="0"/>
              </a:rPr>
            </a:br>
            <a:r>
              <a:rPr lang="en-US" sz="6000" b="1" dirty="0">
                <a:effectLst>
                  <a:glow rad="177800">
                    <a:schemeClr val="tx1"/>
                  </a:glow>
                </a:effectLst>
                <a:latin typeface="Arial" charset="0"/>
                <a:ea typeface="ＭＳ Ｐゴシック" charset="0"/>
              </a:rPr>
              <a:t>Terkemuka Namun Mati</a:t>
            </a:r>
          </a:p>
        </p:txBody>
      </p:sp>
    </p:spTree>
    <p:extLst>
      <p:ext uri="{BB962C8B-B14F-4D97-AF65-F5344CB8AC3E}">
        <p14:creationId xmlns:p14="http://schemas.microsoft.com/office/powerpoint/2010/main" val="25092805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09035" y="0"/>
            <a:ext cx="8734969" cy="990600"/>
          </a:xfrm>
        </p:spPr>
        <p:txBody>
          <a:bodyPr/>
          <a:lstStyle/>
          <a:p>
            <a:pPr algn="l" eaLnBrk="1" hangingPunct="1"/>
            <a:r>
              <a:rPr lang="en-SG" dirty="0"/>
              <a:t>A. W. Tozer</a:t>
            </a:r>
          </a:p>
        </p:txBody>
      </p:sp>
      <p:sp>
        <p:nvSpPr>
          <p:cNvPr id="5" name="Content Placeholder 2"/>
          <p:cNvSpPr txBox="1">
            <a:spLocks/>
          </p:cNvSpPr>
          <p:nvPr/>
        </p:nvSpPr>
        <p:spPr>
          <a:xfrm>
            <a:off x="2743200" y="838202"/>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endParaRPr lang="en-SG"/>
          </a:p>
        </p:txBody>
      </p:sp>
      <p:sp>
        <p:nvSpPr>
          <p:cNvPr id="6" name="Content Placeholder 2"/>
          <p:cNvSpPr txBox="1">
            <a:spLocks/>
          </p:cNvSpPr>
          <p:nvPr/>
        </p:nvSpPr>
        <p:spPr>
          <a:xfrm>
            <a:off x="21468" y="3132833"/>
            <a:ext cx="9272788" cy="369019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ru-RU" b="1" dirty="0"/>
              <a:t>"</a:t>
            </a:r>
            <a:r>
              <a:rPr lang="en-US" b="1" dirty="0"/>
              <a:t>Jika </a:t>
            </a:r>
            <a:r>
              <a:rPr lang="en-US" b="1" dirty="0" err="1"/>
              <a:t>Roh</a:t>
            </a:r>
            <a:r>
              <a:rPr lang="en-US" b="1" dirty="0"/>
              <a:t> Kudus </a:t>
            </a:r>
            <a:r>
              <a:rPr lang="en-US" b="1" dirty="0" err="1"/>
              <a:t>ditarik</a:t>
            </a:r>
            <a:r>
              <a:rPr lang="en-US" b="1" dirty="0"/>
              <a:t> dari gereja </a:t>
            </a:r>
            <a:r>
              <a:rPr lang="en-US" b="1" dirty="0" err="1"/>
              <a:t>saat</a:t>
            </a:r>
            <a:r>
              <a:rPr lang="en-US" b="1" dirty="0"/>
              <a:t> ini, 95 </a:t>
            </a:r>
            <a:r>
              <a:rPr lang="en-US" b="1" dirty="0" err="1"/>
              <a:t>persen</a:t>
            </a:r>
            <a:r>
              <a:rPr lang="en-US" b="1" dirty="0"/>
              <a:t> dari </a:t>
            </a:r>
            <a:r>
              <a:rPr lang="en-US" b="1" dirty="0" err="1"/>
              <a:t>apa</a:t>
            </a:r>
            <a:r>
              <a:rPr lang="en-US" b="1" dirty="0"/>
              <a:t> yang </a:t>
            </a:r>
            <a:r>
              <a:rPr lang="en-US" b="1" dirty="0" err="1"/>
              <a:t>kita</a:t>
            </a:r>
            <a:r>
              <a:rPr lang="en-US" b="1" dirty="0"/>
              <a:t> </a:t>
            </a:r>
            <a:r>
              <a:rPr lang="en-US" b="1" dirty="0" err="1"/>
              <a:t>lakukan</a:t>
            </a:r>
            <a:r>
              <a:rPr lang="en-US" b="1" dirty="0"/>
              <a:t> akan </a:t>
            </a:r>
            <a:r>
              <a:rPr lang="en-US" b="1" dirty="0" err="1"/>
              <a:t>tetap</a:t>
            </a:r>
            <a:r>
              <a:rPr lang="en-US" b="1" dirty="0"/>
              <a:t> </a:t>
            </a:r>
            <a:r>
              <a:rPr lang="en-US" b="1" dirty="0" err="1"/>
              <a:t>berlangsung</a:t>
            </a:r>
            <a:r>
              <a:rPr lang="en-US" b="1" dirty="0"/>
              <a:t> dan tidak </a:t>
            </a:r>
            <a:r>
              <a:rPr lang="en-US" b="1" dirty="0" err="1"/>
              <a:t>ada</a:t>
            </a:r>
            <a:r>
              <a:rPr lang="en-US" b="1" dirty="0"/>
              <a:t> yang  </a:t>
            </a:r>
            <a:r>
              <a:rPr lang="en-US" b="1" dirty="0" err="1"/>
              <a:t>tahu</a:t>
            </a:r>
            <a:r>
              <a:rPr lang="en-US" b="1" dirty="0"/>
              <a:t> </a:t>
            </a:r>
            <a:r>
              <a:rPr lang="en-US" b="1" dirty="0" err="1"/>
              <a:t>perbedaannya</a:t>
            </a:r>
            <a:r>
              <a:rPr lang="en-US" b="1" dirty="0"/>
              <a:t>. Jika </a:t>
            </a:r>
            <a:r>
              <a:rPr lang="en-US" b="1" dirty="0" err="1"/>
              <a:t>Roh</a:t>
            </a:r>
            <a:r>
              <a:rPr lang="en-US" b="1" dirty="0"/>
              <a:t> Kudus </a:t>
            </a:r>
            <a:r>
              <a:rPr lang="en-US" b="1" dirty="0" err="1"/>
              <a:t>sudah</a:t>
            </a:r>
            <a:r>
              <a:rPr lang="en-US" b="1" dirty="0"/>
              <a:t> </a:t>
            </a:r>
            <a:r>
              <a:rPr lang="en-US" b="1" dirty="0" err="1"/>
              <a:t>ditarik</a:t>
            </a:r>
            <a:r>
              <a:rPr lang="en-US" b="1" dirty="0"/>
              <a:t> dari gereja Perjanjian Baru, 95 </a:t>
            </a:r>
            <a:r>
              <a:rPr lang="en-US" b="1" dirty="0" err="1"/>
              <a:t>persen</a:t>
            </a:r>
            <a:r>
              <a:rPr lang="en-US" b="1" dirty="0"/>
              <a:t> dari </a:t>
            </a:r>
            <a:r>
              <a:rPr lang="en-US" b="1" dirty="0" err="1"/>
              <a:t>apa</a:t>
            </a:r>
            <a:r>
              <a:rPr lang="en-US" b="1" dirty="0"/>
              <a:t> yang </a:t>
            </a:r>
            <a:r>
              <a:rPr lang="en-US" b="1" dirty="0" err="1"/>
              <a:t>mereka</a:t>
            </a:r>
            <a:r>
              <a:rPr lang="en-US" b="1" dirty="0"/>
              <a:t> </a:t>
            </a:r>
            <a:r>
              <a:rPr lang="en-US" b="1" dirty="0" err="1"/>
              <a:t>lakukan</a:t>
            </a:r>
            <a:r>
              <a:rPr lang="en-US" b="1" dirty="0"/>
              <a:t> akan </a:t>
            </a:r>
            <a:r>
              <a:rPr lang="en-US" b="1" dirty="0" err="1"/>
              <a:t>berhenti</a:t>
            </a:r>
            <a:r>
              <a:rPr lang="en-US" b="1" dirty="0"/>
              <a:t> and </a:t>
            </a:r>
            <a:r>
              <a:rPr lang="en-US" b="1" dirty="0" err="1"/>
              <a:t>setiap</a:t>
            </a:r>
            <a:r>
              <a:rPr lang="en-US" b="1" dirty="0"/>
              <a:t> orang akan </a:t>
            </a:r>
            <a:r>
              <a:rPr lang="en-US" b="1" dirty="0" err="1"/>
              <a:t>mengetahui</a:t>
            </a:r>
            <a:r>
              <a:rPr lang="en-US" b="1" dirty="0"/>
              <a:t> </a:t>
            </a:r>
            <a:r>
              <a:rPr lang="en-US" b="1" dirty="0" err="1"/>
              <a:t>perbedaannya</a:t>
            </a:r>
            <a:r>
              <a:rPr lang="en-US" b="1" dirty="0"/>
              <a:t>.</a:t>
            </a:r>
            <a:r>
              <a:rPr lang="ru-RU" b="1" dirty="0"/>
              <a:t>"</a:t>
            </a:r>
            <a:r>
              <a:rPr lang="en-US" b="1" dirty="0"/>
              <a:t> </a:t>
            </a:r>
            <a:endParaRPr lang="en-SG" b="1" dirty="0">
              <a:effectLst>
                <a:glow rad="279400">
                  <a:prstClr val="black">
                    <a:alpha val="94000"/>
                  </a:prstClr>
                </a:glow>
              </a:effectLst>
            </a:endParaRPr>
          </a:p>
        </p:txBody>
      </p:sp>
      <p:pic>
        <p:nvPicPr>
          <p:cNvPr id="2" name="Picture 1"/>
          <p:cNvPicPr>
            <a:picLocks noChangeAspect="1"/>
          </p:cNvPicPr>
          <p:nvPr/>
        </p:nvPicPr>
        <p:blipFill>
          <a:blip r:embed="rId3"/>
          <a:stretch>
            <a:fillRect/>
          </a:stretch>
        </p:blipFill>
        <p:spPr>
          <a:xfrm>
            <a:off x="122903" y="2"/>
            <a:ext cx="3493796" cy="3029889"/>
          </a:xfrm>
          <a:prstGeom prst="rect">
            <a:avLst/>
          </a:prstGeom>
        </p:spPr>
      </p:pic>
    </p:spTree>
    <p:extLst>
      <p:ext uri="{BB962C8B-B14F-4D97-AF65-F5344CB8AC3E}">
        <p14:creationId xmlns:p14="http://schemas.microsoft.com/office/powerpoint/2010/main" val="2885310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2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3059113" y="2349500"/>
            <a:ext cx="2665412" cy="2663825"/>
            <a:chOff x="3059832" y="2348880"/>
            <a:chExt cx="2664304" cy="2664312"/>
          </a:xfrm>
        </p:grpSpPr>
        <p:sp>
          <p:nvSpPr>
            <p:cNvPr id="798747" name="Oval Callout 2"/>
            <p:cNvSpPr>
              <a:spLocks noChangeArrowheads="1"/>
            </p:cNvSpPr>
            <p:nvPr/>
          </p:nvSpPr>
          <p:spPr bwMode="auto">
            <a:xfrm>
              <a:off x="3059832" y="2348880"/>
              <a:ext cx="2664304" cy="2664312"/>
            </a:xfrm>
            <a:prstGeom prst="wedgeEllipseCallout">
              <a:avLst>
                <a:gd name="adj1" fmla="val 111606"/>
                <a:gd name="adj2" fmla="val -18079"/>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939346"/>
            </a:xfrm>
            <a:prstGeom prst="rect">
              <a:avLst/>
            </a:prstGeom>
            <a:noFill/>
            <a:ln>
              <a:noFill/>
            </a:ln>
          </p:spPr>
          <p:txBody>
            <a:bodyPr>
              <a:spAutoFit/>
            </a:bodyPr>
            <a:lstStyle/>
            <a:p>
              <a:pPr algn="ctr" fontAlgn="base">
                <a:spcBef>
                  <a:spcPct val="0"/>
                </a:spcBef>
                <a:spcAft>
                  <a:spcPct val="0"/>
                </a:spcAft>
                <a:defRPr/>
              </a:pPr>
              <a:r>
                <a:rPr lang="en-US" sz="2400" b="1" dirty="0" err="1">
                  <a:solidFill>
                    <a:prstClr val="white"/>
                  </a:solidFill>
                  <a:effectLst>
                    <a:outerShdw blurRad="38100" dist="38100" dir="2700000" algn="tl">
                      <a:srgbClr val="808080"/>
                    </a:outerShdw>
                  </a:effectLst>
                  <a:latin typeface="Arial" charset="0"/>
                  <a:cs typeface="Arial" charset="0"/>
                </a:rPr>
                <a:t>Kristus</a:t>
              </a:r>
              <a:r>
                <a:rPr lang="en-US" sz="2400" b="1" dirty="0">
                  <a:solidFill>
                    <a:prstClr val="white"/>
                  </a:solidFill>
                  <a:effectLst>
                    <a:outerShdw blurRad="38100" dist="38100" dir="2700000" algn="tl">
                      <a:srgbClr val="808080"/>
                    </a:outerShdw>
                  </a:effectLst>
                  <a:latin typeface="Arial" charset="0"/>
                  <a:cs typeface="Arial" charset="0"/>
                </a:rPr>
                <a:t>:</a:t>
              </a:r>
              <a:br>
                <a:rPr lang="en-US" sz="2400" b="1" dirty="0">
                  <a:solidFill>
                    <a:prstClr val="white"/>
                  </a:solidFill>
                  <a:effectLst>
                    <a:outerShdw blurRad="38100" dist="38100" dir="2700000" algn="tl">
                      <a:srgbClr val="808080"/>
                    </a:outerShdw>
                  </a:effectLst>
                  <a:latin typeface="Arial" charset="0"/>
                  <a:cs typeface="Arial" charset="0"/>
                </a:rPr>
              </a:br>
              <a:r>
                <a:rPr lang="en-US" sz="2400" b="1" dirty="0" err="1">
                  <a:solidFill>
                    <a:prstClr val="white"/>
                  </a:solidFill>
                  <a:effectLst>
                    <a:outerShdw blurRad="38100" dist="38100" dir="2700000" algn="tl">
                      <a:srgbClr val="808080"/>
                    </a:outerShdw>
                  </a:effectLst>
                  <a:latin typeface="Arial" charset="0"/>
                  <a:cs typeface="Arial" charset="0"/>
                </a:rPr>
                <a:t>Memegang</a:t>
              </a:r>
              <a:r>
                <a:rPr lang="en-US" sz="2400" b="1" dirty="0">
                  <a:solidFill>
                    <a:prstClr val="white"/>
                  </a:solidFill>
                  <a:effectLst>
                    <a:outerShdw blurRad="38100" dist="38100" dir="2700000" algn="tl">
                      <a:srgbClr val="808080"/>
                    </a:outerShdw>
                  </a:effectLst>
                  <a:latin typeface="Arial" charset="0"/>
                  <a:cs typeface="Arial" charset="0"/>
                </a:rPr>
                <a:t> </a:t>
              </a:r>
              <a:r>
                <a:rPr lang="en-US" sz="2400" b="1" dirty="0" err="1">
                  <a:solidFill>
                    <a:prstClr val="white"/>
                  </a:solidFill>
                  <a:effectLst>
                    <a:outerShdw blurRad="38100" dist="38100" dir="2700000" algn="tl">
                      <a:srgbClr val="808080"/>
                    </a:outerShdw>
                  </a:effectLst>
                  <a:latin typeface="Arial" charset="0"/>
                  <a:cs typeface="Arial" charset="0"/>
                </a:rPr>
                <a:t>ke</a:t>
              </a:r>
              <a:r>
                <a:rPr lang="en-US" sz="2400" b="1" dirty="0">
                  <a:solidFill>
                    <a:prstClr val="white"/>
                  </a:solidFill>
                  <a:effectLst>
                    <a:outerShdw blurRad="38100" dist="38100" dir="2700000" algn="tl">
                      <a:srgbClr val="808080"/>
                    </a:outerShdw>
                  </a:effectLst>
                  <a:latin typeface="Arial" charset="0"/>
                  <a:cs typeface="Arial" charset="0"/>
                </a:rPr>
                <a:t> 7 </a:t>
              </a:r>
              <a:r>
                <a:rPr lang="en-US" sz="2400" b="1" dirty="0" err="1">
                  <a:solidFill>
                    <a:prstClr val="white"/>
                  </a:solidFill>
                  <a:effectLst>
                    <a:outerShdw blurRad="38100" dist="38100" dir="2700000" algn="tl">
                      <a:srgbClr val="808080"/>
                    </a:outerShdw>
                  </a:effectLst>
                  <a:latin typeface="Arial" charset="0"/>
                  <a:cs typeface="Arial" charset="0"/>
                </a:rPr>
                <a:t>Roh</a:t>
              </a:r>
              <a:r>
                <a:rPr lang="en-US" sz="2400" b="1" dirty="0">
                  <a:solidFill>
                    <a:prstClr val="white"/>
                  </a:solidFill>
                  <a:effectLst>
                    <a:outerShdw blurRad="38100" dist="38100" dir="2700000" algn="tl">
                      <a:srgbClr val="808080"/>
                    </a:outerShdw>
                  </a:effectLst>
                  <a:latin typeface="Arial" charset="0"/>
                  <a:cs typeface="Arial" charset="0"/>
                </a:rPr>
                <a:t> Allah </a:t>
              </a:r>
              <a:r>
                <a:rPr lang="en-US" sz="2400" b="1" dirty="0" err="1">
                  <a:solidFill>
                    <a:prstClr val="white"/>
                  </a:solidFill>
                  <a:effectLst>
                    <a:outerShdw blurRad="38100" dist="38100" dir="2700000" algn="tl">
                      <a:srgbClr val="808080"/>
                    </a:outerShdw>
                  </a:effectLst>
                  <a:latin typeface="Arial" charset="0"/>
                  <a:cs typeface="Arial" charset="0"/>
                </a:rPr>
                <a:t>dan</a:t>
              </a:r>
              <a:r>
                <a:rPr lang="en-US" sz="2400" b="1" dirty="0">
                  <a:solidFill>
                    <a:prstClr val="white"/>
                  </a:solidFill>
                  <a:effectLst>
                    <a:outerShdw blurRad="38100" dist="38100" dir="2700000" algn="tl">
                      <a:srgbClr val="808080"/>
                    </a:outerShdw>
                  </a:effectLst>
                  <a:latin typeface="Arial" charset="0"/>
                  <a:cs typeface="Arial" charset="0"/>
                </a:rPr>
                <a:t> </a:t>
              </a:r>
              <a:r>
                <a:rPr lang="en-US" sz="2400" b="1" dirty="0" err="1">
                  <a:solidFill>
                    <a:prstClr val="white"/>
                  </a:solidFill>
                  <a:effectLst>
                    <a:outerShdw blurRad="38100" dist="38100" dir="2700000" algn="tl">
                      <a:srgbClr val="808080"/>
                    </a:outerShdw>
                  </a:effectLst>
                  <a:latin typeface="Arial" charset="0"/>
                  <a:cs typeface="Arial" charset="0"/>
                </a:rPr>
                <a:t>ke</a:t>
              </a:r>
              <a:r>
                <a:rPr lang="en-US" sz="2400" b="1" dirty="0">
                  <a:solidFill>
                    <a:prstClr val="white"/>
                  </a:solidFill>
                  <a:effectLst>
                    <a:outerShdw blurRad="38100" dist="38100" dir="2700000" algn="tl">
                      <a:srgbClr val="808080"/>
                    </a:outerShdw>
                  </a:effectLst>
                  <a:latin typeface="Arial" charset="0"/>
                  <a:cs typeface="Arial" charset="0"/>
                </a:rPr>
                <a:t> 7 </a:t>
              </a:r>
              <a:r>
                <a:rPr lang="en-US" sz="2400" b="1" dirty="0" err="1">
                  <a:solidFill>
                    <a:prstClr val="white"/>
                  </a:solidFill>
                  <a:effectLst>
                    <a:outerShdw blurRad="38100" dist="38100" dir="2700000" algn="tl">
                      <a:srgbClr val="808080"/>
                    </a:outerShdw>
                  </a:effectLst>
                  <a:latin typeface="Arial" charset="0"/>
                  <a:cs typeface="Arial" charset="0"/>
                </a:rPr>
                <a:t>bintang</a:t>
              </a:r>
              <a:endParaRPr lang="en-US" sz="2400" b="1" dirty="0">
                <a:solidFill>
                  <a:prstClr val="white"/>
                </a:solidFill>
                <a:effectLst>
                  <a:outerShdw blurRad="38100" dist="38100" dir="2700000" algn="tl">
                    <a:srgbClr val="808080"/>
                  </a:outerShdw>
                </a:effectLst>
                <a:latin typeface="Arial" charset="0"/>
                <a:cs typeface="Arial" charset="0"/>
              </a:endParaRPr>
            </a:p>
          </p:txBody>
        </p:sp>
      </p:grpSp>
      <p:sp>
        <p:nvSpPr>
          <p:cNvPr id="798727" name="Title 1"/>
          <p:cNvSpPr>
            <a:spLocks noGrp="1"/>
          </p:cNvSpPr>
          <p:nvPr>
            <p:ph type="title"/>
          </p:nvPr>
        </p:nvSpPr>
        <p:spPr>
          <a:xfrm>
            <a:off x="-31750" y="-26988"/>
            <a:ext cx="9212263" cy="719138"/>
          </a:xfrm>
        </p:spPr>
        <p:txBody>
          <a:bodyPr>
            <a:normAutofit fontScale="90000"/>
          </a:bodyPr>
          <a:lstStyle/>
          <a:p>
            <a:r>
              <a:rPr lang="en-US" dirty="0">
                <a:latin typeface="Arial" charset="0"/>
                <a:ea typeface="ＭＳ Ｐゴシック" charset="0"/>
              </a:rPr>
              <a:t>Sardis (Why 3:1-6)</a:t>
            </a:r>
          </a:p>
        </p:txBody>
      </p:sp>
      <p:sp>
        <p:nvSpPr>
          <p:cNvPr id="8" name="TextBox 7"/>
          <p:cNvSpPr txBox="1"/>
          <p:nvPr/>
        </p:nvSpPr>
        <p:spPr>
          <a:xfrm>
            <a:off x="107950" y="5013325"/>
            <a:ext cx="1885950"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Efesus</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algn="ct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Laodikia</a:t>
            </a:r>
          </a:p>
        </p:txBody>
      </p:sp>
      <p:sp>
        <p:nvSpPr>
          <p:cNvPr id="12" name="TextBox 11"/>
          <p:cNvSpPr txBox="1"/>
          <p:nvPr/>
        </p:nvSpPr>
        <p:spPr>
          <a:xfrm>
            <a:off x="6861175" y="5127625"/>
            <a:ext cx="2174875" cy="461963"/>
          </a:xfrm>
          <a:prstGeom prst="rect">
            <a:avLst/>
          </a:prstGeom>
          <a:noFill/>
        </p:spPr>
        <p:txBody>
          <a:bodyPr>
            <a:spAutoFit/>
          </a:bodyPr>
          <a:lstStyle/>
          <a:p>
            <a:pP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Filadelfia</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Tiatira</a:t>
            </a:r>
          </a:p>
        </p:txBody>
      </p:sp>
      <p:sp>
        <p:nvSpPr>
          <p:cNvPr id="18" name="TextBox 17"/>
          <p:cNvSpPr txBox="1"/>
          <p:nvPr/>
        </p:nvSpPr>
        <p:spPr>
          <a:xfrm>
            <a:off x="971550" y="908050"/>
            <a:ext cx="1887538" cy="461963"/>
          </a:xfrm>
          <a:prstGeom prst="rect">
            <a:avLst/>
          </a:prstGeom>
          <a:noFill/>
        </p:spPr>
        <p:txBody>
          <a:bodyPr>
            <a:spAutoFit/>
          </a:bodyPr>
          <a:lstStyle/>
          <a:p>
            <a:pPr algn="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Pergamus</a:t>
            </a:r>
          </a:p>
        </p:txBody>
      </p:sp>
      <p:sp>
        <p:nvSpPr>
          <p:cNvPr id="20" name="TextBox 19"/>
          <p:cNvSpPr txBox="1"/>
          <p:nvPr/>
        </p:nvSpPr>
        <p:spPr>
          <a:xfrm>
            <a:off x="0" y="2924175"/>
            <a:ext cx="1476375"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Smirna</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31"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base" hangingPunct="0">
              <a:spcBef>
                <a:spcPct val="0"/>
              </a:spcBef>
              <a:spcAft>
                <a:spcPct val="0"/>
              </a:spcAft>
            </a:pPr>
            <a:r>
              <a:rPr lang="en-US" b="1" dirty="0">
                <a:solidFill>
                  <a:prstClr val="white"/>
                </a:solidFill>
                <a:latin typeface="Arial" charset="0"/>
                <a:cs typeface="Arial" charset="0"/>
              </a:rPr>
              <a:t>357</a:t>
            </a:r>
          </a:p>
        </p:txBody>
      </p:sp>
      <p:pic>
        <p:nvPicPr>
          <p:cNvPr id="4" name="Picture 3"/>
          <p:cNvPicPr>
            <a:picLocks noChangeAspect="1"/>
          </p:cNvPicPr>
          <p:nvPr/>
        </p:nvPicPr>
        <p:blipFill>
          <a:blip r:embed="rId4"/>
          <a:stretch>
            <a:fillRect/>
          </a:stretch>
        </p:blipFill>
        <p:spPr>
          <a:xfrm>
            <a:off x="3055818" y="2349500"/>
            <a:ext cx="2743438" cy="2676376"/>
          </a:xfrm>
          <a:prstGeom prst="rect">
            <a:avLst/>
          </a:prstGeom>
        </p:spPr>
      </p:pic>
      <p:sp>
        <p:nvSpPr>
          <p:cNvPr id="6" name="Rectangle 5"/>
          <p:cNvSpPr/>
          <p:nvPr/>
        </p:nvSpPr>
        <p:spPr>
          <a:xfrm>
            <a:off x="3223359" y="2533526"/>
            <a:ext cx="2408356" cy="2308324"/>
          </a:xfrm>
          <a:prstGeom prst="rect">
            <a:avLst/>
          </a:prstGeom>
        </p:spPr>
        <p:txBody>
          <a:bodyPr wrap="square">
            <a:spAutoFit/>
          </a:bodyPr>
          <a:lstStyle/>
          <a:p>
            <a:pPr algn="ctr" fontAlgn="base">
              <a:spcBef>
                <a:spcPct val="0"/>
              </a:spcBef>
              <a:spcAft>
                <a:spcPct val="0"/>
              </a:spcAft>
              <a:defRPr/>
            </a:pPr>
            <a:r>
              <a:rPr lang="en-US" sz="2400" b="1" dirty="0" err="1">
                <a:solidFill>
                  <a:prstClr val="white"/>
                </a:solidFill>
                <a:effectLst>
                  <a:outerShdw blurRad="38100" dist="38100" dir="2700000" algn="tl">
                    <a:srgbClr val="808080"/>
                  </a:outerShdw>
                </a:effectLst>
                <a:latin typeface="Arial" charset="0"/>
                <a:cs typeface="Arial" charset="0"/>
              </a:rPr>
              <a:t>Pujian</a:t>
            </a:r>
            <a:r>
              <a:rPr lang="en-US" sz="2400" b="1" dirty="0">
                <a:solidFill>
                  <a:prstClr val="white"/>
                </a:solidFill>
                <a:effectLst>
                  <a:outerShdw blurRad="38100" dist="38100" dir="2700000" algn="tl">
                    <a:srgbClr val="808080"/>
                  </a:outerShdw>
                </a:effectLst>
                <a:latin typeface="Arial" charset="0"/>
                <a:cs typeface="Arial" charset="0"/>
              </a:rPr>
              <a:t>:</a:t>
            </a:r>
          </a:p>
          <a:p>
            <a:pPr algn="ctr" fontAlgn="base">
              <a:spcBef>
                <a:spcPct val="0"/>
              </a:spcBef>
              <a:spcAft>
                <a:spcPct val="0"/>
              </a:spcAft>
              <a:defRPr/>
            </a:pPr>
            <a:endParaRPr lang="en-US" sz="2400" b="1" dirty="0">
              <a:solidFill>
                <a:prstClr val="white"/>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r>
              <a:rPr lang="en-US" sz="2400" b="1" dirty="0" err="1">
                <a:solidFill>
                  <a:prstClr val="white"/>
                </a:solidFill>
                <a:effectLst>
                  <a:outerShdw blurRad="38100" dist="38100" dir="2700000" algn="tl">
                    <a:srgbClr val="808080"/>
                  </a:outerShdw>
                </a:effectLst>
                <a:latin typeface="Arial" charset="0"/>
                <a:cs typeface="Arial" charset="0"/>
              </a:rPr>
              <a:t>Perbuatan</a:t>
            </a:r>
            <a:endParaRPr lang="en-US" sz="2400" b="1" dirty="0">
              <a:solidFill>
                <a:prstClr val="white"/>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endParaRPr lang="en-US" sz="2400" b="1" dirty="0">
              <a:solidFill>
                <a:prstClr val="white"/>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r>
              <a:rPr lang="en-US" sz="2400" b="1" dirty="0" err="1">
                <a:solidFill>
                  <a:prstClr val="white"/>
                </a:solidFill>
                <a:effectLst>
                  <a:outerShdw blurRad="38100" dist="38100" dir="2700000" algn="tl">
                    <a:srgbClr val="808080"/>
                  </a:outerShdw>
                </a:effectLst>
                <a:latin typeface="Arial" charset="0"/>
                <a:cs typeface="Arial" charset="0"/>
              </a:rPr>
              <a:t>Dikatakan</a:t>
            </a:r>
            <a:r>
              <a:rPr lang="en-US" sz="2400" b="1" dirty="0">
                <a:solidFill>
                  <a:prstClr val="white"/>
                </a:solidFill>
                <a:effectLst>
                  <a:outerShdw blurRad="38100" dist="38100" dir="2700000" algn="tl">
                    <a:srgbClr val="808080"/>
                  </a:outerShdw>
                </a:effectLst>
                <a:latin typeface="Arial" charset="0"/>
                <a:cs typeface="Arial" charset="0"/>
              </a:rPr>
              <a:t> </a:t>
            </a:r>
            <a:r>
              <a:rPr lang="en-US" sz="2400" b="1" dirty="0" err="1">
                <a:solidFill>
                  <a:prstClr val="white"/>
                </a:solidFill>
                <a:effectLst>
                  <a:outerShdw blurRad="38100" dist="38100" dir="2700000" algn="tl">
                    <a:srgbClr val="808080"/>
                  </a:outerShdw>
                </a:effectLst>
                <a:latin typeface="Arial" charset="0"/>
                <a:cs typeface="Arial" charset="0"/>
              </a:rPr>
              <a:t>hidup</a:t>
            </a:r>
            <a:endParaRPr lang="en-US" sz="2400" b="1" dirty="0">
              <a:solidFill>
                <a:prstClr val="white"/>
              </a:solidFill>
              <a:effectLst>
                <a:outerShdw blurRad="38100" dist="38100" dir="2700000" algn="tl">
                  <a:srgbClr val="808080"/>
                </a:outerShdw>
              </a:effectLst>
              <a:latin typeface="Arial" charset="0"/>
              <a:cs typeface="Arial" charset="0"/>
            </a:endParaRPr>
          </a:p>
        </p:txBody>
      </p:sp>
      <p:sp>
        <p:nvSpPr>
          <p:cNvPr id="17" name="Oval 21"/>
          <p:cNvSpPr>
            <a:spLocks noChangeArrowheads="1"/>
          </p:cNvSpPr>
          <p:nvPr/>
        </p:nvSpPr>
        <p:spPr bwMode="auto">
          <a:xfrm>
            <a:off x="2555875" y="1844675"/>
            <a:ext cx="3671888" cy="3671888"/>
          </a:xfrm>
          <a:prstGeom prst="ellipse">
            <a:avLst/>
          </a:prstGeom>
          <a:solidFill>
            <a:sysClr val="windowText" lastClr="000000"/>
          </a:solidFill>
          <a:ln w="9525">
            <a:solidFill>
              <a:sysClr val="windowText" lastClr="000000"/>
            </a:solidFill>
            <a:round/>
            <a:headEnd/>
            <a:tailEnd type="stealth" w="lg" len="lg"/>
          </a:ln>
        </p:spPr>
        <p:txBody>
          <a:bodyPr lIns="90000" tIns="46800" rIns="90000" bIns="46800">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omic Sans MS" charset="0"/>
              <a:ea typeface="ＭＳ Ｐゴシック" charset="0"/>
              <a:cs typeface="ＭＳ Ｐゴシック" charset="0"/>
            </a:endParaRPr>
          </a:p>
        </p:txBody>
      </p:sp>
      <p:sp>
        <p:nvSpPr>
          <p:cNvPr id="2" name="Rectangle 1"/>
          <p:cNvSpPr/>
          <p:nvPr/>
        </p:nvSpPr>
        <p:spPr>
          <a:xfrm>
            <a:off x="2188369" y="1993463"/>
            <a:ext cx="4572000" cy="1200329"/>
          </a:xfrm>
          <a:prstGeom prst="rect">
            <a:avLst/>
          </a:prstGeom>
        </p:spPr>
        <p:txBody>
          <a:bodyPr>
            <a:spAutoFit/>
          </a:bodyPr>
          <a:lstStyle/>
          <a:p>
            <a:pPr algn="ctr" fontAlgn="base">
              <a:spcBef>
                <a:spcPct val="0"/>
              </a:spcBef>
              <a:spcAft>
                <a:spcPct val="0"/>
              </a:spcAft>
              <a:defRPr/>
            </a:pPr>
            <a:r>
              <a:rPr lang="en-US" sz="2400" b="1" dirty="0" err="1">
                <a:solidFill>
                  <a:prstClr val="white"/>
                </a:solidFill>
                <a:effectLst>
                  <a:outerShdw blurRad="38100" dist="38100" dir="2700000" algn="tl">
                    <a:srgbClr val="808080"/>
                  </a:outerShdw>
                </a:effectLst>
                <a:latin typeface="Arial" charset="0"/>
                <a:cs typeface="Arial" charset="0"/>
              </a:rPr>
              <a:t>Teguran</a:t>
            </a:r>
            <a:endParaRPr lang="en-US" sz="2400" b="1" dirty="0">
              <a:solidFill>
                <a:prstClr val="white"/>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endParaRPr lang="en-US" sz="2400" b="1" dirty="0">
              <a:solidFill>
                <a:prstClr val="white"/>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r>
              <a:rPr lang="en-US" sz="2400" b="1" dirty="0" err="1">
                <a:solidFill>
                  <a:prstClr val="white"/>
                </a:solidFill>
                <a:effectLst>
                  <a:outerShdw blurRad="38100" dist="38100" dir="2700000" algn="tl">
                    <a:srgbClr val="808080"/>
                  </a:outerShdw>
                </a:effectLst>
                <a:latin typeface="Arial" charset="0"/>
                <a:cs typeface="Arial" charset="0"/>
              </a:rPr>
              <a:t>Engkau</a:t>
            </a:r>
            <a:r>
              <a:rPr lang="en-US" sz="2400" b="1" dirty="0">
                <a:solidFill>
                  <a:prstClr val="white"/>
                </a:solidFill>
                <a:effectLst>
                  <a:outerShdw blurRad="38100" dist="38100" dir="2700000" algn="tl">
                    <a:srgbClr val="808080"/>
                  </a:outerShdw>
                </a:effectLst>
                <a:latin typeface="Arial" charset="0"/>
                <a:cs typeface="Arial" charset="0"/>
              </a:rPr>
              <a:t> </a:t>
            </a:r>
            <a:r>
              <a:rPr lang="en-US" sz="2400" b="1" dirty="0" err="1">
                <a:solidFill>
                  <a:prstClr val="white"/>
                </a:solidFill>
                <a:effectLst>
                  <a:outerShdw blurRad="38100" dist="38100" dir="2700000" algn="tl">
                    <a:srgbClr val="808080"/>
                  </a:outerShdw>
                </a:effectLst>
                <a:latin typeface="Arial" charset="0"/>
                <a:cs typeface="Arial" charset="0"/>
              </a:rPr>
              <a:t>mati</a:t>
            </a:r>
            <a:endParaRPr lang="en-US" sz="2400" b="1" dirty="0">
              <a:solidFill>
                <a:prstClr val="white"/>
              </a:solidFill>
              <a:effectLst>
                <a:outerShdw blurRad="38100" dist="38100" dir="2700000" algn="tl">
                  <a:srgbClr val="808080"/>
                </a:outerShdw>
              </a:effectLst>
              <a:latin typeface="Arial" charset="0"/>
              <a:cs typeface="Arial" charset="0"/>
            </a:endParaRPr>
          </a:p>
        </p:txBody>
      </p:sp>
      <p:pic>
        <p:nvPicPr>
          <p:cNvPr id="3" name="Picture 2"/>
          <p:cNvPicPr>
            <a:picLocks noChangeAspect="1"/>
          </p:cNvPicPr>
          <p:nvPr/>
        </p:nvPicPr>
        <p:blipFill>
          <a:blip r:embed="rId5"/>
          <a:stretch>
            <a:fillRect/>
          </a:stretch>
        </p:blipFill>
        <p:spPr>
          <a:xfrm>
            <a:off x="2060619" y="1388042"/>
            <a:ext cx="4621169" cy="4608975"/>
          </a:xfrm>
          <a:prstGeom prst="rect">
            <a:avLst/>
          </a:prstGeom>
        </p:spPr>
      </p:pic>
      <p:sp>
        <p:nvSpPr>
          <p:cNvPr id="5" name="Rectangle 4"/>
          <p:cNvSpPr/>
          <p:nvPr/>
        </p:nvSpPr>
        <p:spPr>
          <a:xfrm>
            <a:off x="2081755" y="1459480"/>
            <a:ext cx="4572000" cy="1569660"/>
          </a:xfrm>
          <a:prstGeom prst="rect">
            <a:avLst/>
          </a:prstGeom>
        </p:spPr>
        <p:txBody>
          <a:bodyPr>
            <a:spAutoFit/>
          </a:bodyPr>
          <a:lstStyle/>
          <a:p>
            <a:pPr algn="ctr" fontAlgn="base">
              <a:spcBef>
                <a:spcPct val="0"/>
              </a:spcBef>
              <a:spcAft>
                <a:spcPct val="0"/>
              </a:spcAft>
              <a:defRPr/>
            </a:pPr>
            <a:r>
              <a:rPr lang="en-US" sz="2400" b="1" dirty="0" err="1">
                <a:effectLst>
                  <a:outerShdw blurRad="38100" dist="38100" dir="2700000" algn="tl">
                    <a:srgbClr val="808080"/>
                  </a:outerShdw>
                </a:effectLst>
                <a:latin typeface="Arial" charset="0"/>
                <a:cs typeface="Arial" charset="0"/>
              </a:rPr>
              <a:t>Nasehat</a:t>
            </a:r>
            <a:endParaRPr lang="en-US" sz="2400" b="1" dirty="0">
              <a:effectLst>
                <a:outerShdw blurRad="38100" dist="38100" dir="2700000" algn="tl">
                  <a:srgbClr val="808080"/>
                </a:outerShdw>
              </a:effectLst>
              <a:latin typeface="Arial" charset="0"/>
              <a:cs typeface="Arial" charset="0"/>
            </a:endParaRPr>
          </a:p>
          <a:p>
            <a:pPr algn="ctr" fontAlgn="base">
              <a:spcBef>
                <a:spcPct val="0"/>
              </a:spcBef>
              <a:spcAft>
                <a:spcPct val="0"/>
              </a:spcAft>
              <a:defRPr/>
            </a:pPr>
            <a:endParaRPr lang="en-US" sz="2400" b="1" dirty="0">
              <a:effectLst>
                <a:outerShdw blurRad="38100" dist="38100" dir="2700000" algn="tl">
                  <a:srgbClr val="808080"/>
                </a:outerShdw>
              </a:effectLst>
              <a:latin typeface="Arial" charset="0"/>
              <a:cs typeface="Arial" charset="0"/>
            </a:endParaRPr>
          </a:p>
          <a:p>
            <a:pPr algn="ctr" fontAlgn="base">
              <a:spcBef>
                <a:spcPct val="0"/>
              </a:spcBef>
              <a:spcAft>
                <a:spcPct val="0"/>
              </a:spcAft>
              <a:defRPr/>
            </a:pPr>
            <a:r>
              <a:rPr lang="en-US" sz="2400" b="1" dirty="0" err="1">
                <a:effectLst>
                  <a:outerShdw blurRad="38100" dist="38100" dir="2700000" algn="tl">
                    <a:srgbClr val="808080"/>
                  </a:outerShdw>
                </a:effectLst>
                <a:latin typeface="Arial" charset="0"/>
                <a:cs typeface="Arial" charset="0"/>
              </a:rPr>
              <a:t>Bangun</a:t>
            </a:r>
            <a:r>
              <a:rPr lang="en-US" sz="2400" b="1" dirty="0">
                <a:effectLst>
                  <a:outerShdw blurRad="38100" dist="38100" dir="2700000" algn="tl">
                    <a:srgbClr val="808080"/>
                  </a:outerShdw>
                </a:effectLst>
                <a:latin typeface="Arial" charset="0"/>
                <a:cs typeface="Arial" charset="0"/>
              </a:rPr>
              <a:t>!</a:t>
            </a:r>
          </a:p>
          <a:p>
            <a:pPr algn="ctr" fontAlgn="base">
              <a:spcBef>
                <a:spcPct val="0"/>
              </a:spcBef>
              <a:spcAft>
                <a:spcPct val="0"/>
              </a:spcAft>
              <a:defRPr/>
            </a:pPr>
            <a:endParaRPr lang="en-US" sz="2400" b="1" dirty="0">
              <a:solidFill>
                <a:prstClr val="white"/>
              </a:solidFill>
              <a:effectLst>
                <a:outerShdw blurRad="38100" dist="38100" dir="2700000" algn="tl">
                  <a:srgbClr val="808080"/>
                </a:outerShdw>
              </a:effectLst>
              <a:latin typeface="Arial" charset="0"/>
              <a:cs typeface="Arial" charset="0"/>
            </a:endParaRPr>
          </a:p>
        </p:txBody>
      </p:sp>
    </p:spTree>
    <p:extLst>
      <p:ext uri="{BB962C8B-B14F-4D97-AF65-F5344CB8AC3E}">
        <p14:creationId xmlns:p14="http://schemas.microsoft.com/office/powerpoint/2010/main" val="416057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v2 guard asleep.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486400" cy="6943024"/>
          </a:xfrm>
          <a:prstGeom prst="rect">
            <a:avLst/>
          </a:prstGeom>
        </p:spPr>
      </p:pic>
      <p:sp>
        <p:nvSpPr>
          <p:cNvPr id="11266" name="Title 1"/>
          <p:cNvSpPr>
            <a:spLocks noGrp="1"/>
          </p:cNvSpPr>
          <p:nvPr>
            <p:ph type="title"/>
          </p:nvPr>
        </p:nvSpPr>
        <p:spPr>
          <a:xfrm>
            <a:off x="457200" y="0"/>
            <a:ext cx="8686800" cy="990600"/>
          </a:xfrm>
        </p:spPr>
        <p:txBody>
          <a:bodyPr/>
          <a:lstStyle/>
          <a:p>
            <a:pPr algn="l" eaLnBrk="1" hangingPunct="1"/>
            <a:r>
              <a:rPr lang="en-SG" dirty="0"/>
              <a:t>Sardis</a:t>
            </a:r>
          </a:p>
        </p:txBody>
      </p:sp>
      <p:sp>
        <p:nvSpPr>
          <p:cNvPr id="5" name="Content Placeholder 2"/>
          <p:cNvSpPr txBox="1">
            <a:spLocks/>
          </p:cNvSpPr>
          <p:nvPr/>
        </p:nvSpPr>
        <p:spPr>
          <a:xfrm>
            <a:off x="2743200" y="838202"/>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endParaRPr lang="en-SG"/>
          </a:p>
        </p:txBody>
      </p:sp>
      <p:sp>
        <p:nvSpPr>
          <p:cNvPr id="6" name="Content Placeholder 2"/>
          <p:cNvSpPr txBox="1">
            <a:spLocks/>
          </p:cNvSpPr>
          <p:nvPr/>
        </p:nvSpPr>
        <p:spPr>
          <a:xfrm>
            <a:off x="3757578" y="838200"/>
            <a:ext cx="5351473" cy="5334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4400" dirty="0" err="1">
                <a:solidFill>
                  <a:srgbClr val="FFFF00"/>
                </a:solidFill>
              </a:rPr>
              <a:t>Bangunlah</a:t>
            </a:r>
            <a:r>
              <a:rPr lang="en-US" sz="4400" dirty="0">
                <a:solidFill>
                  <a:srgbClr val="FFFF00"/>
                </a:solidFill>
              </a:rPr>
              <a:t>!</a:t>
            </a:r>
            <a:r>
              <a:rPr lang="en-US" dirty="0">
                <a:solidFill>
                  <a:srgbClr val="FFFF00"/>
                </a:solidFill>
              </a:rPr>
              <a:t> </a:t>
            </a:r>
            <a:r>
              <a:rPr lang="en-US" dirty="0"/>
              <a:t> </a:t>
            </a:r>
            <a:r>
              <a:rPr lang="en-US" dirty="0" err="1"/>
              <a:t>kuatkanlah</a:t>
            </a:r>
            <a:r>
              <a:rPr lang="en-US" dirty="0"/>
              <a:t> </a:t>
            </a:r>
            <a:r>
              <a:rPr lang="en-US" dirty="0" err="1"/>
              <a:t>apa</a:t>
            </a:r>
            <a:r>
              <a:rPr lang="en-US" dirty="0"/>
              <a:t> yang </a:t>
            </a:r>
            <a:r>
              <a:rPr lang="en-US" dirty="0" err="1"/>
              <a:t>masih</a:t>
            </a:r>
            <a:r>
              <a:rPr lang="en-US" dirty="0"/>
              <a:t> </a:t>
            </a:r>
            <a:r>
              <a:rPr lang="en-US" dirty="0" err="1"/>
              <a:t>tinggal</a:t>
            </a:r>
            <a:r>
              <a:rPr lang="en-US" dirty="0"/>
              <a:t> yang </a:t>
            </a:r>
            <a:r>
              <a:rPr lang="en-US" dirty="0" err="1"/>
              <a:t>sudah</a:t>
            </a:r>
            <a:r>
              <a:rPr lang="en-US" dirty="0"/>
              <a:t> </a:t>
            </a:r>
            <a:r>
              <a:rPr lang="en-US" dirty="0" err="1"/>
              <a:t>hampir</a:t>
            </a:r>
            <a:r>
              <a:rPr lang="en-US" dirty="0"/>
              <a:t> </a:t>
            </a:r>
            <a:r>
              <a:rPr lang="en-US" dirty="0" err="1"/>
              <a:t>mati</a:t>
            </a:r>
            <a:r>
              <a:rPr lang="en-US" dirty="0"/>
              <a:t>…</a:t>
            </a:r>
            <a:br>
              <a:rPr lang="en-US" dirty="0"/>
            </a:br>
            <a:r>
              <a:rPr lang="en-US" dirty="0"/>
              <a:t> (3:2 </a:t>
            </a:r>
            <a:r>
              <a:rPr lang="en-US" sz="2400" dirty="0"/>
              <a:t>TB</a:t>
            </a:r>
            <a:r>
              <a:rPr lang="en-US" dirty="0"/>
              <a:t>).</a:t>
            </a:r>
            <a:endParaRPr lang="en-SG" dirty="0"/>
          </a:p>
        </p:txBody>
      </p:sp>
      <p:sp>
        <p:nvSpPr>
          <p:cNvPr id="7" name="Text Box 37"/>
          <p:cNvSpPr txBox="1">
            <a:spLocks noChangeArrowheads="1"/>
          </p:cNvSpPr>
          <p:nvPr/>
        </p:nvSpPr>
        <p:spPr bwMode="auto">
          <a:xfrm>
            <a:off x="9556255" y="-812798"/>
            <a:ext cx="69632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base" hangingPunct="0">
              <a:spcBef>
                <a:spcPct val="0"/>
              </a:spcBef>
              <a:spcAft>
                <a:spcPct val="0"/>
              </a:spcAft>
            </a:pPr>
            <a:r>
              <a:rPr lang="en-US" b="1" dirty="0">
                <a:solidFill>
                  <a:prstClr val="white"/>
                </a:solidFill>
                <a:latin typeface="Arial" charset="0"/>
                <a:cs typeface="Arial" charset="0"/>
              </a:rPr>
              <a:t>358</a:t>
            </a:r>
          </a:p>
        </p:txBody>
      </p:sp>
      <p:sp>
        <p:nvSpPr>
          <p:cNvPr id="8" name="Text Box 37"/>
          <p:cNvSpPr txBox="1">
            <a:spLocks noChangeArrowheads="1"/>
          </p:cNvSpPr>
          <p:nvPr/>
        </p:nvSpPr>
        <p:spPr bwMode="auto">
          <a:xfrm>
            <a:off x="8413252" y="44450"/>
            <a:ext cx="69632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base" hangingPunct="0">
              <a:spcBef>
                <a:spcPct val="0"/>
              </a:spcBef>
              <a:spcAft>
                <a:spcPct val="0"/>
              </a:spcAft>
            </a:pPr>
            <a:r>
              <a:rPr lang="en-US" b="1" dirty="0">
                <a:solidFill>
                  <a:prstClr val="white"/>
                </a:solidFill>
                <a:latin typeface="Arial" charset="0"/>
                <a:cs typeface="Arial" charset="0"/>
              </a:rPr>
              <a:t>358</a:t>
            </a:r>
          </a:p>
        </p:txBody>
      </p:sp>
    </p:spTree>
    <p:extLst>
      <p:ext uri="{BB962C8B-B14F-4D97-AF65-F5344CB8AC3E}">
        <p14:creationId xmlns:p14="http://schemas.microsoft.com/office/powerpoint/2010/main" val="29677443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0" y="0"/>
            <a:ext cx="9144000" cy="990600"/>
          </a:xfrm>
        </p:spPr>
        <p:txBody>
          <a:bodyPr/>
          <a:lstStyle/>
          <a:p>
            <a:pPr eaLnBrk="1" hangingPunct="1"/>
            <a:r>
              <a:rPr lang="en-SG" dirty="0"/>
              <a:t>Sardis</a:t>
            </a:r>
          </a:p>
        </p:txBody>
      </p:sp>
      <p:pic>
        <p:nvPicPr>
          <p:cNvPr id="11268" name="Picture 2" descr="C:\Users\bs\Documents\Bible Text &amp; Chart\NT\Revelation\Others\Thyatira &amp; Sardis.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1962" y="990604"/>
            <a:ext cx="9165963" cy="5131217"/>
          </a:xfrm>
          <a:prstGeom prst="rect">
            <a:avLst/>
          </a:prstGeom>
          <a:noFill/>
          <a:ln w="9525">
            <a:noFill/>
            <a:miter lim="800000"/>
            <a:headEnd/>
            <a:tailEnd/>
          </a:ln>
        </p:spPr>
      </p:pic>
      <p:sp>
        <p:nvSpPr>
          <p:cNvPr id="5" name="Content Placeholder 2"/>
          <p:cNvSpPr txBox="1">
            <a:spLocks/>
          </p:cNvSpPr>
          <p:nvPr/>
        </p:nvSpPr>
        <p:spPr>
          <a:xfrm>
            <a:off x="2743200" y="838202"/>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endParaRPr lang="en-SG"/>
          </a:p>
        </p:txBody>
      </p:sp>
      <p:sp>
        <p:nvSpPr>
          <p:cNvPr id="6" name="Content Placeholder 2"/>
          <p:cNvSpPr txBox="1">
            <a:spLocks/>
          </p:cNvSpPr>
          <p:nvPr/>
        </p:nvSpPr>
        <p:spPr>
          <a:xfrm>
            <a:off x="5334" y="3099227"/>
            <a:ext cx="9165962" cy="315207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100" b="1" dirty="0">
                <a:effectLst>
                  <a:glow rad="279400">
                    <a:prstClr val="black">
                      <a:alpha val="94000"/>
                    </a:prstClr>
                  </a:glow>
                </a:effectLst>
              </a:rPr>
              <a:t>Sardis </a:t>
            </a:r>
            <a:r>
              <a:rPr lang="en-US" sz="3100" b="1" dirty="0" err="1">
                <a:effectLst>
                  <a:glow rad="279400">
                    <a:prstClr val="black">
                      <a:alpha val="94000"/>
                    </a:prstClr>
                  </a:glow>
                </a:effectLst>
              </a:rPr>
              <a:t>berdiri</a:t>
            </a:r>
            <a:r>
              <a:rPr lang="en-US" sz="3100" b="1" dirty="0">
                <a:effectLst>
                  <a:glow rad="279400">
                    <a:prstClr val="black">
                      <a:alpha val="94000"/>
                    </a:prstClr>
                  </a:glow>
                </a:effectLst>
              </a:rPr>
              <a:t> di </a:t>
            </a:r>
            <a:r>
              <a:rPr lang="en-US" sz="3100" b="1" dirty="0" err="1">
                <a:effectLst>
                  <a:glow rad="279400">
                    <a:prstClr val="black">
                      <a:alpha val="94000"/>
                    </a:prstClr>
                  </a:glow>
                </a:effectLst>
              </a:rPr>
              <a:t>atas</a:t>
            </a:r>
            <a:r>
              <a:rPr lang="en-US" sz="3100" b="1" dirty="0">
                <a:effectLst>
                  <a:glow rad="279400">
                    <a:prstClr val="black">
                      <a:alpha val="94000"/>
                    </a:prstClr>
                  </a:glow>
                </a:effectLst>
              </a:rPr>
              <a:t> </a:t>
            </a:r>
            <a:r>
              <a:rPr lang="en-US" sz="3100" b="1" dirty="0" err="1">
                <a:effectLst>
                  <a:glow rad="279400">
                    <a:prstClr val="black">
                      <a:alpha val="94000"/>
                    </a:prstClr>
                  </a:glow>
                </a:effectLst>
              </a:rPr>
              <a:t>daerah</a:t>
            </a:r>
            <a:r>
              <a:rPr lang="en-US" sz="3100" b="1" dirty="0">
                <a:effectLst>
                  <a:glow rad="279400">
                    <a:prstClr val="black">
                      <a:alpha val="94000"/>
                    </a:prstClr>
                  </a:glow>
                </a:effectLst>
              </a:rPr>
              <a:t> yang </a:t>
            </a:r>
            <a:r>
              <a:rPr lang="en-US" sz="3100" b="1" dirty="0" err="1">
                <a:effectLst>
                  <a:glow rad="279400">
                    <a:prstClr val="black">
                      <a:alpha val="94000"/>
                    </a:prstClr>
                  </a:glow>
                </a:effectLst>
              </a:rPr>
              <a:t>tidak</a:t>
            </a:r>
            <a:r>
              <a:rPr lang="en-US" sz="3100" b="1" dirty="0">
                <a:effectLst>
                  <a:glow rad="279400">
                    <a:prstClr val="black">
                      <a:alpha val="94000"/>
                    </a:prstClr>
                  </a:glow>
                </a:effectLst>
              </a:rPr>
              <a:t>  </a:t>
            </a:r>
            <a:r>
              <a:rPr lang="en-US" sz="3100" b="1" dirty="0" err="1">
                <a:effectLst>
                  <a:glow rad="279400">
                    <a:prstClr val="black">
                      <a:alpha val="94000"/>
                    </a:prstClr>
                  </a:glow>
                </a:effectLst>
              </a:rPr>
              <a:t>terkalahkan</a:t>
            </a:r>
            <a:r>
              <a:rPr lang="en-US" sz="3100" b="1" dirty="0">
                <a:effectLst>
                  <a:glow rad="279400">
                    <a:prstClr val="black">
                      <a:alpha val="94000"/>
                    </a:prstClr>
                  </a:glow>
                </a:effectLst>
              </a:rPr>
              <a:t> </a:t>
            </a:r>
            <a:r>
              <a:rPr lang="en-US" sz="3100" b="1" dirty="0" err="1">
                <a:effectLst>
                  <a:glow rad="279400">
                    <a:prstClr val="black">
                      <a:alpha val="94000"/>
                    </a:prstClr>
                  </a:glow>
                </a:effectLst>
              </a:rPr>
              <a:t>sekitar</a:t>
            </a:r>
            <a:r>
              <a:rPr lang="en-US" sz="3100" b="1" dirty="0">
                <a:effectLst>
                  <a:glow rad="279400">
                    <a:prstClr val="black">
                      <a:alpha val="94000"/>
                    </a:prstClr>
                  </a:glow>
                </a:effectLst>
              </a:rPr>
              <a:t> 457.5 m. (1500 </a:t>
            </a:r>
            <a:r>
              <a:rPr lang="en-US" sz="3100" b="1" dirty="0" err="1">
                <a:effectLst>
                  <a:glow rad="279400">
                    <a:prstClr val="black">
                      <a:alpha val="94000"/>
                    </a:prstClr>
                  </a:glow>
                </a:effectLst>
              </a:rPr>
              <a:t>kk</a:t>
            </a:r>
            <a:r>
              <a:rPr lang="en-US" sz="3100" b="1" dirty="0">
                <a:effectLst>
                  <a:glow rad="279400">
                    <a:prstClr val="black">
                      <a:alpha val="94000"/>
                    </a:prstClr>
                  </a:glow>
                </a:effectLst>
              </a:rPr>
              <a:t>.) di </a:t>
            </a:r>
            <a:r>
              <a:rPr lang="en-US" sz="3100" b="1" dirty="0" err="1">
                <a:effectLst>
                  <a:glow rad="279400">
                    <a:prstClr val="black">
                      <a:alpha val="94000"/>
                    </a:prstClr>
                  </a:glow>
                </a:effectLst>
              </a:rPr>
              <a:t>atas</a:t>
            </a:r>
            <a:r>
              <a:rPr lang="en-US" sz="3100" b="1" dirty="0">
                <a:effectLst>
                  <a:glow rad="279400">
                    <a:prstClr val="black">
                      <a:alpha val="94000"/>
                    </a:prstClr>
                  </a:glow>
                </a:effectLst>
              </a:rPr>
              <a:t> </a:t>
            </a:r>
            <a:r>
              <a:rPr lang="en-US" sz="3100" b="1" dirty="0" err="1">
                <a:effectLst>
                  <a:glow rad="279400">
                    <a:prstClr val="black">
                      <a:alpha val="94000"/>
                    </a:prstClr>
                  </a:glow>
                </a:effectLst>
              </a:rPr>
              <a:t>dataran</a:t>
            </a:r>
            <a:r>
              <a:rPr lang="en-US" sz="3100" b="1" dirty="0">
                <a:effectLst>
                  <a:glow rad="279400">
                    <a:prstClr val="black">
                      <a:alpha val="94000"/>
                    </a:prstClr>
                  </a:glow>
                </a:effectLst>
              </a:rPr>
              <a:t>.  </a:t>
            </a:r>
            <a:r>
              <a:rPr lang="en-US" sz="3100" b="1" dirty="0" err="1">
                <a:effectLst>
                  <a:glow rad="279400">
                    <a:prstClr val="black">
                      <a:alpha val="94000"/>
                    </a:prstClr>
                  </a:glow>
                </a:effectLst>
              </a:rPr>
              <a:t>Tentara</a:t>
            </a:r>
            <a:r>
              <a:rPr lang="en-US" sz="3100" b="1" dirty="0">
                <a:effectLst>
                  <a:glow rad="279400">
                    <a:prstClr val="black">
                      <a:alpha val="94000"/>
                    </a:prstClr>
                  </a:glow>
                </a:effectLst>
              </a:rPr>
              <a:t> Koresh (549 SM) </a:t>
            </a:r>
            <a:r>
              <a:rPr lang="en-US" sz="3100" b="1" dirty="0" err="1">
                <a:effectLst>
                  <a:glow rad="279400">
                    <a:prstClr val="black">
                      <a:alpha val="94000"/>
                    </a:prstClr>
                  </a:glow>
                </a:effectLst>
              </a:rPr>
              <a:t>dan</a:t>
            </a:r>
            <a:r>
              <a:rPr lang="en-US" sz="3100" b="1" dirty="0">
                <a:effectLst>
                  <a:glow rad="279400">
                    <a:prstClr val="black">
                      <a:alpha val="94000"/>
                    </a:prstClr>
                  </a:glow>
                </a:effectLst>
              </a:rPr>
              <a:t> </a:t>
            </a:r>
            <a:r>
              <a:rPr lang="en-US" sz="3100" b="1" dirty="0" err="1">
                <a:effectLst>
                  <a:glow rad="279400">
                    <a:prstClr val="black">
                      <a:alpha val="94000"/>
                    </a:prstClr>
                  </a:glow>
                </a:effectLst>
              </a:rPr>
              <a:t>Antiokhos</a:t>
            </a:r>
            <a:r>
              <a:rPr lang="en-US" sz="3100" b="1" dirty="0">
                <a:effectLst>
                  <a:glow rad="279400">
                    <a:prstClr val="black">
                      <a:alpha val="94000"/>
                    </a:prstClr>
                  </a:glow>
                </a:effectLst>
              </a:rPr>
              <a:t> (214 SM) </a:t>
            </a:r>
            <a:r>
              <a:rPr lang="en-US" sz="3100" b="1" dirty="0" err="1">
                <a:solidFill>
                  <a:srgbClr val="FFFF00"/>
                </a:solidFill>
                <a:effectLst>
                  <a:glow rad="279400">
                    <a:prstClr val="black">
                      <a:alpha val="94000"/>
                    </a:prstClr>
                  </a:glow>
                </a:effectLst>
              </a:rPr>
              <a:t>menaklukkan</a:t>
            </a:r>
            <a:r>
              <a:rPr lang="en-US" sz="3100" b="1" dirty="0">
                <a:solidFill>
                  <a:srgbClr val="FFFF00"/>
                </a:solidFill>
                <a:effectLst>
                  <a:glow rad="279400">
                    <a:prstClr val="black">
                      <a:alpha val="94000"/>
                    </a:prstClr>
                  </a:glow>
                </a:effectLst>
              </a:rPr>
              <a:t> </a:t>
            </a:r>
            <a:r>
              <a:rPr lang="en-US" sz="3100" b="1" dirty="0" err="1">
                <a:solidFill>
                  <a:srgbClr val="FFFF00"/>
                </a:solidFill>
                <a:effectLst>
                  <a:glow rad="279400">
                    <a:prstClr val="black">
                      <a:alpha val="94000"/>
                    </a:prstClr>
                  </a:glow>
                </a:effectLst>
              </a:rPr>
              <a:t>dua</a:t>
            </a:r>
            <a:r>
              <a:rPr lang="en-US" sz="3100" b="1" dirty="0">
                <a:solidFill>
                  <a:srgbClr val="FFFF00"/>
                </a:solidFill>
                <a:effectLst>
                  <a:glow rad="279400">
                    <a:prstClr val="black">
                      <a:alpha val="94000"/>
                    </a:prstClr>
                  </a:glow>
                </a:effectLst>
              </a:rPr>
              <a:t> kali</a:t>
            </a:r>
            <a:r>
              <a:rPr lang="en-US" sz="3100" b="1" dirty="0">
                <a:effectLst>
                  <a:glow rad="279400">
                    <a:prstClr val="black">
                      <a:alpha val="94000"/>
                    </a:prstClr>
                  </a:glow>
                </a:effectLst>
              </a:rPr>
              <a:t> </a:t>
            </a:r>
            <a:r>
              <a:rPr lang="en-US" sz="3100" b="1" dirty="0" err="1">
                <a:effectLst>
                  <a:glow rad="279400">
                    <a:prstClr val="black">
                      <a:alpha val="94000"/>
                    </a:prstClr>
                  </a:glow>
                </a:effectLst>
              </a:rPr>
              <a:t>dengan</a:t>
            </a:r>
            <a:r>
              <a:rPr lang="en-US" sz="3100" b="1" dirty="0">
                <a:effectLst>
                  <a:glow rad="279400">
                    <a:prstClr val="black">
                      <a:alpha val="94000"/>
                    </a:prstClr>
                  </a:glow>
                </a:effectLst>
              </a:rPr>
              <a:t> </a:t>
            </a:r>
            <a:r>
              <a:rPr lang="en-US" sz="3100" b="1" dirty="0" err="1">
                <a:effectLst>
                  <a:glow rad="279400">
                    <a:prstClr val="black">
                      <a:alpha val="94000"/>
                    </a:prstClr>
                  </a:glow>
                </a:effectLst>
              </a:rPr>
              <a:t>memanjat</a:t>
            </a:r>
            <a:r>
              <a:rPr lang="en-US" sz="3100" b="1" dirty="0">
                <a:effectLst>
                  <a:glow rad="279400">
                    <a:prstClr val="black">
                      <a:alpha val="94000"/>
                    </a:prstClr>
                  </a:glow>
                </a:effectLst>
              </a:rPr>
              <a:t> </a:t>
            </a:r>
            <a:r>
              <a:rPr lang="en-US" sz="3100" b="1" dirty="0" err="1">
                <a:effectLst>
                  <a:glow rad="279400">
                    <a:prstClr val="black">
                      <a:alpha val="94000"/>
                    </a:prstClr>
                  </a:glow>
                </a:effectLst>
              </a:rPr>
              <a:t>jurang</a:t>
            </a:r>
            <a:r>
              <a:rPr lang="en-US" sz="3100" b="1" dirty="0">
                <a:effectLst>
                  <a:glow rad="279400">
                    <a:prstClr val="black">
                      <a:alpha val="94000"/>
                    </a:prstClr>
                  </a:glow>
                </a:effectLst>
              </a:rPr>
              <a:t> </a:t>
            </a:r>
            <a:r>
              <a:rPr lang="en-US" sz="3100" b="1" dirty="0" err="1">
                <a:effectLst>
                  <a:glow rad="279400">
                    <a:prstClr val="black">
                      <a:alpha val="94000"/>
                    </a:prstClr>
                  </a:glow>
                </a:effectLst>
              </a:rPr>
              <a:t>utara</a:t>
            </a:r>
            <a:r>
              <a:rPr lang="en-US" sz="3100" b="1" dirty="0">
                <a:effectLst>
                  <a:glow rad="279400">
                    <a:prstClr val="black">
                      <a:alpha val="94000"/>
                    </a:prstClr>
                  </a:glow>
                </a:effectLst>
              </a:rPr>
              <a:t> yang </a:t>
            </a:r>
            <a:r>
              <a:rPr lang="en-US" sz="3100" b="1" dirty="0" err="1">
                <a:effectLst>
                  <a:glow rad="279400">
                    <a:prstClr val="black">
                      <a:alpha val="94000"/>
                    </a:prstClr>
                  </a:glow>
                </a:effectLst>
              </a:rPr>
              <a:t>tidak</a:t>
            </a:r>
            <a:r>
              <a:rPr lang="en-US" sz="3100" b="1" dirty="0">
                <a:effectLst>
                  <a:glow rad="279400">
                    <a:prstClr val="black">
                      <a:alpha val="94000"/>
                    </a:prstClr>
                  </a:glow>
                </a:effectLst>
              </a:rPr>
              <a:t> </a:t>
            </a:r>
            <a:r>
              <a:rPr lang="en-US" sz="3100" b="1" dirty="0" err="1">
                <a:effectLst>
                  <a:glow rad="279400">
                    <a:prstClr val="black">
                      <a:alpha val="94000"/>
                    </a:prstClr>
                  </a:glow>
                </a:effectLst>
              </a:rPr>
              <a:t>terjaga</a:t>
            </a:r>
            <a:r>
              <a:rPr lang="en-US" sz="3100" b="1" dirty="0">
                <a:effectLst>
                  <a:glow rad="279400">
                    <a:prstClr val="black">
                      <a:alpha val="94000"/>
                    </a:prstClr>
                  </a:glow>
                </a:effectLst>
              </a:rPr>
              <a:t> </a:t>
            </a:r>
            <a:r>
              <a:rPr lang="en-US" sz="3100" b="1" dirty="0" err="1">
                <a:effectLst>
                  <a:glow rad="279400">
                    <a:prstClr val="black">
                      <a:alpha val="94000"/>
                    </a:prstClr>
                  </a:glow>
                </a:effectLst>
              </a:rPr>
              <a:t>saat</a:t>
            </a:r>
            <a:r>
              <a:rPr lang="en-US" sz="3100" b="1" dirty="0">
                <a:effectLst>
                  <a:glow rad="279400">
                    <a:prstClr val="black">
                      <a:alpha val="94000"/>
                    </a:prstClr>
                  </a:glow>
                </a:effectLst>
              </a:rPr>
              <a:t> </a:t>
            </a:r>
            <a:r>
              <a:rPr lang="en-US" sz="3100" b="1" dirty="0" err="1">
                <a:effectLst>
                  <a:glow rad="279400">
                    <a:prstClr val="black">
                      <a:alpha val="94000"/>
                    </a:prstClr>
                  </a:glow>
                </a:effectLst>
              </a:rPr>
              <a:t>malam</a:t>
            </a:r>
            <a:r>
              <a:rPr lang="en-US" sz="3100" b="1" dirty="0">
                <a:effectLst>
                  <a:glow rad="279400">
                    <a:prstClr val="black">
                      <a:alpha val="94000"/>
                    </a:prstClr>
                  </a:glow>
                </a:effectLst>
              </a:rPr>
              <a:t> </a:t>
            </a:r>
            <a:r>
              <a:rPr lang="en-US" sz="3100" b="1" dirty="0" err="1">
                <a:effectLst>
                  <a:glow rad="279400">
                    <a:prstClr val="black">
                      <a:alpha val="94000"/>
                    </a:prstClr>
                  </a:glow>
                </a:effectLst>
              </a:rPr>
              <a:t>ketika</a:t>
            </a:r>
            <a:r>
              <a:rPr lang="en-US" sz="3100" b="1" dirty="0">
                <a:effectLst>
                  <a:glow rad="279400">
                    <a:prstClr val="black">
                      <a:alpha val="94000"/>
                    </a:prstClr>
                  </a:glow>
                </a:effectLst>
              </a:rPr>
              <a:t> </a:t>
            </a:r>
            <a:r>
              <a:rPr lang="en-US" sz="3100" b="1" dirty="0">
                <a:solidFill>
                  <a:srgbClr val="FFFF00"/>
                </a:solidFill>
                <a:effectLst>
                  <a:glow rad="279400">
                    <a:prstClr val="black">
                      <a:alpha val="94000"/>
                    </a:prstClr>
                  </a:glow>
                </a:effectLst>
              </a:rPr>
              <a:t>para </a:t>
            </a:r>
            <a:r>
              <a:rPr lang="en-US" sz="3100" b="1" dirty="0" err="1">
                <a:solidFill>
                  <a:srgbClr val="FFFF00"/>
                </a:solidFill>
                <a:effectLst>
                  <a:glow rad="279400">
                    <a:prstClr val="black">
                      <a:alpha val="94000"/>
                    </a:prstClr>
                  </a:glow>
                </a:effectLst>
              </a:rPr>
              <a:t>penjaga</a:t>
            </a:r>
            <a:r>
              <a:rPr lang="en-US" sz="3100" b="1" dirty="0">
                <a:solidFill>
                  <a:srgbClr val="FFFF00"/>
                </a:solidFill>
                <a:effectLst>
                  <a:glow rad="279400">
                    <a:prstClr val="black">
                      <a:alpha val="94000"/>
                    </a:prstClr>
                  </a:glow>
                </a:effectLst>
              </a:rPr>
              <a:t> </a:t>
            </a:r>
            <a:r>
              <a:rPr lang="en-US" sz="3100" b="1" dirty="0" err="1">
                <a:solidFill>
                  <a:srgbClr val="FFFF00"/>
                </a:solidFill>
                <a:effectLst>
                  <a:glow rad="279400">
                    <a:prstClr val="black">
                      <a:alpha val="94000"/>
                    </a:prstClr>
                  </a:glow>
                </a:effectLst>
              </a:rPr>
              <a:t>tertidur</a:t>
            </a:r>
            <a:r>
              <a:rPr lang="en-US" sz="3100" b="1" dirty="0">
                <a:effectLst>
                  <a:glow rad="279400">
                    <a:prstClr val="black">
                      <a:alpha val="94000"/>
                    </a:prstClr>
                  </a:glow>
                </a:effectLst>
              </a:rPr>
              <a:t>.</a:t>
            </a:r>
            <a:endParaRPr lang="en-SG" sz="3100" b="1" dirty="0">
              <a:effectLst>
                <a:glow rad="279400">
                  <a:prstClr val="black">
                    <a:alpha val="94000"/>
                  </a:prstClr>
                </a:glow>
              </a:effectLst>
            </a:endParaRPr>
          </a:p>
        </p:txBody>
      </p:sp>
      <p:sp>
        <p:nvSpPr>
          <p:cNvPr id="7" name="Text Box 37"/>
          <p:cNvSpPr txBox="1">
            <a:spLocks noChangeArrowheads="1"/>
          </p:cNvSpPr>
          <p:nvPr/>
        </p:nvSpPr>
        <p:spPr bwMode="auto">
          <a:xfrm>
            <a:off x="9556255" y="-812798"/>
            <a:ext cx="69632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base" hangingPunct="0">
              <a:spcBef>
                <a:spcPct val="0"/>
              </a:spcBef>
              <a:spcAft>
                <a:spcPct val="0"/>
              </a:spcAft>
            </a:pPr>
            <a:r>
              <a:rPr lang="en-US" b="1" dirty="0">
                <a:solidFill>
                  <a:prstClr val="white"/>
                </a:solidFill>
                <a:latin typeface="Arial" charset="0"/>
                <a:cs typeface="Arial" charset="0"/>
              </a:rPr>
              <a:t>358</a:t>
            </a:r>
          </a:p>
        </p:txBody>
      </p:sp>
      <p:sp>
        <p:nvSpPr>
          <p:cNvPr id="8" name="Text Box 37"/>
          <p:cNvSpPr txBox="1">
            <a:spLocks noChangeArrowheads="1"/>
          </p:cNvSpPr>
          <p:nvPr/>
        </p:nvSpPr>
        <p:spPr bwMode="auto">
          <a:xfrm>
            <a:off x="8413252" y="44450"/>
            <a:ext cx="69632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base" hangingPunct="0">
              <a:spcBef>
                <a:spcPct val="0"/>
              </a:spcBef>
              <a:spcAft>
                <a:spcPct val="0"/>
              </a:spcAft>
            </a:pPr>
            <a:r>
              <a:rPr lang="en-US" b="1" dirty="0">
                <a:solidFill>
                  <a:prstClr val="white"/>
                </a:solidFill>
                <a:latin typeface="Arial" charset="0"/>
                <a:cs typeface="Arial" charset="0"/>
              </a:rPr>
              <a:t>358</a:t>
            </a:r>
          </a:p>
        </p:txBody>
      </p:sp>
    </p:spTree>
    <p:extLst>
      <p:ext uri="{BB962C8B-B14F-4D97-AF65-F5344CB8AC3E}">
        <p14:creationId xmlns:p14="http://schemas.microsoft.com/office/powerpoint/2010/main" val="1744607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6605" y="1592757"/>
            <a:ext cx="9202775" cy="5258728"/>
          </a:xfrm>
          <a:prstGeom prst="rect">
            <a:avLst/>
          </a:prstGeom>
        </p:spPr>
      </p:pic>
      <p:sp>
        <p:nvSpPr>
          <p:cNvPr id="111618" name="Rectangle 2"/>
          <p:cNvSpPr>
            <a:spLocks noGrp="1" noChangeArrowheads="1"/>
          </p:cNvSpPr>
          <p:nvPr>
            <p:ph type="ctrTitle"/>
          </p:nvPr>
        </p:nvSpPr>
        <p:spPr>
          <a:xfrm>
            <a:off x="0" y="5553127"/>
            <a:ext cx="9144000" cy="1304876"/>
          </a:xfrm>
        </p:spPr>
        <p:txBody>
          <a:bodyPr/>
          <a:lstStyle/>
          <a:p>
            <a:r>
              <a:rPr lang="en-US" sz="6000" b="1" dirty="0" err="1">
                <a:effectLst>
                  <a:glow rad="177800">
                    <a:schemeClr val="tx1"/>
                  </a:glow>
                </a:effectLst>
                <a:latin typeface="Arial" charset="0"/>
                <a:ea typeface="ＭＳ Ｐゴシック" charset="0"/>
              </a:rPr>
              <a:t>Tidur</a:t>
            </a:r>
            <a:r>
              <a:rPr lang="en-US" sz="6000" b="1" dirty="0">
                <a:effectLst>
                  <a:glow rad="177800">
                    <a:schemeClr val="tx1"/>
                  </a:glow>
                </a:effectLst>
                <a:latin typeface="Arial" charset="0"/>
                <a:ea typeface="ＭＳ Ｐゴシック" charset="0"/>
              </a:rPr>
              <a:t> di </a:t>
            </a:r>
            <a:r>
              <a:rPr lang="en-US" sz="6000" b="1" dirty="0" err="1">
                <a:effectLst>
                  <a:glow rad="177800">
                    <a:schemeClr val="tx1"/>
                  </a:glow>
                </a:effectLst>
                <a:latin typeface="Arial" charset="0"/>
                <a:ea typeface="ＭＳ Ｐゴシック" charset="0"/>
              </a:rPr>
              <a:t>Gereja</a:t>
            </a:r>
            <a:endParaRPr lang="en-US" sz="6000" b="1" dirty="0">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4"/>
          <a:stretch>
            <a:fillRect/>
          </a:stretch>
        </p:blipFill>
        <p:spPr>
          <a:xfrm>
            <a:off x="507704" y="419186"/>
            <a:ext cx="4443729" cy="4406699"/>
          </a:xfrm>
          <a:prstGeom prst="rect">
            <a:avLst/>
          </a:prstGeom>
          <a:ln w="57150" cmpd="sng">
            <a:solidFill>
              <a:srgbClr val="FFFFFF"/>
            </a:solidFill>
          </a:ln>
        </p:spPr>
      </p:pic>
    </p:spTree>
    <p:extLst>
      <p:ext uri="{BB962C8B-B14F-4D97-AF65-F5344CB8AC3E}">
        <p14:creationId xmlns:p14="http://schemas.microsoft.com/office/powerpoint/2010/main" val="37236284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5553127"/>
            <a:ext cx="9144000" cy="1304876"/>
          </a:xfrm>
        </p:spPr>
        <p:txBody>
          <a:bodyPr/>
          <a:lstStyle/>
          <a:p>
            <a:r>
              <a:rPr lang="en-US" sz="6000" b="1" i="1" dirty="0" err="1">
                <a:effectLst>
                  <a:glow rad="177800">
                    <a:schemeClr val="tx1"/>
                  </a:glow>
                </a:effectLst>
                <a:latin typeface="Arial" charset="0"/>
                <a:ea typeface="ＭＳ Ｐゴシック" charset="0"/>
              </a:rPr>
              <a:t>Tidak</a:t>
            </a:r>
            <a:r>
              <a:rPr lang="en-US" sz="6000" b="1" dirty="0">
                <a:effectLst>
                  <a:glow rad="177800">
                    <a:schemeClr val="tx1"/>
                  </a:glow>
                </a:effectLst>
                <a:latin typeface="Arial" charset="0"/>
                <a:ea typeface="ＭＳ Ｐゴシック" charset="0"/>
              </a:rPr>
              <a:t> </a:t>
            </a:r>
            <a:r>
              <a:rPr lang="en-US" sz="6000" b="1" i="1" dirty="0" err="1">
                <a:effectLst>
                  <a:glow rad="177800">
                    <a:schemeClr val="tx1"/>
                  </a:glow>
                </a:effectLst>
                <a:latin typeface="Arial" charset="0"/>
                <a:ea typeface="ＭＳ Ｐゴシック" charset="0"/>
              </a:rPr>
              <a:t>Tidur</a:t>
            </a:r>
            <a:r>
              <a:rPr lang="en-US" sz="6000" b="1" dirty="0">
                <a:effectLst>
                  <a:glow rad="177800">
                    <a:schemeClr val="tx1"/>
                  </a:glow>
                </a:effectLst>
                <a:latin typeface="Arial" charset="0"/>
                <a:ea typeface="ＭＳ Ｐゴシック" charset="0"/>
              </a:rPr>
              <a:t> di </a:t>
            </a:r>
            <a:r>
              <a:rPr lang="en-US" sz="6000" b="1" dirty="0" err="1">
                <a:effectLst>
                  <a:glow rad="177800">
                    <a:schemeClr val="tx1"/>
                  </a:glow>
                </a:effectLst>
                <a:latin typeface="Arial" charset="0"/>
                <a:ea typeface="ＭＳ Ｐゴシック" charset="0"/>
              </a:rPr>
              <a:t>Gereja</a:t>
            </a:r>
            <a:endParaRPr lang="en-US" sz="60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10313537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 y="430477"/>
            <a:ext cx="9182179" cy="6427525"/>
          </a:xfrm>
          <a:prstGeom prst="rect">
            <a:avLst/>
          </a:prstGeom>
        </p:spPr>
      </p:pic>
      <p:sp>
        <p:nvSpPr>
          <p:cNvPr id="111618" name="Rectangle 2"/>
          <p:cNvSpPr>
            <a:spLocks noGrp="1" noChangeArrowheads="1"/>
          </p:cNvSpPr>
          <p:nvPr>
            <p:ph type="ctrTitle"/>
          </p:nvPr>
        </p:nvSpPr>
        <p:spPr>
          <a:xfrm>
            <a:off x="1" y="-33506"/>
            <a:ext cx="9182181" cy="2630716"/>
          </a:xfrm>
        </p:spPr>
        <p:txBody>
          <a:bodyPr/>
          <a:lstStyle/>
          <a:p>
            <a:r>
              <a:rPr lang="en-US" sz="4800" b="1" dirty="0" err="1">
                <a:effectLst>
                  <a:glow rad="177800">
                    <a:schemeClr val="tx1"/>
                  </a:glow>
                </a:effectLst>
                <a:latin typeface="Arial" charset="0"/>
                <a:ea typeface="ＭＳ Ｐゴシック" charset="0"/>
              </a:rPr>
              <a:t>Beri</a:t>
            </a:r>
            <a:r>
              <a:rPr lang="en-US" sz="4800" b="1" dirty="0">
                <a:effectLst>
                  <a:glow rad="177800">
                    <a:schemeClr val="tx1"/>
                  </a:glow>
                </a:effectLst>
                <a:latin typeface="Arial" charset="0"/>
                <a:ea typeface="ＭＳ Ｐゴシック" charset="0"/>
              </a:rPr>
              <a:t> </a:t>
            </a:r>
            <a:r>
              <a:rPr lang="en-US" sz="4800" b="1" dirty="0" err="1">
                <a:effectLst>
                  <a:glow rad="177800">
                    <a:schemeClr val="tx1"/>
                  </a:glow>
                </a:effectLst>
                <a:latin typeface="Arial" charset="0"/>
                <a:ea typeface="ＭＳ Ｐゴシック" charset="0"/>
              </a:rPr>
              <a:t>Tanda</a:t>
            </a:r>
            <a:r>
              <a:rPr lang="en-US" sz="4800" b="1" dirty="0">
                <a:effectLst>
                  <a:glow rad="177800">
                    <a:schemeClr val="tx1"/>
                  </a:glow>
                </a:effectLst>
                <a:latin typeface="Arial" charset="0"/>
                <a:ea typeface="ＭＳ Ｐゴシック" charset="0"/>
              </a:rPr>
              <a:t> </a:t>
            </a:r>
            <a:r>
              <a:rPr lang="en-US" sz="4800" b="1" dirty="0" err="1">
                <a:effectLst>
                  <a:glow rad="177800">
                    <a:schemeClr val="tx1"/>
                  </a:glow>
                </a:effectLst>
                <a:latin typeface="Arial" charset="0"/>
                <a:ea typeface="ＭＳ Ｐゴシック" charset="0"/>
              </a:rPr>
              <a:t>Kepada</a:t>
            </a:r>
            <a:r>
              <a:rPr lang="en-US" sz="4800" b="1" dirty="0">
                <a:effectLst>
                  <a:glow rad="177800">
                    <a:schemeClr val="tx1"/>
                  </a:glow>
                </a:effectLst>
                <a:latin typeface="Arial" charset="0"/>
                <a:ea typeface="ＭＳ Ｐゴシック" charset="0"/>
              </a:rPr>
              <a:t> </a:t>
            </a:r>
            <a:r>
              <a:rPr lang="en-US" sz="4800" b="1" dirty="0" err="1">
                <a:effectLst>
                  <a:glow rad="177800">
                    <a:schemeClr val="tx1"/>
                  </a:glow>
                </a:effectLst>
                <a:latin typeface="Arial" charset="0"/>
                <a:ea typeface="ＭＳ Ｐゴシック" charset="0"/>
              </a:rPr>
              <a:t>Pendetamu</a:t>
            </a:r>
            <a:r>
              <a:rPr lang="en-US" sz="4800" b="1" dirty="0">
                <a:effectLst>
                  <a:glow rad="177800">
                    <a:schemeClr val="tx1"/>
                  </a:glow>
                </a:effectLst>
                <a:latin typeface="Arial" charset="0"/>
                <a:ea typeface="ＭＳ Ｐゴシック" charset="0"/>
              </a:rPr>
              <a:t> </a:t>
            </a:r>
            <a:r>
              <a:rPr lang="en-US" sz="4800" b="1" dirty="0" err="1">
                <a:effectLst>
                  <a:glow rad="177800">
                    <a:schemeClr val="tx1"/>
                  </a:glow>
                </a:effectLst>
                <a:latin typeface="Arial" charset="0"/>
                <a:ea typeface="ＭＳ Ｐゴシック" charset="0"/>
              </a:rPr>
              <a:t>Jika</a:t>
            </a:r>
            <a:r>
              <a:rPr lang="en-US" sz="4800" b="1" dirty="0">
                <a:effectLst>
                  <a:glow rad="177800">
                    <a:schemeClr val="tx1"/>
                  </a:glow>
                </a:effectLst>
                <a:latin typeface="Arial" charset="0"/>
                <a:ea typeface="ＭＳ Ｐゴシック" charset="0"/>
              </a:rPr>
              <a:t> </a:t>
            </a:r>
            <a:r>
              <a:rPr lang="en-US" sz="4800" b="1" dirty="0" err="1">
                <a:effectLst>
                  <a:glow rad="177800">
                    <a:schemeClr val="tx1"/>
                  </a:glow>
                </a:effectLst>
                <a:latin typeface="Arial" charset="0"/>
                <a:ea typeface="ＭＳ Ｐゴシック" charset="0"/>
              </a:rPr>
              <a:t>Mendapatimu</a:t>
            </a:r>
            <a:r>
              <a:rPr lang="en-US" sz="4800" b="1" dirty="0">
                <a:effectLst>
                  <a:glow rad="177800">
                    <a:schemeClr val="tx1"/>
                  </a:glow>
                </a:effectLst>
                <a:latin typeface="Arial" charset="0"/>
                <a:ea typeface="ＭＳ Ｐゴシック" charset="0"/>
              </a:rPr>
              <a:t> </a:t>
            </a:r>
            <a:r>
              <a:rPr lang="en-US" sz="4800" b="1" dirty="0" err="1">
                <a:effectLst>
                  <a:glow rad="177800">
                    <a:schemeClr val="tx1"/>
                  </a:glow>
                </a:effectLst>
                <a:latin typeface="Arial" charset="0"/>
                <a:ea typeface="ＭＳ Ｐゴシック" charset="0"/>
              </a:rPr>
              <a:t>Tertidur</a:t>
            </a:r>
            <a:r>
              <a:rPr lang="en-US" sz="4800" b="1" dirty="0">
                <a:effectLst>
                  <a:glow rad="177800">
                    <a:schemeClr val="tx1"/>
                  </a:glow>
                </a:effectLst>
                <a:latin typeface="Arial" charset="0"/>
                <a:ea typeface="ＭＳ Ｐゴシック" charset="0"/>
              </a:rPr>
              <a:t> </a:t>
            </a:r>
            <a:r>
              <a:rPr lang="en-US" sz="4800" b="1" dirty="0" err="1">
                <a:effectLst>
                  <a:glow rad="177800">
                    <a:schemeClr val="tx1"/>
                  </a:glow>
                </a:effectLst>
                <a:latin typeface="Arial" charset="0"/>
                <a:ea typeface="ＭＳ Ｐゴシック" charset="0"/>
              </a:rPr>
              <a:t>Selama</a:t>
            </a:r>
            <a:r>
              <a:rPr lang="en-US" sz="4800" b="1" dirty="0">
                <a:effectLst>
                  <a:glow rad="177800">
                    <a:schemeClr val="tx1"/>
                  </a:glow>
                </a:effectLst>
                <a:latin typeface="Arial" charset="0"/>
                <a:ea typeface="ＭＳ Ｐゴシック" charset="0"/>
              </a:rPr>
              <a:t> </a:t>
            </a:r>
            <a:r>
              <a:rPr lang="en-US" sz="4800" b="1" dirty="0" err="1">
                <a:effectLst>
                  <a:glow rad="177800">
                    <a:schemeClr val="tx1"/>
                  </a:glow>
                </a:effectLst>
                <a:latin typeface="Arial" charset="0"/>
                <a:ea typeface="ＭＳ Ｐゴシック" charset="0"/>
              </a:rPr>
              <a:t>Khotbahnya</a:t>
            </a:r>
            <a:r>
              <a:rPr lang="en-US" sz="4800" b="1" dirty="0">
                <a:effectLst>
                  <a:glow rad="177800">
                    <a:schemeClr val="tx1"/>
                  </a:glow>
                </a:effectLst>
                <a:latin typeface="Arial" charset="0"/>
                <a:ea typeface="ＭＳ Ｐゴシック" charset="0"/>
              </a:rPr>
              <a:t>:</a:t>
            </a:r>
          </a:p>
        </p:txBody>
      </p:sp>
      <p:sp>
        <p:nvSpPr>
          <p:cNvPr id="6" name="Rectangle 2"/>
          <p:cNvSpPr txBox="1">
            <a:spLocks noChangeArrowheads="1"/>
          </p:cNvSpPr>
          <p:nvPr/>
        </p:nvSpPr>
        <p:spPr bwMode="auto">
          <a:xfrm>
            <a:off x="1" y="3247573"/>
            <a:ext cx="6351813" cy="33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73051" indent="-473051" algn="l" defTabSz="457178">
              <a:buFont typeface="Arial"/>
              <a:buChar char="•"/>
            </a:pPr>
            <a:r>
              <a:rPr lang="en-US" b="1" dirty="0" err="1">
                <a:solidFill>
                  <a:srgbClr val="FFFFFF"/>
                </a:solidFill>
                <a:effectLst>
                  <a:glow rad="177800">
                    <a:srgbClr val="000000"/>
                  </a:glow>
                </a:effectLst>
                <a:latin typeface="Arial" charset="0"/>
                <a:ea typeface="ＭＳ Ｐゴシック" charset="0"/>
              </a:rPr>
              <a:t>Dia</a:t>
            </a:r>
            <a:r>
              <a:rPr lang="en-US" b="1" dirty="0">
                <a:solidFill>
                  <a:srgbClr val="FFFFFF"/>
                </a:solidFill>
                <a:effectLst>
                  <a:glow rad="177800">
                    <a:srgbClr val="000000"/>
                  </a:glow>
                </a:effectLst>
                <a:latin typeface="Arial" charset="0"/>
                <a:ea typeface="ＭＳ Ｐゴシック" charset="0"/>
              </a:rPr>
              <a:t> </a:t>
            </a:r>
            <a:r>
              <a:rPr lang="en-US" b="1" dirty="0" err="1">
                <a:solidFill>
                  <a:srgbClr val="FFFFFF"/>
                </a:solidFill>
                <a:effectLst>
                  <a:glow rad="177800">
                    <a:srgbClr val="000000"/>
                  </a:glow>
                </a:effectLst>
                <a:latin typeface="Arial" charset="0"/>
                <a:ea typeface="ＭＳ Ｐゴシック" charset="0"/>
              </a:rPr>
              <a:t>melayanimu</a:t>
            </a:r>
            <a:r>
              <a:rPr lang="en-US" b="1" dirty="0">
                <a:solidFill>
                  <a:srgbClr val="FFFFFF"/>
                </a:solidFill>
                <a:effectLst>
                  <a:glow rad="177800">
                    <a:srgbClr val="000000"/>
                  </a:glow>
                </a:effectLst>
                <a:latin typeface="Arial" charset="0"/>
                <a:ea typeface="ＭＳ Ｐゴシック" charset="0"/>
              </a:rPr>
              <a:t> </a:t>
            </a:r>
            <a:r>
              <a:rPr lang="en-US" b="1" dirty="0" err="1">
                <a:solidFill>
                  <a:srgbClr val="FFFFFF"/>
                </a:solidFill>
                <a:effectLst>
                  <a:glow rad="177800">
                    <a:srgbClr val="000000"/>
                  </a:glow>
                </a:effectLst>
                <a:latin typeface="Arial" charset="0"/>
                <a:ea typeface="ＭＳ Ｐゴシック" charset="0"/>
              </a:rPr>
              <a:t>dengan</a:t>
            </a:r>
            <a:r>
              <a:rPr lang="en-US" b="1" dirty="0">
                <a:solidFill>
                  <a:srgbClr val="FFFFFF"/>
                </a:solidFill>
                <a:effectLst>
                  <a:glow rad="177800">
                    <a:srgbClr val="000000"/>
                  </a:glow>
                </a:effectLst>
                <a:latin typeface="Arial" charset="0"/>
                <a:ea typeface="ＭＳ Ｐゴシック" charset="0"/>
              </a:rPr>
              <a:t> </a:t>
            </a:r>
            <a:r>
              <a:rPr lang="en-US" b="1" dirty="0" err="1">
                <a:solidFill>
                  <a:srgbClr val="FFFFFF"/>
                </a:solidFill>
                <a:effectLst>
                  <a:glow rad="177800">
                    <a:srgbClr val="000000"/>
                  </a:glow>
                </a:effectLst>
                <a:latin typeface="Arial" charset="0"/>
                <a:ea typeface="ＭＳ Ｐゴシック" charset="0"/>
              </a:rPr>
              <a:t>memberikan</a:t>
            </a:r>
            <a:r>
              <a:rPr lang="en-US" b="1" dirty="0">
                <a:solidFill>
                  <a:srgbClr val="FFFFFF"/>
                </a:solidFill>
                <a:effectLst>
                  <a:glow rad="177800">
                    <a:srgbClr val="000000"/>
                  </a:glow>
                </a:effectLst>
                <a:latin typeface="Arial" charset="0"/>
                <a:ea typeface="ＭＳ Ｐゴシック" charset="0"/>
              </a:rPr>
              <a:t> Red Bull </a:t>
            </a:r>
            <a:r>
              <a:rPr lang="en-US" b="1" dirty="0" err="1">
                <a:solidFill>
                  <a:srgbClr val="FFFFFF"/>
                </a:solidFill>
                <a:effectLst>
                  <a:glow rad="177800">
                    <a:srgbClr val="000000"/>
                  </a:glow>
                </a:effectLst>
                <a:latin typeface="Arial" charset="0"/>
                <a:ea typeface="ＭＳ Ｐゴシック" charset="0"/>
              </a:rPr>
              <a:t>waktu</a:t>
            </a:r>
            <a:r>
              <a:rPr lang="en-US" b="1" dirty="0">
                <a:solidFill>
                  <a:srgbClr val="FFFFFF"/>
                </a:solidFill>
                <a:effectLst>
                  <a:glow rad="177800">
                    <a:srgbClr val="000000"/>
                  </a:glow>
                </a:effectLst>
                <a:latin typeface="Arial" charset="0"/>
                <a:ea typeface="ＭＳ Ｐゴシック" charset="0"/>
              </a:rPr>
              <a:t> </a:t>
            </a:r>
            <a:r>
              <a:rPr lang="en-US" b="1" dirty="0" err="1">
                <a:solidFill>
                  <a:srgbClr val="FFFFFF"/>
                </a:solidFill>
                <a:effectLst>
                  <a:glow rad="177800">
                    <a:srgbClr val="000000"/>
                  </a:glow>
                </a:effectLst>
                <a:latin typeface="Arial" charset="0"/>
                <a:ea typeface="ＭＳ Ｐゴシック" charset="0"/>
              </a:rPr>
              <a:t>perjamuan</a:t>
            </a:r>
            <a:endParaRPr lang="en-US" b="1" dirty="0">
              <a:solidFill>
                <a:srgbClr val="FFFFFF"/>
              </a:solidFill>
              <a:effectLst>
                <a:glow rad="177800">
                  <a:srgbClr val="000000"/>
                </a:glow>
              </a:effectLst>
              <a:latin typeface="Arial" charset="0"/>
              <a:ea typeface="ＭＳ Ｐゴシック"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802054">
            <a:off x="5950859" y="2558143"/>
            <a:ext cx="2104572" cy="4771572"/>
          </a:xfrm>
          <a:prstGeom prst="rect">
            <a:avLst/>
          </a:prstGeom>
        </p:spPr>
      </p:pic>
    </p:spTree>
    <p:extLst>
      <p:ext uri="{BB962C8B-B14F-4D97-AF65-F5344CB8AC3E}">
        <p14:creationId xmlns:p14="http://schemas.microsoft.com/office/powerpoint/2010/main" val="385420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blinds(horizontal)">
                                      <p:cBhvr>
                                        <p:cTn id="7" dur="500"/>
                                        <p:tgtEl>
                                          <p:spTgt spid="1116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par>
                          <p:cTn id="13" fill="hold">
                            <p:stCondLst>
                              <p:cond delay="500"/>
                            </p:stCondLst>
                            <p:childTnLst>
                              <p:par>
                                <p:cTn id="14" presetID="55"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3057" y="0"/>
            <a:ext cx="8158663" cy="6858000"/>
            <a:chOff x="-43057" y="0"/>
            <a:chExt cx="8158663" cy="6858000"/>
          </a:xfrm>
        </p:grpSpPr>
        <p:pic>
          <p:nvPicPr>
            <p:cNvPr id="2" name="Picture 1"/>
            <p:cNvPicPr>
              <a:picLocks noChangeAspect="1"/>
            </p:cNvPicPr>
            <p:nvPr/>
          </p:nvPicPr>
          <p:blipFill>
            <a:blip r:embed="rId3"/>
            <a:stretch>
              <a:fillRect/>
            </a:stretch>
          </p:blipFill>
          <p:spPr>
            <a:xfrm>
              <a:off x="-43057" y="4723"/>
              <a:ext cx="8158663" cy="6853277"/>
            </a:xfrm>
            <a:prstGeom prst="rect">
              <a:avLst/>
            </a:prstGeom>
          </p:spPr>
        </p:pic>
        <p:sp>
          <p:nvSpPr>
            <p:cNvPr id="13" name="Rectangle 12"/>
            <p:cNvSpPr/>
            <p:nvPr/>
          </p:nvSpPr>
          <p:spPr bwMode="auto">
            <a:xfrm>
              <a:off x="530176" y="0"/>
              <a:ext cx="7585430" cy="6423403"/>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fontAlgn="base" hangingPunct="0">
                <a:spcBef>
                  <a:spcPct val="0"/>
                </a:spcBef>
                <a:spcAft>
                  <a:spcPct val="0"/>
                </a:spcAft>
              </a:pPr>
              <a:endParaRPr lang="en-US" sz="2400">
                <a:solidFill>
                  <a:srgbClr val="000000"/>
                </a:solidFill>
                <a:latin typeface="Comic Sans MS" pitchFamily="-112" charset="0"/>
              </a:endParaRPr>
            </a:p>
          </p:txBody>
        </p:sp>
      </p:grpSp>
      <p:sp>
        <p:nvSpPr>
          <p:cNvPr id="111618" name="Rectangle 2"/>
          <p:cNvSpPr>
            <a:spLocks noGrp="1" noChangeArrowheads="1"/>
          </p:cNvSpPr>
          <p:nvPr>
            <p:ph type="ctrTitle"/>
          </p:nvPr>
        </p:nvSpPr>
        <p:spPr>
          <a:xfrm rot="16200000">
            <a:off x="5194902" y="3159954"/>
            <a:ext cx="6857999" cy="538093"/>
          </a:xfrm>
        </p:spPr>
        <p:txBody>
          <a:bodyPr/>
          <a:lstStyle/>
          <a:p>
            <a:r>
              <a:rPr lang="en-US" sz="1800" b="1" dirty="0">
                <a:effectLst>
                  <a:glow rad="177800">
                    <a:schemeClr val="tx1"/>
                  </a:glow>
                </a:effectLst>
                <a:latin typeface="Arial" charset="0"/>
                <a:ea typeface="ＭＳ Ｐゴシック" charset="0"/>
              </a:rPr>
              <a:t>http://asalesguy.com/2012/12/11/how-well-do-you-know-you/</a:t>
            </a:r>
          </a:p>
        </p:txBody>
      </p:sp>
      <p:sp>
        <p:nvSpPr>
          <p:cNvPr id="4" name="Rectangle 2"/>
          <p:cNvSpPr txBox="1">
            <a:spLocks noChangeArrowheads="1"/>
          </p:cNvSpPr>
          <p:nvPr/>
        </p:nvSpPr>
        <p:spPr bwMode="auto">
          <a:xfrm>
            <a:off x="1115838" y="1886859"/>
            <a:ext cx="2552243"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3200" b="1" dirty="0">
                <a:solidFill>
                  <a:srgbClr val="000000"/>
                </a:solidFill>
                <a:latin typeface="Arial Black"/>
                <a:ea typeface="ＭＳ Ｐゴシック" charset="0"/>
                <a:cs typeface="Arial Black"/>
              </a:rPr>
              <a:t>Terbuka</a:t>
            </a:r>
          </a:p>
        </p:txBody>
      </p:sp>
      <p:sp>
        <p:nvSpPr>
          <p:cNvPr id="5" name="Rectangle 2"/>
          <p:cNvSpPr txBox="1">
            <a:spLocks noChangeArrowheads="1"/>
          </p:cNvSpPr>
          <p:nvPr/>
        </p:nvSpPr>
        <p:spPr bwMode="auto">
          <a:xfrm>
            <a:off x="1171323" y="3215479"/>
            <a:ext cx="2552243"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3200" b="1" dirty="0" err="1">
                <a:solidFill>
                  <a:srgbClr val="000000"/>
                </a:solidFill>
                <a:latin typeface="Arial Black"/>
                <a:ea typeface="ＭＳ Ｐゴシック" charset="0"/>
                <a:cs typeface="Arial Black"/>
              </a:rPr>
              <a:t>Tertutup</a:t>
            </a:r>
            <a:endParaRPr lang="en-US" sz="3200" b="1" dirty="0">
              <a:solidFill>
                <a:srgbClr val="000000"/>
              </a:solidFill>
              <a:latin typeface="Arial Black"/>
              <a:ea typeface="ＭＳ Ｐゴシック" charset="0"/>
              <a:cs typeface="Arial Black"/>
            </a:endParaRPr>
          </a:p>
        </p:txBody>
      </p:sp>
      <p:sp>
        <p:nvSpPr>
          <p:cNvPr id="6" name="Rectangle 2"/>
          <p:cNvSpPr txBox="1">
            <a:spLocks noChangeArrowheads="1"/>
          </p:cNvSpPr>
          <p:nvPr/>
        </p:nvSpPr>
        <p:spPr bwMode="auto">
          <a:xfrm>
            <a:off x="4925714" y="3215479"/>
            <a:ext cx="2552243"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3200" b="1" dirty="0" err="1">
                <a:solidFill>
                  <a:srgbClr val="000000"/>
                </a:solidFill>
                <a:latin typeface="Arial Black"/>
                <a:ea typeface="ＭＳ Ｐゴシック" charset="0"/>
                <a:cs typeface="Arial Black"/>
              </a:rPr>
              <a:t>Tidak</a:t>
            </a:r>
            <a:r>
              <a:rPr lang="en-US" sz="3200" b="1" dirty="0">
                <a:solidFill>
                  <a:srgbClr val="000000"/>
                </a:solidFill>
                <a:latin typeface="Arial Black"/>
                <a:ea typeface="ＭＳ Ｐゴシック" charset="0"/>
                <a:cs typeface="Arial Black"/>
              </a:rPr>
              <a:t> </a:t>
            </a:r>
            <a:r>
              <a:rPr lang="en-US" sz="3200" b="1" dirty="0" err="1">
                <a:solidFill>
                  <a:srgbClr val="000000"/>
                </a:solidFill>
                <a:latin typeface="Arial Black"/>
                <a:ea typeface="ＭＳ Ｐゴシック" charset="0"/>
                <a:cs typeface="Arial Black"/>
              </a:rPr>
              <a:t>Dikenal</a:t>
            </a:r>
            <a:endParaRPr lang="en-US" sz="3200" b="1" dirty="0">
              <a:solidFill>
                <a:srgbClr val="000000"/>
              </a:solidFill>
              <a:latin typeface="Arial Black"/>
              <a:ea typeface="ＭＳ Ｐゴシック" charset="0"/>
              <a:cs typeface="Arial Black"/>
            </a:endParaRPr>
          </a:p>
        </p:txBody>
      </p:sp>
      <p:sp>
        <p:nvSpPr>
          <p:cNvPr id="7" name="Rectangle 2"/>
          <p:cNvSpPr txBox="1">
            <a:spLocks noChangeArrowheads="1"/>
          </p:cNvSpPr>
          <p:nvPr/>
        </p:nvSpPr>
        <p:spPr bwMode="auto">
          <a:xfrm>
            <a:off x="4870229" y="1886859"/>
            <a:ext cx="2663209"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3200" b="1" dirty="0" err="1">
                <a:solidFill>
                  <a:srgbClr val="000000"/>
                </a:solidFill>
                <a:latin typeface="Arial Black"/>
                <a:ea typeface="ＭＳ Ｐゴシック" charset="0"/>
                <a:cs typeface="Arial Black"/>
              </a:rPr>
              <a:t>Titik</a:t>
            </a:r>
            <a:r>
              <a:rPr lang="en-US" sz="3200" b="1" dirty="0">
                <a:solidFill>
                  <a:srgbClr val="000000"/>
                </a:solidFill>
                <a:latin typeface="Arial Black"/>
                <a:ea typeface="ＭＳ Ｐゴシック" charset="0"/>
                <a:cs typeface="Arial Black"/>
              </a:rPr>
              <a:t> </a:t>
            </a:r>
            <a:r>
              <a:rPr lang="en-US" sz="3200" b="1" dirty="0" err="1">
                <a:solidFill>
                  <a:srgbClr val="000000"/>
                </a:solidFill>
                <a:latin typeface="Arial Black"/>
                <a:ea typeface="ＭＳ Ｐゴシック" charset="0"/>
                <a:cs typeface="Arial Black"/>
              </a:rPr>
              <a:t>Buta</a:t>
            </a:r>
            <a:endParaRPr lang="en-US" sz="3200" b="1" dirty="0">
              <a:solidFill>
                <a:srgbClr val="000000"/>
              </a:solidFill>
              <a:latin typeface="Arial Black"/>
              <a:ea typeface="ＭＳ Ｐゴシック" charset="0"/>
              <a:cs typeface="Arial Black"/>
            </a:endParaRPr>
          </a:p>
        </p:txBody>
      </p:sp>
      <p:sp>
        <p:nvSpPr>
          <p:cNvPr id="8" name="Rectangle 2"/>
          <p:cNvSpPr txBox="1">
            <a:spLocks noChangeArrowheads="1"/>
          </p:cNvSpPr>
          <p:nvPr/>
        </p:nvSpPr>
        <p:spPr bwMode="auto">
          <a:xfrm>
            <a:off x="628814" y="95926"/>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2800" dirty="0" err="1">
                <a:solidFill>
                  <a:srgbClr val="000000"/>
                </a:solidFill>
                <a:latin typeface="Chalkduster"/>
                <a:ea typeface="ＭＳ Ｐゴシック" charset="0"/>
                <a:cs typeface="Chalkduster"/>
              </a:rPr>
              <a:t>Dikenal</a:t>
            </a:r>
            <a:r>
              <a:rPr lang="en-US" sz="2800" dirty="0">
                <a:solidFill>
                  <a:srgbClr val="000000"/>
                </a:solidFill>
                <a:latin typeface="Chalkduster"/>
                <a:ea typeface="ＭＳ Ｐゴシック" charset="0"/>
                <a:cs typeface="Chalkduster"/>
              </a:rPr>
              <a:t> </a:t>
            </a:r>
            <a:r>
              <a:rPr lang="en-US" sz="2800" dirty="0" err="1">
                <a:solidFill>
                  <a:srgbClr val="000000"/>
                </a:solidFill>
                <a:latin typeface="Chalkduster"/>
                <a:ea typeface="ＭＳ Ｐゴシック" charset="0"/>
                <a:cs typeface="Chalkduster"/>
              </a:rPr>
              <a:t>oleh</a:t>
            </a:r>
            <a:r>
              <a:rPr lang="en-US" sz="2800" dirty="0">
                <a:solidFill>
                  <a:srgbClr val="000000"/>
                </a:solidFill>
                <a:latin typeface="Chalkduster"/>
                <a:ea typeface="ＭＳ Ｐゴシック" charset="0"/>
                <a:cs typeface="Chalkduster"/>
              </a:rPr>
              <a:t> orang lain </a:t>
            </a:r>
            <a:r>
              <a:rPr lang="en-US" sz="2800" dirty="0" err="1">
                <a:solidFill>
                  <a:srgbClr val="000000"/>
                </a:solidFill>
                <a:latin typeface="Chalkduster"/>
                <a:ea typeface="ＭＳ Ｐゴシック" charset="0"/>
                <a:cs typeface="Chalkduster"/>
              </a:rPr>
              <a:t>dan</a:t>
            </a:r>
            <a:r>
              <a:rPr lang="en-US" sz="2800" dirty="0">
                <a:solidFill>
                  <a:srgbClr val="000000"/>
                </a:solidFill>
                <a:latin typeface="Chalkduster"/>
                <a:ea typeface="ＭＳ Ｐゴシック" charset="0"/>
                <a:cs typeface="Chalkduster"/>
              </a:rPr>
              <a:t> </a:t>
            </a:r>
            <a:r>
              <a:rPr lang="en-US" sz="2800" dirty="0" err="1">
                <a:solidFill>
                  <a:srgbClr val="000000"/>
                </a:solidFill>
                <a:latin typeface="Chalkduster"/>
                <a:ea typeface="ＭＳ Ｐゴシック" charset="0"/>
                <a:cs typeface="Chalkduster"/>
              </a:rPr>
              <a:t>diri</a:t>
            </a:r>
            <a:r>
              <a:rPr lang="en-US" sz="2800" dirty="0">
                <a:solidFill>
                  <a:srgbClr val="000000"/>
                </a:solidFill>
                <a:latin typeface="Chalkduster"/>
                <a:ea typeface="ＭＳ Ｐゴシック" charset="0"/>
                <a:cs typeface="Chalkduster"/>
              </a:rPr>
              <a:t> </a:t>
            </a:r>
            <a:r>
              <a:rPr lang="en-US" sz="2800" dirty="0" err="1">
                <a:solidFill>
                  <a:srgbClr val="000000"/>
                </a:solidFill>
                <a:latin typeface="Chalkduster"/>
                <a:ea typeface="ＭＳ Ｐゴシック" charset="0"/>
                <a:cs typeface="Chalkduster"/>
              </a:rPr>
              <a:t>sendiri</a:t>
            </a:r>
            <a:endParaRPr lang="en-US" sz="2800" dirty="0">
              <a:solidFill>
                <a:srgbClr val="000000"/>
              </a:solidFill>
              <a:latin typeface="Chalkduster"/>
              <a:ea typeface="ＭＳ Ｐゴシック" charset="0"/>
              <a:cs typeface="Chalkduster"/>
            </a:endParaRPr>
          </a:p>
        </p:txBody>
      </p:sp>
      <p:sp>
        <p:nvSpPr>
          <p:cNvPr id="9" name="Rectangle 2"/>
          <p:cNvSpPr txBox="1">
            <a:spLocks noChangeArrowheads="1"/>
          </p:cNvSpPr>
          <p:nvPr/>
        </p:nvSpPr>
        <p:spPr bwMode="auto">
          <a:xfrm>
            <a:off x="4438688" y="95926"/>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2800" dirty="0" err="1">
                <a:solidFill>
                  <a:srgbClr val="000000"/>
                </a:solidFill>
                <a:latin typeface="Chalkduster"/>
                <a:ea typeface="ＭＳ Ｐゴシック" charset="0"/>
                <a:cs typeface="Chalkduster"/>
              </a:rPr>
              <a:t>Dikenal</a:t>
            </a:r>
            <a:r>
              <a:rPr lang="en-US" sz="2800" dirty="0">
                <a:solidFill>
                  <a:srgbClr val="000000"/>
                </a:solidFill>
                <a:latin typeface="Chalkduster"/>
                <a:ea typeface="ＭＳ Ｐゴシック" charset="0"/>
                <a:cs typeface="Chalkduster"/>
              </a:rPr>
              <a:t> </a:t>
            </a:r>
            <a:r>
              <a:rPr lang="en-US" sz="2800" dirty="0" err="1">
                <a:solidFill>
                  <a:srgbClr val="000000"/>
                </a:solidFill>
                <a:latin typeface="Chalkduster"/>
                <a:ea typeface="ＭＳ Ｐゴシック" charset="0"/>
                <a:cs typeface="Chalkduster"/>
              </a:rPr>
              <a:t>hanya</a:t>
            </a:r>
            <a:r>
              <a:rPr lang="en-US" sz="2800" dirty="0">
                <a:solidFill>
                  <a:srgbClr val="000000"/>
                </a:solidFill>
                <a:latin typeface="Chalkduster"/>
                <a:ea typeface="ＭＳ Ｐゴシック" charset="0"/>
                <a:cs typeface="Chalkduster"/>
              </a:rPr>
              <a:t> </a:t>
            </a:r>
            <a:r>
              <a:rPr lang="en-US" sz="2800" dirty="0" err="1">
                <a:solidFill>
                  <a:srgbClr val="000000"/>
                </a:solidFill>
                <a:latin typeface="Chalkduster"/>
                <a:ea typeface="ＭＳ Ｐゴシック" charset="0"/>
                <a:cs typeface="Chalkduster"/>
              </a:rPr>
              <a:t>oleh</a:t>
            </a:r>
            <a:r>
              <a:rPr lang="en-US" sz="2800" dirty="0">
                <a:solidFill>
                  <a:srgbClr val="000000"/>
                </a:solidFill>
                <a:latin typeface="Chalkduster"/>
                <a:ea typeface="ＭＳ Ｐゴシック" charset="0"/>
                <a:cs typeface="Chalkduster"/>
              </a:rPr>
              <a:t> orang lain</a:t>
            </a:r>
          </a:p>
        </p:txBody>
      </p:sp>
      <p:sp>
        <p:nvSpPr>
          <p:cNvPr id="10" name="Rectangle 2"/>
          <p:cNvSpPr txBox="1">
            <a:spLocks noChangeArrowheads="1"/>
          </p:cNvSpPr>
          <p:nvPr/>
        </p:nvSpPr>
        <p:spPr bwMode="auto">
          <a:xfrm>
            <a:off x="684299" y="4919064"/>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2800" dirty="0" err="1">
                <a:solidFill>
                  <a:srgbClr val="000000"/>
                </a:solidFill>
                <a:latin typeface="Chalkduster"/>
                <a:ea typeface="ＭＳ Ｐゴシック" charset="0"/>
                <a:cs typeface="Chalkduster"/>
              </a:rPr>
              <a:t>Dikenal</a:t>
            </a:r>
            <a:r>
              <a:rPr lang="en-US" sz="2800" dirty="0">
                <a:solidFill>
                  <a:srgbClr val="000000"/>
                </a:solidFill>
                <a:latin typeface="Chalkduster"/>
                <a:ea typeface="ＭＳ Ｐゴシック" charset="0"/>
                <a:cs typeface="Chalkduster"/>
              </a:rPr>
              <a:t> </a:t>
            </a:r>
            <a:r>
              <a:rPr lang="en-US" sz="2800" dirty="0" err="1">
                <a:solidFill>
                  <a:srgbClr val="000000"/>
                </a:solidFill>
                <a:latin typeface="Chalkduster"/>
                <a:ea typeface="ＭＳ Ｐゴシック" charset="0"/>
                <a:cs typeface="Chalkduster"/>
              </a:rPr>
              <a:t>hanya</a:t>
            </a:r>
            <a:r>
              <a:rPr lang="en-US" sz="2800" dirty="0">
                <a:solidFill>
                  <a:srgbClr val="000000"/>
                </a:solidFill>
                <a:latin typeface="Chalkduster"/>
                <a:ea typeface="ＭＳ Ｐゴシック" charset="0"/>
                <a:cs typeface="Chalkduster"/>
              </a:rPr>
              <a:t> </a:t>
            </a:r>
            <a:r>
              <a:rPr lang="en-US" sz="2800" dirty="0" err="1">
                <a:solidFill>
                  <a:srgbClr val="000000"/>
                </a:solidFill>
                <a:latin typeface="Chalkduster"/>
                <a:ea typeface="ＭＳ Ｐゴシック" charset="0"/>
                <a:cs typeface="Chalkduster"/>
              </a:rPr>
              <a:t>oleh</a:t>
            </a:r>
            <a:r>
              <a:rPr lang="en-US" sz="2800" dirty="0">
                <a:solidFill>
                  <a:srgbClr val="000000"/>
                </a:solidFill>
                <a:latin typeface="Chalkduster"/>
                <a:ea typeface="ＭＳ Ｐゴシック" charset="0"/>
                <a:cs typeface="Chalkduster"/>
              </a:rPr>
              <a:t> </a:t>
            </a:r>
            <a:r>
              <a:rPr lang="en-US" sz="2800" dirty="0" err="1">
                <a:solidFill>
                  <a:srgbClr val="000000"/>
                </a:solidFill>
                <a:latin typeface="Chalkduster"/>
                <a:ea typeface="ＭＳ Ｐゴシック" charset="0"/>
                <a:cs typeface="Chalkduster"/>
              </a:rPr>
              <a:t>diri</a:t>
            </a:r>
            <a:r>
              <a:rPr lang="en-US" sz="2800" dirty="0">
                <a:solidFill>
                  <a:srgbClr val="000000"/>
                </a:solidFill>
                <a:latin typeface="Chalkduster"/>
                <a:ea typeface="ＭＳ Ｐゴシック" charset="0"/>
                <a:cs typeface="Chalkduster"/>
              </a:rPr>
              <a:t> </a:t>
            </a:r>
            <a:r>
              <a:rPr lang="en-US" sz="2800" dirty="0" err="1">
                <a:solidFill>
                  <a:srgbClr val="000000"/>
                </a:solidFill>
                <a:latin typeface="Chalkduster"/>
                <a:ea typeface="ＭＳ Ｐゴシック" charset="0"/>
                <a:cs typeface="Chalkduster"/>
              </a:rPr>
              <a:t>sendiri</a:t>
            </a:r>
            <a:endParaRPr lang="en-US" sz="2800" dirty="0">
              <a:solidFill>
                <a:srgbClr val="000000"/>
              </a:solidFill>
              <a:latin typeface="Chalkduster"/>
              <a:ea typeface="ＭＳ Ｐゴシック" charset="0"/>
              <a:cs typeface="Chalkduster"/>
            </a:endParaRPr>
          </a:p>
        </p:txBody>
      </p:sp>
      <p:sp>
        <p:nvSpPr>
          <p:cNvPr id="11" name="Rectangle 2"/>
          <p:cNvSpPr txBox="1">
            <a:spLocks noChangeArrowheads="1"/>
          </p:cNvSpPr>
          <p:nvPr/>
        </p:nvSpPr>
        <p:spPr bwMode="auto">
          <a:xfrm>
            <a:off x="4438690" y="4919064"/>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2800" dirty="0" err="1">
                <a:solidFill>
                  <a:srgbClr val="000000"/>
                </a:solidFill>
                <a:latin typeface="Chalkduster"/>
                <a:ea typeface="ＭＳ Ｐゴシック" charset="0"/>
                <a:cs typeface="Chalkduster"/>
              </a:rPr>
              <a:t>Tidak</a:t>
            </a:r>
            <a:r>
              <a:rPr lang="en-US" sz="2800" dirty="0">
                <a:solidFill>
                  <a:srgbClr val="000000"/>
                </a:solidFill>
                <a:latin typeface="Chalkduster"/>
                <a:ea typeface="ＭＳ Ｐゴシック" charset="0"/>
                <a:cs typeface="Chalkduster"/>
              </a:rPr>
              <a:t> </a:t>
            </a:r>
            <a:r>
              <a:rPr lang="en-US" sz="2800" dirty="0" err="1">
                <a:solidFill>
                  <a:srgbClr val="000000"/>
                </a:solidFill>
                <a:latin typeface="Chalkduster"/>
                <a:ea typeface="ＭＳ Ｐゴシック" charset="0"/>
                <a:cs typeface="Chalkduster"/>
              </a:rPr>
              <a:t>dikenal</a:t>
            </a:r>
            <a:r>
              <a:rPr lang="en-US" sz="2800" dirty="0">
                <a:solidFill>
                  <a:srgbClr val="000000"/>
                </a:solidFill>
                <a:latin typeface="Chalkduster"/>
                <a:ea typeface="ＭＳ Ｐゴシック" charset="0"/>
                <a:cs typeface="Chalkduster"/>
              </a:rPr>
              <a:t> </a:t>
            </a:r>
            <a:r>
              <a:rPr lang="en-US" sz="2800" dirty="0" err="1">
                <a:solidFill>
                  <a:srgbClr val="000000"/>
                </a:solidFill>
                <a:latin typeface="Chalkduster"/>
                <a:ea typeface="ＭＳ Ｐゴシック" charset="0"/>
                <a:cs typeface="Chalkduster"/>
              </a:rPr>
              <a:t>oleh</a:t>
            </a:r>
            <a:r>
              <a:rPr lang="en-US" sz="2800" dirty="0">
                <a:solidFill>
                  <a:srgbClr val="000000"/>
                </a:solidFill>
                <a:latin typeface="Chalkduster"/>
                <a:ea typeface="ＭＳ Ｐゴシック" charset="0"/>
                <a:cs typeface="Chalkduster"/>
              </a:rPr>
              <a:t> </a:t>
            </a:r>
            <a:r>
              <a:rPr lang="en-US" sz="2800" dirty="0" err="1">
                <a:solidFill>
                  <a:srgbClr val="000000"/>
                </a:solidFill>
                <a:latin typeface="Chalkduster"/>
                <a:ea typeface="ＭＳ Ｐゴシック" charset="0"/>
                <a:cs typeface="Chalkduster"/>
              </a:rPr>
              <a:t>siapapun</a:t>
            </a:r>
            <a:endParaRPr lang="en-US" sz="2800" dirty="0">
              <a:solidFill>
                <a:srgbClr val="000000"/>
              </a:solidFill>
              <a:latin typeface="Chalkduster"/>
              <a:ea typeface="ＭＳ Ｐゴシック" charset="0"/>
              <a:cs typeface="Chalkduster"/>
            </a:endParaRPr>
          </a:p>
        </p:txBody>
      </p:sp>
      <p:cxnSp>
        <p:nvCxnSpPr>
          <p:cNvPr id="12" name="Straight Connector 11"/>
          <p:cNvCxnSpPr/>
          <p:nvPr/>
        </p:nvCxnSpPr>
        <p:spPr bwMode="auto">
          <a:xfrm>
            <a:off x="4266071" y="468502"/>
            <a:ext cx="0" cy="5501234"/>
          </a:xfrm>
          <a:prstGeom prst="line">
            <a:avLst/>
          </a:prstGeom>
          <a:solidFill>
            <a:schemeClr val="accent1"/>
          </a:solidFill>
          <a:ln w="57150" cap="flat" cmpd="sng" algn="ctr">
            <a:solidFill>
              <a:schemeClr val="tx1"/>
            </a:solidFill>
            <a:prstDash val="solid"/>
            <a:round/>
            <a:headEnd type="none" w="med" len="med"/>
            <a:tailEnd type="none" w="lg" len="lg"/>
          </a:ln>
          <a:effectLst/>
        </p:spPr>
      </p:cxnSp>
      <p:cxnSp>
        <p:nvCxnSpPr>
          <p:cNvPr id="14" name="Straight Connector 13"/>
          <p:cNvCxnSpPr/>
          <p:nvPr/>
        </p:nvCxnSpPr>
        <p:spPr bwMode="auto">
          <a:xfrm rot="16200000">
            <a:off x="4155104" y="283567"/>
            <a:ext cx="0" cy="5501234"/>
          </a:xfrm>
          <a:prstGeom prst="line">
            <a:avLst/>
          </a:prstGeom>
          <a:solidFill>
            <a:schemeClr val="accent1"/>
          </a:solidFill>
          <a:ln w="57150" cap="flat" cmpd="sng" algn="ctr">
            <a:solidFill>
              <a:schemeClr val="tx1"/>
            </a:solidFill>
            <a:prstDash val="solid"/>
            <a:round/>
            <a:headEnd type="none" w="med" len="med"/>
            <a:tailEnd type="none" w="lg" len="lg"/>
          </a:ln>
          <a:effectLst/>
        </p:spPr>
      </p:cxnSp>
    </p:spTree>
    <p:extLst>
      <p:ext uri="{BB962C8B-B14F-4D97-AF65-F5344CB8AC3E}">
        <p14:creationId xmlns:p14="http://schemas.microsoft.com/office/powerpoint/2010/main" val="262415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 y="430477"/>
            <a:ext cx="9182179" cy="6427525"/>
          </a:xfrm>
          <a:prstGeom prst="rect">
            <a:avLst/>
          </a:prstGeom>
        </p:spPr>
      </p:pic>
      <p:sp>
        <p:nvSpPr>
          <p:cNvPr id="111618" name="Rectangle 2"/>
          <p:cNvSpPr>
            <a:spLocks noGrp="1" noChangeArrowheads="1"/>
          </p:cNvSpPr>
          <p:nvPr>
            <p:ph type="ctrTitle"/>
          </p:nvPr>
        </p:nvSpPr>
        <p:spPr>
          <a:xfrm>
            <a:off x="38179" y="1"/>
            <a:ext cx="9105821" cy="2630716"/>
          </a:xfrm>
        </p:spPr>
        <p:txBody>
          <a:bodyPr/>
          <a:lstStyle/>
          <a:p>
            <a:r>
              <a:rPr lang="en-US" sz="4800" b="1" dirty="0" err="1">
                <a:effectLst>
                  <a:glow rad="177800">
                    <a:schemeClr val="tx1"/>
                  </a:glow>
                </a:effectLst>
                <a:latin typeface="Arial" charset="0"/>
                <a:ea typeface="ＭＳ Ｐゴシック" charset="0"/>
              </a:rPr>
              <a:t>Beri</a:t>
            </a:r>
            <a:r>
              <a:rPr lang="en-US" sz="4800" b="1" dirty="0">
                <a:effectLst>
                  <a:glow rad="177800">
                    <a:schemeClr val="tx1"/>
                  </a:glow>
                </a:effectLst>
                <a:latin typeface="Arial" charset="0"/>
                <a:ea typeface="ＭＳ Ｐゴシック" charset="0"/>
              </a:rPr>
              <a:t> </a:t>
            </a:r>
            <a:r>
              <a:rPr lang="en-US" sz="4800" b="1" dirty="0" err="1">
                <a:effectLst>
                  <a:glow rad="177800">
                    <a:schemeClr val="tx1"/>
                  </a:glow>
                </a:effectLst>
                <a:latin typeface="Arial" charset="0"/>
                <a:ea typeface="ＭＳ Ｐゴシック" charset="0"/>
              </a:rPr>
              <a:t>Tanda</a:t>
            </a:r>
            <a:r>
              <a:rPr lang="en-US" sz="4800" b="1" dirty="0">
                <a:effectLst>
                  <a:glow rad="177800">
                    <a:schemeClr val="tx1"/>
                  </a:glow>
                </a:effectLst>
                <a:latin typeface="Arial" charset="0"/>
                <a:ea typeface="ＭＳ Ｐゴシック" charset="0"/>
              </a:rPr>
              <a:t> </a:t>
            </a:r>
            <a:r>
              <a:rPr lang="en-US" sz="4800" b="1" dirty="0" err="1">
                <a:effectLst>
                  <a:glow rad="177800">
                    <a:schemeClr val="tx1"/>
                  </a:glow>
                </a:effectLst>
                <a:latin typeface="Arial" charset="0"/>
                <a:ea typeface="ＭＳ Ｐゴシック" charset="0"/>
              </a:rPr>
              <a:t>Kepada</a:t>
            </a:r>
            <a:r>
              <a:rPr lang="en-US" sz="4800" b="1" dirty="0">
                <a:effectLst>
                  <a:glow rad="177800">
                    <a:schemeClr val="tx1"/>
                  </a:glow>
                </a:effectLst>
                <a:latin typeface="Arial" charset="0"/>
                <a:ea typeface="ＭＳ Ｐゴシック" charset="0"/>
              </a:rPr>
              <a:t> </a:t>
            </a:r>
            <a:r>
              <a:rPr lang="en-US" sz="4800" b="1" dirty="0" err="1">
                <a:effectLst>
                  <a:glow rad="177800">
                    <a:schemeClr val="tx1"/>
                  </a:glow>
                </a:effectLst>
                <a:latin typeface="Arial" charset="0"/>
                <a:ea typeface="ＭＳ Ｐゴシック" charset="0"/>
              </a:rPr>
              <a:t>Pendetamu</a:t>
            </a:r>
            <a:r>
              <a:rPr lang="en-US" sz="4800" b="1" dirty="0">
                <a:effectLst>
                  <a:glow rad="177800">
                    <a:schemeClr val="tx1"/>
                  </a:glow>
                </a:effectLst>
                <a:latin typeface="Arial" charset="0"/>
                <a:ea typeface="ＭＳ Ｐゴシック" charset="0"/>
              </a:rPr>
              <a:t> </a:t>
            </a:r>
            <a:r>
              <a:rPr lang="en-US" sz="4800" b="1" dirty="0" err="1">
                <a:effectLst>
                  <a:glow rad="177800">
                    <a:schemeClr val="tx1"/>
                  </a:glow>
                </a:effectLst>
                <a:latin typeface="Arial" charset="0"/>
                <a:ea typeface="ＭＳ Ｐゴシック" charset="0"/>
              </a:rPr>
              <a:t>Jika</a:t>
            </a:r>
            <a:r>
              <a:rPr lang="en-US" sz="4800" b="1" dirty="0">
                <a:effectLst>
                  <a:glow rad="177800">
                    <a:schemeClr val="tx1"/>
                  </a:glow>
                </a:effectLst>
                <a:latin typeface="Arial" charset="0"/>
                <a:ea typeface="ＭＳ Ｐゴシック" charset="0"/>
              </a:rPr>
              <a:t> </a:t>
            </a:r>
            <a:r>
              <a:rPr lang="en-US" sz="4800" b="1" dirty="0" err="1">
                <a:effectLst>
                  <a:glow rad="177800">
                    <a:schemeClr val="tx1"/>
                  </a:glow>
                </a:effectLst>
                <a:latin typeface="Arial" charset="0"/>
                <a:ea typeface="ＭＳ Ｐゴシック" charset="0"/>
              </a:rPr>
              <a:t>Mendapatimu</a:t>
            </a:r>
            <a:r>
              <a:rPr lang="en-US" sz="4800" b="1" dirty="0">
                <a:effectLst>
                  <a:glow rad="177800">
                    <a:schemeClr val="tx1"/>
                  </a:glow>
                </a:effectLst>
                <a:latin typeface="Arial" charset="0"/>
                <a:ea typeface="ＭＳ Ｐゴシック" charset="0"/>
              </a:rPr>
              <a:t> </a:t>
            </a:r>
            <a:r>
              <a:rPr lang="en-US" sz="4800" b="1" dirty="0" err="1">
                <a:effectLst>
                  <a:glow rad="177800">
                    <a:schemeClr val="tx1"/>
                  </a:glow>
                </a:effectLst>
                <a:latin typeface="Arial" charset="0"/>
                <a:ea typeface="ＭＳ Ｐゴシック" charset="0"/>
              </a:rPr>
              <a:t>Tertidur</a:t>
            </a:r>
            <a:r>
              <a:rPr lang="en-US" sz="4800" b="1" dirty="0">
                <a:effectLst>
                  <a:glow rad="177800">
                    <a:schemeClr val="tx1"/>
                  </a:glow>
                </a:effectLst>
                <a:latin typeface="Arial" charset="0"/>
                <a:ea typeface="ＭＳ Ｐゴシック" charset="0"/>
              </a:rPr>
              <a:t> </a:t>
            </a:r>
            <a:r>
              <a:rPr lang="en-US" sz="4800" b="1" dirty="0" err="1">
                <a:effectLst>
                  <a:glow rad="177800">
                    <a:schemeClr val="tx1"/>
                  </a:glow>
                </a:effectLst>
                <a:latin typeface="Arial" charset="0"/>
                <a:ea typeface="ＭＳ Ｐゴシック" charset="0"/>
              </a:rPr>
              <a:t>Selama</a:t>
            </a:r>
            <a:r>
              <a:rPr lang="en-US" sz="4800" b="1" dirty="0">
                <a:effectLst>
                  <a:glow rad="177800">
                    <a:schemeClr val="tx1"/>
                  </a:glow>
                </a:effectLst>
                <a:latin typeface="Arial" charset="0"/>
                <a:ea typeface="ＭＳ Ｐゴシック" charset="0"/>
              </a:rPr>
              <a:t> </a:t>
            </a:r>
            <a:r>
              <a:rPr lang="en-US" sz="4800" b="1" dirty="0" err="1">
                <a:effectLst>
                  <a:glow rad="177800">
                    <a:schemeClr val="tx1"/>
                  </a:glow>
                </a:effectLst>
                <a:latin typeface="Arial" charset="0"/>
                <a:ea typeface="ＭＳ Ｐゴシック" charset="0"/>
              </a:rPr>
              <a:t>Khotbahnya</a:t>
            </a:r>
            <a:r>
              <a:rPr lang="en-US" sz="4800" b="1" dirty="0">
                <a:effectLst>
                  <a:glow rad="177800">
                    <a:schemeClr val="tx1"/>
                  </a:glow>
                </a:effectLst>
                <a:latin typeface="Arial" charset="0"/>
                <a:ea typeface="ＭＳ Ｐゴシック" charset="0"/>
              </a:rPr>
              <a:t>:</a:t>
            </a:r>
          </a:p>
        </p:txBody>
      </p:sp>
      <p:pic>
        <p:nvPicPr>
          <p:cNvPr id="2" name="Picture 1"/>
          <p:cNvPicPr>
            <a:picLocks noChangeAspect="1"/>
          </p:cNvPicPr>
          <p:nvPr/>
        </p:nvPicPr>
        <p:blipFill>
          <a:blip r:embed="rId4"/>
          <a:stretch>
            <a:fillRect/>
          </a:stretch>
        </p:blipFill>
        <p:spPr>
          <a:xfrm>
            <a:off x="6718381" y="3183507"/>
            <a:ext cx="2463800" cy="3289300"/>
          </a:xfrm>
          <a:prstGeom prst="rect">
            <a:avLst/>
          </a:prstGeom>
        </p:spPr>
      </p:pic>
      <p:sp>
        <p:nvSpPr>
          <p:cNvPr id="6" name="Rectangle 2"/>
          <p:cNvSpPr txBox="1">
            <a:spLocks noChangeArrowheads="1"/>
          </p:cNvSpPr>
          <p:nvPr/>
        </p:nvSpPr>
        <p:spPr bwMode="auto">
          <a:xfrm>
            <a:off x="38180" y="3392717"/>
            <a:ext cx="8126108" cy="3498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73051" indent="-473051" algn="l" defTabSz="457178">
              <a:buFont typeface="Arial"/>
              <a:buChar char="•"/>
            </a:pPr>
            <a:r>
              <a:rPr lang="en-US" b="1" dirty="0" err="1">
                <a:solidFill>
                  <a:srgbClr val="FFFFFF"/>
                </a:solidFill>
                <a:effectLst>
                  <a:glow rad="177800">
                    <a:srgbClr val="000000"/>
                  </a:glow>
                </a:effectLst>
                <a:latin typeface="Arial" charset="0"/>
                <a:ea typeface="ＭＳ Ｐゴシック" charset="0"/>
              </a:rPr>
              <a:t>Dia</a:t>
            </a:r>
            <a:r>
              <a:rPr lang="en-US" b="1" dirty="0">
                <a:solidFill>
                  <a:srgbClr val="FFFFFF"/>
                </a:solidFill>
                <a:effectLst>
                  <a:glow rad="177800">
                    <a:srgbClr val="000000"/>
                  </a:glow>
                </a:effectLst>
                <a:latin typeface="Arial" charset="0"/>
                <a:ea typeface="ＭＳ Ｐゴシック" charset="0"/>
              </a:rPr>
              <a:t> </a:t>
            </a:r>
            <a:r>
              <a:rPr lang="en-US" b="1" dirty="0" err="1">
                <a:solidFill>
                  <a:srgbClr val="FFFFFF"/>
                </a:solidFill>
                <a:effectLst>
                  <a:glow rad="177800">
                    <a:srgbClr val="000000"/>
                  </a:glow>
                </a:effectLst>
                <a:latin typeface="Arial" charset="0"/>
                <a:ea typeface="ＭＳ Ｐゴシック" charset="0"/>
              </a:rPr>
              <a:t>menunda</a:t>
            </a:r>
            <a:r>
              <a:rPr lang="en-US" b="1" dirty="0">
                <a:solidFill>
                  <a:srgbClr val="FFFFFF"/>
                </a:solidFill>
                <a:effectLst>
                  <a:glow rad="177800">
                    <a:srgbClr val="000000"/>
                  </a:glow>
                </a:effectLst>
                <a:latin typeface="Arial" charset="0"/>
                <a:ea typeface="ＭＳ Ｐゴシック" charset="0"/>
              </a:rPr>
              <a:t> </a:t>
            </a:r>
            <a:r>
              <a:rPr lang="en-US" b="1" dirty="0" err="1">
                <a:solidFill>
                  <a:srgbClr val="FFFFFF"/>
                </a:solidFill>
                <a:effectLst>
                  <a:glow rad="177800">
                    <a:srgbClr val="000000"/>
                  </a:glow>
                </a:effectLst>
                <a:latin typeface="Arial" charset="0"/>
                <a:ea typeface="ＭＳ Ｐゴシック" charset="0"/>
              </a:rPr>
              <a:t>khotbahnya</a:t>
            </a:r>
            <a:r>
              <a:rPr lang="en-US" b="1" dirty="0">
                <a:solidFill>
                  <a:srgbClr val="FFFFFF"/>
                </a:solidFill>
                <a:effectLst>
                  <a:glow rad="177800">
                    <a:srgbClr val="000000"/>
                  </a:glow>
                </a:effectLst>
                <a:latin typeface="Arial" charset="0"/>
                <a:ea typeface="ＭＳ Ｐゴシック" charset="0"/>
              </a:rPr>
              <a:t> </a:t>
            </a:r>
            <a:r>
              <a:rPr lang="en-US" b="1" dirty="0" err="1">
                <a:solidFill>
                  <a:srgbClr val="FFFFFF"/>
                </a:solidFill>
                <a:effectLst>
                  <a:glow rad="177800">
                    <a:srgbClr val="000000"/>
                  </a:glow>
                </a:effectLst>
                <a:latin typeface="Arial" charset="0"/>
                <a:ea typeface="ＭＳ Ｐゴシック" charset="0"/>
              </a:rPr>
              <a:t>untuk</a:t>
            </a:r>
            <a:r>
              <a:rPr lang="en-US" b="1" dirty="0">
                <a:solidFill>
                  <a:srgbClr val="FFFFFF"/>
                </a:solidFill>
                <a:effectLst>
                  <a:glow rad="177800">
                    <a:srgbClr val="000000"/>
                  </a:glow>
                </a:effectLst>
                <a:latin typeface="Arial" charset="0"/>
                <a:ea typeface="ＭＳ Ｐゴシック" charset="0"/>
              </a:rPr>
              <a:t> </a:t>
            </a:r>
            <a:r>
              <a:rPr lang="en-US" b="1" dirty="0" err="1">
                <a:solidFill>
                  <a:srgbClr val="FFFFFF"/>
                </a:solidFill>
                <a:effectLst>
                  <a:glow rad="177800">
                    <a:srgbClr val="000000"/>
                  </a:glow>
                </a:effectLst>
                <a:latin typeface="Arial" charset="0"/>
                <a:ea typeface="ＭＳ Ｐゴシック" charset="0"/>
              </a:rPr>
              <a:t>meletakkan</a:t>
            </a:r>
            <a:r>
              <a:rPr lang="en-US" b="1" dirty="0">
                <a:solidFill>
                  <a:srgbClr val="FFFFFF"/>
                </a:solidFill>
                <a:effectLst>
                  <a:glow rad="177800">
                    <a:srgbClr val="000000"/>
                  </a:glow>
                </a:effectLst>
                <a:latin typeface="Arial" charset="0"/>
                <a:ea typeface="ＭＳ Ｐゴシック" charset="0"/>
              </a:rPr>
              <a:t> </a:t>
            </a:r>
            <a:r>
              <a:rPr lang="en-US" b="1" dirty="0" err="1">
                <a:solidFill>
                  <a:srgbClr val="FFFFFF"/>
                </a:solidFill>
                <a:effectLst>
                  <a:glow rad="177800">
                    <a:srgbClr val="000000"/>
                  </a:glow>
                </a:effectLst>
                <a:latin typeface="Arial" charset="0"/>
                <a:ea typeface="ＭＳ Ｐゴシック" charset="0"/>
              </a:rPr>
              <a:t>busa</a:t>
            </a:r>
            <a:r>
              <a:rPr lang="en-US" b="1" dirty="0">
                <a:solidFill>
                  <a:srgbClr val="FFFFFF"/>
                </a:solidFill>
                <a:effectLst>
                  <a:glow rad="177800">
                    <a:srgbClr val="000000"/>
                  </a:glow>
                </a:effectLst>
                <a:latin typeface="Arial" charset="0"/>
                <a:ea typeface="ＭＳ Ｐゴシック" charset="0"/>
              </a:rPr>
              <a:t> </a:t>
            </a:r>
            <a:r>
              <a:rPr lang="en-US" b="1" dirty="0" err="1">
                <a:solidFill>
                  <a:srgbClr val="FFFFFF"/>
                </a:solidFill>
                <a:effectLst>
                  <a:glow rad="177800">
                    <a:srgbClr val="000000"/>
                  </a:glow>
                </a:effectLst>
                <a:latin typeface="Arial" charset="0"/>
                <a:ea typeface="ＭＳ Ｐゴシック" charset="0"/>
              </a:rPr>
              <a:t>cukur</a:t>
            </a:r>
            <a:r>
              <a:rPr lang="en-US" b="1" dirty="0">
                <a:solidFill>
                  <a:srgbClr val="FFFFFF"/>
                </a:solidFill>
                <a:effectLst>
                  <a:glow rad="177800">
                    <a:srgbClr val="000000"/>
                  </a:glow>
                </a:effectLst>
                <a:latin typeface="Arial" charset="0"/>
                <a:ea typeface="ＭＳ Ｐゴシック" charset="0"/>
              </a:rPr>
              <a:t> di </a:t>
            </a:r>
            <a:r>
              <a:rPr lang="en-US" b="1" dirty="0" err="1">
                <a:solidFill>
                  <a:srgbClr val="FFFFFF"/>
                </a:solidFill>
                <a:effectLst>
                  <a:glow rad="177800">
                    <a:srgbClr val="000000"/>
                  </a:glow>
                </a:effectLst>
                <a:latin typeface="Arial" charset="0"/>
                <a:ea typeface="ＭＳ Ｐゴシック" charset="0"/>
              </a:rPr>
              <a:t>tanganmu</a:t>
            </a:r>
            <a:r>
              <a:rPr lang="en-US" b="1" dirty="0">
                <a:solidFill>
                  <a:srgbClr val="FFFFFF"/>
                </a:solidFill>
                <a:effectLst>
                  <a:glow rad="177800">
                    <a:srgbClr val="000000"/>
                  </a:glow>
                </a:effectLst>
                <a:latin typeface="Arial" charset="0"/>
                <a:ea typeface="ＭＳ Ｐゴシック" charset="0"/>
              </a:rPr>
              <a:t>, </a:t>
            </a:r>
            <a:r>
              <a:rPr lang="en-US" b="1" dirty="0" err="1">
                <a:solidFill>
                  <a:srgbClr val="FFFFFF"/>
                </a:solidFill>
                <a:effectLst>
                  <a:glow rad="177800">
                    <a:srgbClr val="000000"/>
                  </a:glow>
                </a:effectLst>
                <a:latin typeface="Arial" charset="0"/>
                <a:ea typeface="ＭＳ Ｐゴシック" charset="0"/>
              </a:rPr>
              <a:t>lalu</a:t>
            </a:r>
            <a:r>
              <a:rPr lang="en-US" b="1" dirty="0">
                <a:solidFill>
                  <a:srgbClr val="FFFFFF"/>
                </a:solidFill>
                <a:effectLst>
                  <a:glow rad="177800">
                    <a:srgbClr val="000000"/>
                  </a:glow>
                </a:effectLst>
                <a:latin typeface="Arial" charset="0"/>
                <a:ea typeface="ＭＳ Ｐゴシック" charset="0"/>
              </a:rPr>
              <a:t> </a:t>
            </a:r>
            <a:r>
              <a:rPr lang="en-US" b="1" dirty="0" err="1">
                <a:solidFill>
                  <a:srgbClr val="FFFFFF"/>
                </a:solidFill>
                <a:effectLst>
                  <a:glow rad="177800">
                    <a:srgbClr val="000000"/>
                  </a:glow>
                </a:effectLst>
                <a:latin typeface="Arial" charset="0"/>
                <a:ea typeface="ＭＳ Ｐゴシック" charset="0"/>
              </a:rPr>
              <a:t>menggelitik</a:t>
            </a:r>
            <a:r>
              <a:rPr lang="en-US" b="1" dirty="0">
                <a:solidFill>
                  <a:srgbClr val="FFFFFF"/>
                </a:solidFill>
                <a:effectLst>
                  <a:glow rad="177800">
                    <a:srgbClr val="000000"/>
                  </a:glow>
                </a:effectLst>
                <a:latin typeface="Arial" charset="0"/>
                <a:ea typeface="ＭＳ Ｐゴシック" charset="0"/>
              </a:rPr>
              <a:t> </a:t>
            </a:r>
            <a:r>
              <a:rPr lang="en-US" b="1" dirty="0" err="1">
                <a:solidFill>
                  <a:srgbClr val="FFFFFF"/>
                </a:solidFill>
                <a:effectLst>
                  <a:glow rad="177800">
                    <a:srgbClr val="000000"/>
                  </a:glow>
                </a:effectLst>
                <a:latin typeface="Arial" charset="0"/>
                <a:ea typeface="ＭＳ Ｐゴシック" charset="0"/>
              </a:rPr>
              <a:t>hidungmu</a:t>
            </a:r>
            <a:r>
              <a:rPr lang="en-US" b="1" dirty="0">
                <a:solidFill>
                  <a:srgbClr val="FFFFFF"/>
                </a:solidFill>
                <a:effectLst>
                  <a:glow rad="177800">
                    <a:srgbClr val="000000"/>
                  </a:glow>
                </a:effectLst>
                <a:latin typeface="Arial" charset="0"/>
                <a:ea typeface="ＭＳ Ｐゴシック" charset="0"/>
              </a:rPr>
              <a:t> </a:t>
            </a:r>
            <a:r>
              <a:rPr lang="en-US" b="1" dirty="0" err="1">
                <a:solidFill>
                  <a:srgbClr val="FFFFFF"/>
                </a:solidFill>
                <a:effectLst>
                  <a:glow rad="177800">
                    <a:srgbClr val="000000"/>
                  </a:glow>
                </a:effectLst>
                <a:latin typeface="Arial" charset="0"/>
                <a:ea typeface="ＭＳ Ｐゴシック" charset="0"/>
              </a:rPr>
              <a:t>dengan</a:t>
            </a:r>
            <a:r>
              <a:rPr lang="en-US" b="1" dirty="0">
                <a:solidFill>
                  <a:srgbClr val="FFFFFF"/>
                </a:solidFill>
                <a:effectLst>
                  <a:glow rad="177800">
                    <a:srgbClr val="000000"/>
                  </a:glow>
                </a:effectLst>
                <a:latin typeface="Arial" charset="0"/>
                <a:ea typeface="ＭＳ Ｐゴシック" charset="0"/>
              </a:rPr>
              <a:t> </a:t>
            </a:r>
            <a:r>
              <a:rPr lang="en-US" b="1" dirty="0" err="1">
                <a:solidFill>
                  <a:srgbClr val="FFFFFF"/>
                </a:solidFill>
                <a:effectLst>
                  <a:glow rad="177800">
                    <a:srgbClr val="000000"/>
                  </a:glow>
                </a:effectLst>
                <a:latin typeface="Arial" charset="0"/>
                <a:ea typeface="ＭＳ Ｐゴシック" charset="0"/>
              </a:rPr>
              <a:t>bulu</a:t>
            </a:r>
            <a:endParaRPr lang="en-US" b="1" dirty="0">
              <a:solidFill>
                <a:srgbClr val="FFFFFF"/>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34321727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 y="430477"/>
            <a:ext cx="9182179" cy="6427525"/>
          </a:xfrm>
          <a:prstGeom prst="rect">
            <a:avLst/>
          </a:prstGeom>
        </p:spPr>
      </p:pic>
      <p:sp>
        <p:nvSpPr>
          <p:cNvPr id="111618" name="Rectangle 2"/>
          <p:cNvSpPr>
            <a:spLocks noGrp="1" noChangeArrowheads="1"/>
          </p:cNvSpPr>
          <p:nvPr>
            <p:ph type="ctrTitle"/>
          </p:nvPr>
        </p:nvSpPr>
        <p:spPr>
          <a:xfrm>
            <a:off x="3" y="1"/>
            <a:ext cx="9143997" cy="2630716"/>
          </a:xfrm>
        </p:spPr>
        <p:txBody>
          <a:bodyPr/>
          <a:lstStyle/>
          <a:p>
            <a:r>
              <a:rPr lang="en-US" sz="4800" b="1" dirty="0" err="1">
                <a:effectLst>
                  <a:glow rad="177800">
                    <a:schemeClr val="tx1"/>
                  </a:glow>
                </a:effectLst>
                <a:latin typeface="Arial" charset="0"/>
                <a:ea typeface="ＭＳ Ｐゴシック" charset="0"/>
              </a:rPr>
              <a:t>Beri</a:t>
            </a:r>
            <a:r>
              <a:rPr lang="en-US" sz="4800" b="1" dirty="0">
                <a:effectLst>
                  <a:glow rad="177800">
                    <a:schemeClr val="tx1"/>
                  </a:glow>
                </a:effectLst>
                <a:latin typeface="Arial" charset="0"/>
                <a:ea typeface="ＭＳ Ｐゴシック" charset="0"/>
              </a:rPr>
              <a:t> </a:t>
            </a:r>
            <a:r>
              <a:rPr lang="en-US" sz="4800" b="1" dirty="0" err="1">
                <a:effectLst>
                  <a:glow rad="177800">
                    <a:schemeClr val="tx1"/>
                  </a:glow>
                </a:effectLst>
                <a:latin typeface="Arial" charset="0"/>
                <a:ea typeface="ＭＳ Ｐゴシック" charset="0"/>
              </a:rPr>
              <a:t>Tanda</a:t>
            </a:r>
            <a:r>
              <a:rPr lang="en-US" sz="4800" b="1" dirty="0">
                <a:effectLst>
                  <a:glow rad="177800">
                    <a:schemeClr val="tx1"/>
                  </a:glow>
                </a:effectLst>
                <a:latin typeface="Arial" charset="0"/>
                <a:ea typeface="ＭＳ Ｐゴシック" charset="0"/>
              </a:rPr>
              <a:t> </a:t>
            </a:r>
            <a:r>
              <a:rPr lang="en-US" sz="4800" b="1" dirty="0" err="1">
                <a:effectLst>
                  <a:glow rad="177800">
                    <a:schemeClr val="tx1"/>
                  </a:glow>
                </a:effectLst>
                <a:latin typeface="Arial" charset="0"/>
                <a:ea typeface="ＭＳ Ｐゴシック" charset="0"/>
              </a:rPr>
              <a:t>Kepada</a:t>
            </a:r>
            <a:r>
              <a:rPr lang="en-US" sz="4800" b="1" dirty="0">
                <a:effectLst>
                  <a:glow rad="177800">
                    <a:schemeClr val="tx1"/>
                  </a:glow>
                </a:effectLst>
                <a:latin typeface="Arial" charset="0"/>
                <a:ea typeface="ＭＳ Ｐゴシック" charset="0"/>
              </a:rPr>
              <a:t> </a:t>
            </a:r>
            <a:r>
              <a:rPr lang="en-US" sz="4800" b="1" dirty="0" err="1">
                <a:effectLst>
                  <a:glow rad="177800">
                    <a:schemeClr val="tx1"/>
                  </a:glow>
                </a:effectLst>
                <a:latin typeface="Arial" charset="0"/>
                <a:ea typeface="ＭＳ Ｐゴシック" charset="0"/>
              </a:rPr>
              <a:t>Pendetamu</a:t>
            </a:r>
            <a:r>
              <a:rPr lang="en-US" sz="4800" b="1" dirty="0">
                <a:effectLst>
                  <a:glow rad="177800">
                    <a:schemeClr val="tx1"/>
                  </a:glow>
                </a:effectLst>
                <a:latin typeface="Arial" charset="0"/>
                <a:ea typeface="ＭＳ Ｐゴシック" charset="0"/>
              </a:rPr>
              <a:t> </a:t>
            </a:r>
            <a:r>
              <a:rPr lang="en-US" sz="4800" b="1" dirty="0" err="1">
                <a:effectLst>
                  <a:glow rad="177800">
                    <a:schemeClr val="tx1"/>
                  </a:glow>
                </a:effectLst>
                <a:latin typeface="Arial" charset="0"/>
                <a:ea typeface="ＭＳ Ｐゴシック" charset="0"/>
              </a:rPr>
              <a:t>Jika</a:t>
            </a:r>
            <a:r>
              <a:rPr lang="en-US" sz="4800" b="1" dirty="0">
                <a:effectLst>
                  <a:glow rad="177800">
                    <a:schemeClr val="tx1"/>
                  </a:glow>
                </a:effectLst>
                <a:latin typeface="Arial" charset="0"/>
                <a:ea typeface="ＭＳ Ｐゴシック" charset="0"/>
              </a:rPr>
              <a:t> </a:t>
            </a:r>
            <a:r>
              <a:rPr lang="en-US" sz="4800" b="1" dirty="0" err="1">
                <a:effectLst>
                  <a:glow rad="177800">
                    <a:schemeClr val="tx1"/>
                  </a:glow>
                </a:effectLst>
                <a:latin typeface="Arial" charset="0"/>
                <a:ea typeface="ＭＳ Ｐゴシック" charset="0"/>
              </a:rPr>
              <a:t>Mendapatimu</a:t>
            </a:r>
            <a:r>
              <a:rPr lang="en-US" sz="4800" b="1" dirty="0">
                <a:effectLst>
                  <a:glow rad="177800">
                    <a:schemeClr val="tx1"/>
                  </a:glow>
                </a:effectLst>
                <a:latin typeface="Arial" charset="0"/>
                <a:ea typeface="ＭＳ Ｐゴシック" charset="0"/>
              </a:rPr>
              <a:t> </a:t>
            </a:r>
            <a:r>
              <a:rPr lang="en-US" sz="4800" b="1" dirty="0" err="1">
                <a:effectLst>
                  <a:glow rad="177800">
                    <a:schemeClr val="tx1"/>
                  </a:glow>
                </a:effectLst>
                <a:latin typeface="Arial" charset="0"/>
                <a:ea typeface="ＭＳ Ｐゴシック" charset="0"/>
              </a:rPr>
              <a:t>Tertidur</a:t>
            </a:r>
            <a:r>
              <a:rPr lang="en-US" sz="4800" b="1" dirty="0">
                <a:effectLst>
                  <a:glow rad="177800">
                    <a:schemeClr val="tx1"/>
                  </a:glow>
                </a:effectLst>
                <a:latin typeface="Arial" charset="0"/>
                <a:ea typeface="ＭＳ Ｐゴシック" charset="0"/>
              </a:rPr>
              <a:t> </a:t>
            </a:r>
            <a:r>
              <a:rPr lang="en-US" sz="4800" b="1" dirty="0" err="1">
                <a:effectLst>
                  <a:glow rad="177800">
                    <a:schemeClr val="tx1"/>
                  </a:glow>
                </a:effectLst>
                <a:latin typeface="Arial" charset="0"/>
                <a:ea typeface="ＭＳ Ｐゴシック" charset="0"/>
              </a:rPr>
              <a:t>Selama</a:t>
            </a:r>
            <a:r>
              <a:rPr lang="en-US" sz="4800" b="1" dirty="0">
                <a:effectLst>
                  <a:glow rad="177800">
                    <a:schemeClr val="tx1"/>
                  </a:glow>
                </a:effectLst>
                <a:latin typeface="Arial" charset="0"/>
                <a:ea typeface="ＭＳ Ｐゴシック" charset="0"/>
              </a:rPr>
              <a:t> </a:t>
            </a:r>
            <a:r>
              <a:rPr lang="en-US" sz="4800" b="1" dirty="0" err="1">
                <a:effectLst>
                  <a:glow rad="177800">
                    <a:schemeClr val="tx1"/>
                  </a:glow>
                </a:effectLst>
                <a:latin typeface="Arial" charset="0"/>
                <a:ea typeface="ＭＳ Ｐゴシック" charset="0"/>
              </a:rPr>
              <a:t>Khotbahnya</a:t>
            </a:r>
            <a:r>
              <a:rPr lang="en-US" sz="4800" b="1" dirty="0">
                <a:effectLst>
                  <a:glow rad="177800">
                    <a:schemeClr val="tx1"/>
                  </a:glow>
                </a:effectLst>
                <a:latin typeface="Arial" charset="0"/>
                <a:ea typeface="ＭＳ Ｐゴシック" charset="0"/>
              </a:rPr>
              <a:t>:</a:t>
            </a:r>
          </a:p>
        </p:txBody>
      </p:sp>
      <p:sp>
        <p:nvSpPr>
          <p:cNvPr id="6" name="Rectangle 2"/>
          <p:cNvSpPr txBox="1">
            <a:spLocks noChangeArrowheads="1"/>
          </p:cNvSpPr>
          <p:nvPr/>
        </p:nvSpPr>
        <p:spPr bwMode="auto">
          <a:xfrm>
            <a:off x="3" y="3101110"/>
            <a:ext cx="9143997" cy="4027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73051" indent="-473051" algn="l" defTabSz="457178">
              <a:buFont typeface="Arial"/>
              <a:buChar char="•"/>
            </a:pPr>
            <a:r>
              <a:rPr lang="en-US" sz="4000" b="1" dirty="0" err="1">
                <a:solidFill>
                  <a:srgbClr val="FFFFFF"/>
                </a:solidFill>
                <a:effectLst>
                  <a:glow rad="177800">
                    <a:srgbClr val="000000"/>
                  </a:glow>
                </a:effectLst>
                <a:latin typeface="Arial" charset="0"/>
                <a:ea typeface="ＭＳ Ｐゴシック" charset="0"/>
              </a:rPr>
              <a:t>Dia</a:t>
            </a:r>
            <a:r>
              <a:rPr lang="en-US" sz="4000" b="1" dirty="0">
                <a:solidFill>
                  <a:srgbClr val="FFFFFF"/>
                </a:solidFill>
                <a:effectLst>
                  <a:glow rad="177800">
                    <a:srgbClr val="000000"/>
                  </a:glow>
                </a:effectLst>
                <a:latin typeface="Arial" charset="0"/>
                <a:ea typeface="ＭＳ Ｐゴシック" charset="0"/>
              </a:rPr>
              <a:t> </a:t>
            </a:r>
            <a:r>
              <a:rPr lang="en-US" sz="4000" b="1" dirty="0" err="1">
                <a:solidFill>
                  <a:srgbClr val="FFFFFF"/>
                </a:solidFill>
                <a:effectLst>
                  <a:glow rad="177800">
                    <a:srgbClr val="000000"/>
                  </a:glow>
                </a:effectLst>
                <a:latin typeface="Arial" charset="0"/>
                <a:ea typeface="ＭＳ Ｐゴシック" charset="0"/>
              </a:rPr>
              <a:t>mulai</a:t>
            </a:r>
            <a:r>
              <a:rPr lang="en-US" sz="4000" b="1" dirty="0">
                <a:solidFill>
                  <a:srgbClr val="FFFFFF"/>
                </a:solidFill>
                <a:effectLst>
                  <a:glow rad="177800">
                    <a:srgbClr val="000000"/>
                  </a:glow>
                </a:effectLst>
                <a:latin typeface="Arial" charset="0"/>
                <a:ea typeface="ＭＳ Ｐゴシック" charset="0"/>
              </a:rPr>
              <a:t> </a:t>
            </a:r>
            <a:r>
              <a:rPr lang="en-US" sz="4000" b="1" dirty="0" err="1">
                <a:solidFill>
                  <a:srgbClr val="FFFFFF"/>
                </a:solidFill>
                <a:effectLst>
                  <a:glow rad="177800">
                    <a:srgbClr val="000000"/>
                  </a:glow>
                </a:effectLst>
                <a:latin typeface="Arial" charset="0"/>
                <a:ea typeface="ＭＳ Ｐゴシック" charset="0"/>
              </a:rPr>
              <a:t>mempertanyakan</a:t>
            </a:r>
            <a:r>
              <a:rPr lang="en-US" sz="4000" b="1" dirty="0">
                <a:solidFill>
                  <a:srgbClr val="FFFFFF"/>
                </a:solidFill>
                <a:effectLst>
                  <a:glow rad="177800">
                    <a:srgbClr val="000000"/>
                  </a:glow>
                </a:effectLst>
                <a:latin typeface="Arial" charset="0"/>
                <a:ea typeface="ＭＳ Ｐゴシック" charset="0"/>
              </a:rPr>
              <a:t> </a:t>
            </a:r>
            <a:r>
              <a:rPr lang="en-US" sz="4000" b="1" dirty="0" err="1">
                <a:solidFill>
                  <a:srgbClr val="FFFFFF"/>
                </a:solidFill>
                <a:effectLst>
                  <a:glow rad="177800">
                    <a:srgbClr val="000000"/>
                  </a:glow>
                </a:effectLst>
                <a:latin typeface="Arial" charset="0"/>
                <a:ea typeface="ＭＳ Ｐゴシック" charset="0"/>
              </a:rPr>
              <a:t>panggilannya</a:t>
            </a:r>
            <a:r>
              <a:rPr lang="en-US" sz="4000" b="1" dirty="0">
                <a:solidFill>
                  <a:srgbClr val="FFFFFF"/>
                </a:solidFill>
                <a:effectLst>
                  <a:glow rad="177800">
                    <a:srgbClr val="000000"/>
                  </a:glow>
                </a:effectLst>
                <a:latin typeface="Arial" charset="0"/>
                <a:ea typeface="ＭＳ Ｐゴシック" charset="0"/>
              </a:rPr>
              <a:t> </a:t>
            </a:r>
            <a:r>
              <a:rPr lang="en-US" sz="4000" b="1" dirty="0" err="1">
                <a:solidFill>
                  <a:srgbClr val="FFFFFF"/>
                </a:solidFill>
                <a:effectLst>
                  <a:glow rad="177800">
                    <a:srgbClr val="000000"/>
                  </a:glow>
                </a:effectLst>
                <a:latin typeface="Arial" charset="0"/>
                <a:ea typeface="ＭＳ Ｐゴシック" charset="0"/>
              </a:rPr>
              <a:t>karena</a:t>
            </a:r>
            <a:r>
              <a:rPr lang="en-US" sz="4000" b="1" dirty="0">
                <a:solidFill>
                  <a:srgbClr val="FFFFFF"/>
                </a:solidFill>
                <a:effectLst>
                  <a:glow rad="177800">
                    <a:srgbClr val="000000"/>
                  </a:glow>
                </a:effectLst>
                <a:latin typeface="Arial" charset="0"/>
                <a:ea typeface="ＭＳ Ｐゴシック" charset="0"/>
              </a:rPr>
              <a:t> </a:t>
            </a:r>
            <a:r>
              <a:rPr lang="en-US" sz="4000" b="1" dirty="0" err="1">
                <a:solidFill>
                  <a:srgbClr val="FFFFFF"/>
                </a:solidFill>
                <a:effectLst>
                  <a:glow rad="177800">
                    <a:srgbClr val="000000"/>
                  </a:glow>
                </a:effectLst>
                <a:latin typeface="Arial" charset="0"/>
                <a:ea typeface="ＭＳ Ｐゴシック" charset="0"/>
              </a:rPr>
              <a:t>ketidak</a:t>
            </a:r>
            <a:r>
              <a:rPr lang="en-US" sz="4000" b="1" dirty="0">
                <a:solidFill>
                  <a:srgbClr val="FFFFFF"/>
                </a:solidFill>
                <a:effectLst>
                  <a:glow rad="177800">
                    <a:srgbClr val="000000"/>
                  </a:glow>
                </a:effectLst>
                <a:latin typeface="Arial" charset="0"/>
                <a:ea typeface="ＭＳ Ｐゴシック" charset="0"/>
              </a:rPr>
              <a:t> </a:t>
            </a:r>
            <a:r>
              <a:rPr lang="en-US" sz="4000" b="1" dirty="0" err="1">
                <a:solidFill>
                  <a:srgbClr val="FFFFFF"/>
                </a:solidFill>
                <a:effectLst>
                  <a:glow rad="177800">
                    <a:srgbClr val="000000"/>
                  </a:glow>
                </a:effectLst>
                <a:latin typeface="Arial" charset="0"/>
                <a:ea typeface="ＭＳ Ｐゴシック" charset="0"/>
              </a:rPr>
              <a:t>pedulianmu</a:t>
            </a:r>
            <a:r>
              <a:rPr lang="en-US" sz="4000" b="1" dirty="0">
                <a:solidFill>
                  <a:srgbClr val="FFFFFF"/>
                </a:solidFill>
                <a:effectLst>
                  <a:glow rad="177800">
                    <a:srgbClr val="000000"/>
                  </a:glow>
                </a:effectLst>
                <a:latin typeface="Arial" charset="0"/>
                <a:ea typeface="ＭＳ Ｐゴシック" charset="0"/>
              </a:rPr>
              <a:t>, </a:t>
            </a:r>
            <a:r>
              <a:rPr lang="en-US" sz="4000" b="1" dirty="0" err="1">
                <a:solidFill>
                  <a:srgbClr val="FFFFFF"/>
                </a:solidFill>
                <a:effectLst>
                  <a:glow rad="177800">
                    <a:srgbClr val="000000"/>
                  </a:glow>
                </a:effectLst>
                <a:latin typeface="Arial" charset="0"/>
                <a:ea typeface="ＭＳ Ｐゴシック" charset="0"/>
              </a:rPr>
              <a:t>kemudian</a:t>
            </a:r>
            <a:r>
              <a:rPr lang="en-US" sz="4000" b="1" dirty="0">
                <a:solidFill>
                  <a:srgbClr val="FFFFFF"/>
                </a:solidFill>
                <a:effectLst>
                  <a:glow rad="177800">
                    <a:srgbClr val="000000"/>
                  </a:glow>
                </a:effectLst>
                <a:latin typeface="Arial" charset="0"/>
                <a:ea typeface="ＭＳ Ｐゴシック" charset="0"/>
              </a:rPr>
              <a:t> </a:t>
            </a:r>
            <a:r>
              <a:rPr lang="en-US" sz="4000" b="1" dirty="0" err="1">
                <a:solidFill>
                  <a:srgbClr val="FFFFFF"/>
                </a:solidFill>
                <a:effectLst>
                  <a:glow rad="177800">
                    <a:srgbClr val="000000"/>
                  </a:glow>
                </a:effectLst>
                <a:latin typeface="Arial" charset="0"/>
                <a:ea typeface="ＭＳ Ｐゴシック" charset="0"/>
              </a:rPr>
              <a:t>mundur</a:t>
            </a:r>
            <a:r>
              <a:rPr lang="en-US" sz="4000" b="1" dirty="0">
                <a:solidFill>
                  <a:srgbClr val="FFFFFF"/>
                </a:solidFill>
                <a:effectLst>
                  <a:glow rad="177800">
                    <a:srgbClr val="000000"/>
                  </a:glow>
                </a:effectLst>
                <a:latin typeface="Arial" charset="0"/>
                <a:ea typeface="ＭＳ Ｐゴシック" charset="0"/>
              </a:rPr>
              <a:t> </a:t>
            </a:r>
            <a:r>
              <a:rPr lang="en-US" sz="4000" b="1" dirty="0" err="1">
                <a:solidFill>
                  <a:srgbClr val="FFFFFF"/>
                </a:solidFill>
                <a:effectLst>
                  <a:glow rad="177800">
                    <a:srgbClr val="000000"/>
                  </a:glow>
                </a:effectLst>
                <a:latin typeface="Arial" charset="0"/>
                <a:ea typeface="ＭＳ Ｐゴシック" charset="0"/>
              </a:rPr>
              <a:t>dari</a:t>
            </a:r>
            <a:r>
              <a:rPr lang="en-US" sz="4000" b="1" dirty="0">
                <a:solidFill>
                  <a:srgbClr val="FFFFFF"/>
                </a:solidFill>
                <a:effectLst>
                  <a:glow rad="177800">
                    <a:srgbClr val="000000"/>
                  </a:glow>
                </a:effectLst>
                <a:latin typeface="Arial" charset="0"/>
                <a:ea typeface="ＭＳ Ｐゴシック" charset="0"/>
              </a:rPr>
              <a:t> </a:t>
            </a:r>
            <a:r>
              <a:rPr lang="en-US" sz="4000" b="1" dirty="0" err="1">
                <a:solidFill>
                  <a:srgbClr val="FFFFFF"/>
                </a:solidFill>
                <a:effectLst>
                  <a:glow rad="177800">
                    <a:srgbClr val="000000"/>
                  </a:glow>
                </a:effectLst>
                <a:latin typeface="Arial" charset="0"/>
                <a:ea typeface="ＭＳ Ｐゴシック" charset="0"/>
              </a:rPr>
              <a:t>pelayanan</a:t>
            </a:r>
            <a:r>
              <a:rPr lang="en-US" sz="4000" b="1" dirty="0">
                <a:solidFill>
                  <a:srgbClr val="FFFFFF"/>
                </a:solidFill>
                <a:effectLst>
                  <a:glow rad="177800">
                    <a:srgbClr val="000000"/>
                  </a:glow>
                </a:effectLst>
                <a:latin typeface="Arial" charset="0"/>
                <a:ea typeface="ＭＳ Ｐゴシック" charset="0"/>
              </a:rPr>
              <a:t>, </a:t>
            </a:r>
            <a:r>
              <a:rPr lang="en-US" sz="4000" b="1" dirty="0" err="1">
                <a:solidFill>
                  <a:srgbClr val="FFFFFF"/>
                </a:solidFill>
                <a:effectLst>
                  <a:glow rad="177800">
                    <a:srgbClr val="000000"/>
                  </a:glow>
                </a:effectLst>
                <a:latin typeface="Arial" charset="0"/>
                <a:ea typeface="ＭＳ Ｐゴシック" charset="0"/>
              </a:rPr>
              <a:t>mulai</a:t>
            </a:r>
            <a:r>
              <a:rPr lang="en-US" sz="4000" b="1" dirty="0">
                <a:solidFill>
                  <a:srgbClr val="FFFFFF"/>
                </a:solidFill>
                <a:effectLst>
                  <a:glow rad="177800">
                    <a:srgbClr val="000000"/>
                  </a:glow>
                </a:effectLst>
                <a:latin typeface="Arial" charset="0"/>
                <a:ea typeface="ＭＳ Ｐゴシック" charset="0"/>
              </a:rPr>
              <a:t> </a:t>
            </a:r>
            <a:r>
              <a:rPr lang="en-US" sz="4000" b="1" dirty="0" err="1">
                <a:solidFill>
                  <a:srgbClr val="FFFFFF"/>
                </a:solidFill>
                <a:effectLst>
                  <a:glow rad="177800">
                    <a:srgbClr val="000000"/>
                  </a:glow>
                </a:effectLst>
                <a:latin typeface="Arial" charset="0"/>
                <a:ea typeface="ＭＳ Ｐゴシック" charset="0"/>
              </a:rPr>
              <a:t>mabuk-mabukan</a:t>
            </a:r>
            <a:r>
              <a:rPr lang="en-US" sz="4000" b="1" dirty="0">
                <a:solidFill>
                  <a:srgbClr val="FFFFFF"/>
                </a:solidFill>
                <a:effectLst>
                  <a:glow rad="177800">
                    <a:srgbClr val="000000"/>
                  </a:glow>
                </a:effectLst>
                <a:latin typeface="Arial" charset="0"/>
                <a:ea typeface="ＭＳ Ｐゴシック" charset="0"/>
              </a:rPr>
              <a:t>, </a:t>
            </a:r>
            <a:r>
              <a:rPr lang="en-US" sz="4000" b="1" dirty="0" err="1">
                <a:solidFill>
                  <a:srgbClr val="FFFFFF"/>
                </a:solidFill>
                <a:effectLst>
                  <a:glow rad="177800">
                    <a:srgbClr val="000000"/>
                  </a:glow>
                </a:effectLst>
                <a:latin typeface="Arial" charset="0"/>
                <a:ea typeface="ＭＳ Ｐゴシック" charset="0"/>
              </a:rPr>
              <a:t>dan</a:t>
            </a:r>
            <a:r>
              <a:rPr lang="en-US" sz="4000" b="1" dirty="0">
                <a:solidFill>
                  <a:srgbClr val="FFFFFF"/>
                </a:solidFill>
                <a:effectLst>
                  <a:glow rad="177800">
                    <a:srgbClr val="000000"/>
                  </a:glow>
                </a:effectLst>
                <a:latin typeface="Arial" charset="0"/>
                <a:ea typeface="ＭＳ Ｐゴシック" charset="0"/>
              </a:rPr>
              <a:t> </a:t>
            </a:r>
            <a:r>
              <a:rPr lang="en-US" sz="4000" b="1" dirty="0" err="1">
                <a:solidFill>
                  <a:srgbClr val="FFFFFF"/>
                </a:solidFill>
                <a:effectLst>
                  <a:glow rad="177800">
                    <a:srgbClr val="000000"/>
                  </a:glow>
                </a:effectLst>
                <a:latin typeface="Arial" charset="0"/>
                <a:ea typeface="ＭＳ Ｐゴシック" charset="0"/>
              </a:rPr>
              <a:t>meninggal</a:t>
            </a:r>
            <a:r>
              <a:rPr lang="en-US" sz="4000" b="1" dirty="0">
                <a:solidFill>
                  <a:srgbClr val="FFFFFF"/>
                </a:solidFill>
                <a:effectLst>
                  <a:glow rad="177800">
                    <a:srgbClr val="000000"/>
                  </a:glow>
                </a:effectLst>
                <a:latin typeface="Arial" charset="0"/>
                <a:ea typeface="ＭＳ Ｐゴシック" charset="0"/>
              </a:rPr>
              <a:t> </a:t>
            </a:r>
            <a:r>
              <a:rPr lang="en-US" sz="4000" b="1" dirty="0" err="1">
                <a:solidFill>
                  <a:srgbClr val="FFFFFF"/>
                </a:solidFill>
                <a:effectLst>
                  <a:glow rad="177800">
                    <a:srgbClr val="000000"/>
                  </a:glow>
                </a:effectLst>
                <a:latin typeface="Arial" charset="0"/>
                <a:ea typeface="ＭＳ Ｐゴシック" charset="0"/>
              </a:rPr>
              <a:t>sendirian</a:t>
            </a:r>
            <a:r>
              <a:rPr lang="en-US" sz="4000" b="1" dirty="0">
                <a:solidFill>
                  <a:srgbClr val="FFFFFF"/>
                </a:solidFill>
                <a:effectLst>
                  <a:glow rad="177800">
                    <a:srgbClr val="000000"/>
                  </a:glow>
                </a:effectLst>
                <a:latin typeface="Arial" charset="0"/>
                <a:ea typeface="ＭＳ Ｐゴシック" charset="0"/>
              </a:rPr>
              <a:t> di hostel.</a:t>
            </a:r>
          </a:p>
        </p:txBody>
      </p:sp>
    </p:spTree>
    <p:extLst>
      <p:ext uri="{BB962C8B-B14F-4D97-AF65-F5344CB8AC3E}">
        <p14:creationId xmlns:p14="http://schemas.microsoft.com/office/powerpoint/2010/main" val="11330329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2826" y="-206044"/>
            <a:ext cx="9433816" cy="7159593"/>
            <a:chOff x="-92826" y="-206044"/>
            <a:chExt cx="9433816" cy="7159593"/>
          </a:xfrm>
        </p:grpSpPr>
        <p:pic>
          <p:nvPicPr>
            <p:cNvPr id="2" name="Picture 1"/>
            <p:cNvPicPr>
              <a:picLocks noChangeAspect="1"/>
            </p:cNvPicPr>
            <p:nvPr/>
          </p:nvPicPr>
          <p:blipFill>
            <a:blip r:embed="rId3"/>
            <a:stretch>
              <a:fillRect/>
            </a:stretch>
          </p:blipFill>
          <p:spPr>
            <a:xfrm>
              <a:off x="-92826" y="-206044"/>
              <a:ext cx="9433816" cy="7159593"/>
            </a:xfrm>
            <a:prstGeom prst="rect">
              <a:avLst/>
            </a:prstGeom>
          </p:spPr>
        </p:pic>
        <p:sp>
          <p:nvSpPr>
            <p:cNvPr id="6" name="Oval 5"/>
            <p:cNvSpPr/>
            <p:nvPr/>
          </p:nvSpPr>
          <p:spPr bwMode="auto">
            <a:xfrm>
              <a:off x="1911100" y="456173"/>
              <a:ext cx="3353673" cy="1837020"/>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fontAlgn="base" hangingPunct="0">
                <a:spcBef>
                  <a:spcPct val="0"/>
                </a:spcBef>
                <a:spcAft>
                  <a:spcPct val="0"/>
                </a:spcAft>
              </a:pPr>
              <a:endParaRPr lang="en-US" sz="2400">
                <a:solidFill>
                  <a:srgbClr val="000000"/>
                </a:solidFill>
                <a:latin typeface="Comic Sans MS" pitchFamily="-112" charset="0"/>
              </a:endParaRPr>
            </a:p>
          </p:txBody>
        </p:sp>
      </p:grpSp>
      <p:sp>
        <p:nvSpPr>
          <p:cNvPr id="111618" name="Rectangle 2"/>
          <p:cNvSpPr>
            <a:spLocks noGrp="1" noChangeArrowheads="1"/>
          </p:cNvSpPr>
          <p:nvPr>
            <p:ph type="ctrTitle"/>
          </p:nvPr>
        </p:nvSpPr>
        <p:spPr>
          <a:xfrm>
            <a:off x="0" y="5553124"/>
            <a:ext cx="9144000" cy="1304876"/>
          </a:xfrm>
        </p:spPr>
        <p:txBody>
          <a:bodyPr/>
          <a:lstStyle/>
          <a:p>
            <a:r>
              <a:rPr lang="en-US" sz="6000" b="1" dirty="0">
                <a:effectLst>
                  <a:glow rad="177800">
                    <a:schemeClr val="tx1"/>
                  </a:glow>
                </a:effectLst>
                <a:latin typeface="Arial" charset="0"/>
                <a:ea typeface="ＭＳ Ｐゴシック" charset="0"/>
              </a:rPr>
              <a:t>Sleeping in Church</a:t>
            </a:r>
          </a:p>
        </p:txBody>
      </p:sp>
      <p:sp>
        <p:nvSpPr>
          <p:cNvPr id="4" name="Rectangle 2"/>
          <p:cNvSpPr txBox="1">
            <a:spLocks noChangeArrowheads="1"/>
          </p:cNvSpPr>
          <p:nvPr/>
        </p:nvSpPr>
        <p:spPr bwMode="auto">
          <a:xfrm>
            <a:off x="0" y="5854257"/>
            <a:ext cx="9291670" cy="1003743"/>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3200" b="1" dirty="0" err="1">
                <a:solidFill>
                  <a:srgbClr val="000000"/>
                </a:solidFill>
                <a:latin typeface="Arial" charset="0"/>
                <a:ea typeface="ＭＳ Ｐゴシック" charset="0"/>
              </a:rPr>
              <a:t>Tanda</a:t>
            </a:r>
            <a:r>
              <a:rPr lang="en-US" sz="3200" b="1" dirty="0">
                <a:solidFill>
                  <a:srgbClr val="000000"/>
                </a:solidFill>
                <a:latin typeface="Arial" charset="0"/>
                <a:ea typeface="ＭＳ Ｐゴシック" charset="0"/>
              </a:rPr>
              <a:t> yang </a:t>
            </a:r>
            <a:r>
              <a:rPr lang="en-US" sz="3200" b="1" dirty="0" err="1">
                <a:solidFill>
                  <a:srgbClr val="000000"/>
                </a:solidFill>
                <a:latin typeface="Arial" charset="0"/>
                <a:ea typeface="ＭＳ Ｐゴシック" charset="0"/>
              </a:rPr>
              <a:t>baik</a:t>
            </a:r>
            <a:r>
              <a:rPr lang="en-US" sz="3200" b="1" dirty="0">
                <a:solidFill>
                  <a:srgbClr val="000000"/>
                </a:solidFill>
                <a:latin typeface="Arial" charset="0"/>
                <a:ea typeface="ＭＳ Ｐゴシック" charset="0"/>
              </a:rPr>
              <a:t> </a:t>
            </a:r>
            <a:r>
              <a:rPr lang="en-US" sz="3200" b="1" dirty="0" err="1">
                <a:solidFill>
                  <a:srgbClr val="000000"/>
                </a:solidFill>
                <a:latin typeface="Arial" charset="0"/>
                <a:ea typeface="ＭＳ Ｐゴシック" charset="0"/>
              </a:rPr>
              <a:t>ketika</a:t>
            </a:r>
            <a:r>
              <a:rPr lang="en-US" sz="3200" b="1" dirty="0">
                <a:solidFill>
                  <a:srgbClr val="000000"/>
                </a:solidFill>
                <a:latin typeface="Arial" charset="0"/>
                <a:ea typeface="ＭＳ Ｐゴシック" charset="0"/>
              </a:rPr>
              <a:t> </a:t>
            </a:r>
            <a:r>
              <a:rPr lang="en-US" sz="3200" b="1" dirty="0" err="1">
                <a:solidFill>
                  <a:srgbClr val="000000"/>
                </a:solidFill>
                <a:latin typeface="Arial" charset="0"/>
                <a:ea typeface="ＭＳ Ｐゴシック" charset="0"/>
              </a:rPr>
              <a:t>pendetamu</a:t>
            </a:r>
            <a:r>
              <a:rPr lang="en-US" sz="3200" b="1" dirty="0">
                <a:solidFill>
                  <a:srgbClr val="000000"/>
                </a:solidFill>
                <a:latin typeface="Arial" charset="0"/>
                <a:ea typeface="ＭＳ Ｐゴシック" charset="0"/>
              </a:rPr>
              <a:t> </a:t>
            </a:r>
            <a:r>
              <a:rPr lang="en-US" sz="3200" b="1" dirty="0" err="1">
                <a:solidFill>
                  <a:srgbClr val="000000"/>
                </a:solidFill>
                <a:latin typeface="Arial" charset="0"/>
                <a:ea typeface="ＭＳ Ｐゴシック" charset="0"/>
              </a:rPr>
              <a:t>mendapatimu</a:t>
            </a:r>
            <a:r>
              <a:rPr lang="en-US" sz="3200" b="1" dirty="0">
                <a:solidFill>
                  <a:srgbClr val="000000"/>
                </a:solidFill>
                <a:latin typeface="Arial" charset="0"/>
                <a:ea typeface="ＭＳ Ｐゴシック" charset="0"/>
              </a:rPr>
              <a:t> </a:t>
            </a:r>
            <a:r>
              <a:rPr lang="en-US" sz="3200" b="1" dirty="0" err="1">
                <a:solidFill>
                  <a:srgbClr val="000000"/>
                </a:solidFill>
                <a:latin typeface="Arial" charset="0"/>
                <a:ea typeface="ＭＳ Ｐゴシック" charset="0"/>
              </a:rPr>
              <a:t>tertidur</a:t>
            </a:r>
            <a:r>
              <a:rPr lang="en-US" sz="3200" b="1" dirty="0">
                <a:solidFill>
                  <a:srgbClr val="000000"/>
                </a:solidFill>
                <a:latin typeface="Arial" charset="0"/>
                <a:ea typeface="ＭＳ Ｐゴシック" charset="0"/>
              </a:rPr>
              <a:t> </a:t>
            </a:r>
            <a:r>
              <a:rPr lang="en-US" sz="3200" b="1" dirty="0" err="1">
                <a:solidFill>
                  <a:srgbClr val="000000"/>
                </a:solidFill>
                <a:latin typeface="Arial" charset="0"/>
                <a:ea typeface="ＭＳ Ｐゴシック" charset="0"/>
              </a:rPr>
              <a:t>selama</a:t>
            </a:r>
            <a:r>
              <a:rPr lang="en-US" sz="3200" b="1" dirty="0">
                <a:solidFill>
                  <a:srgbClr val="000000"/>
                </a:solidFill>
                <a:latin typeface="Arial" charset="0"/>
                <a:ea typeface="ＭＳ Ｐゴシック" charset="0"/>
              </a:rPr>
              <a:t> </a:t>
            </a:r>
            <a:r>
              <a:rPr lang="en-US" sz="3200" b="1" dirty="0" err="1">
                <a:solidFill>
                  <a:srgbClr val="000000"/>
                </a:solidFill>
                <a:latin typeface="Arial" charset="0"/>
                <a:ea typeface="ＭＳ Ｐゴシック" charset="0"/>
              </a:rPr>
              <a:t>khotbahnya</a:t>
            </a:r>
            <a:r>
              <a:rPr lang="en-US" sz="3200" b="1" dirty="0">
                <a:solidFill>
                  <a:srgbClr val="000000"/>
                </a:solidFill>
                <a:latin typeface="Arial" charset="0"/>
                <a:ea typeface="ＭＳ Ｐゴシック" charset="0"/>
              </a:rPr>
              <a:t>.</a:t>
            </a:r>
          </a:p>
        </p:txBody>
      </p:sp>
      <p:sp>
        <p:nvSpPr>
          <p:cNvPr id="5" name="Rectangle 2"/>
          <p:cNvSpPr txBox="1">
            <a:spLocks noChangeArrowheads="1"/>
          </p:cNvSpPr>
          <p:nvPr/>
        </p:nvSpPr>
        <p:spPr bwMode="auto">
          <a:xfrm>
            <a:off x="1827697" y="338041"/>
            <a:ext cx="3520478" cy="20732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3200" b="1" i="1" dirty="0" err="1">
                <a:solidFill>
                  <a:srgbClr val="000000"/>
                </a:solidFill>
                <a:latin typeface="Chalkboard"/>
                <a:ea typeface="ＭＳ Ｐゴシック" charset="0"/>
                <a:cs typeface="Chalkboard"/>
              </a:rPr>
              <a:t>Sampai</a:t>
            </a:r>
            <a:r>
              <a:rPr lang="en-US" sz="3200" b="1" i="1" dirty="0">
                <a:solidFill>
                  <a:srgbClr val="000000"/>
                </a:solidFill>
                <a:latin typeface="Chalkboard"/>
                <a:ea typeface="ＭＳ Ｐゴシック" charset="0"/>
                <a:cs typeface="Chalkboard"/>
              </a:rPr>
              <a:t> </a:t>
            </a:r>
            <a:r>
              <a:rPr lang="en-US" sz="3200" b="1" i="1" dirty="0" err="1">
                <a:solidFill>
                  <a:srgbClr val="000000"/>
                </a:solidFill>
                <a:latin typeface="Chalkboard"/>
                <a:ea typeface="ＭＳ Ｐゴシック" charset="0"/>
                <a:cs typeface="Chalkboard"/>
              </a:rPr>
              <a:t>jumpa</a:t>
            </a:r>
            <a:r>
              <a:rPr lang="en-US" sz="3200" b="1" i="1" dirty="0">
                <a:solidFill>
                  <a:srgbClr val="000000"/>
                </a:solidFill>
                <a:latin typeface="Chalkboard"/>
                <a:ea typeface="ＭＳ Ｐゴシック" charset="0"/>
                <a:cs typeface="Chalkboard"/>
              </a:rPr>
              <a:t> </a:t>
            </a:r>
            <a:r>
              <a:rPr lang="en-US" sz="3200" b="1" i="1" dirty="0" err="1">
                <a:solidFill>
                  <a:srgbClr val="000000"/>
                </a:solidFill>
                <a:latin typeface="Chalkboard"/>
                <a:ea typeface="ＭＳ Ｐゴシック" charset="0"/>
                <a:cs typeface="Chalkboard"/>
              </a:rPr>
              <a:t>Minggu</a:t>
            </a:r>
            <a:r>
              <a:rPr lang="en-US" sz="3200" b="1" i="1" dirty="0">
                <a:solidFill>
                  <a:srgbClr val="000000"/>
                </a:solidFill>
                <a:latin typeface="Chalkboard"/>
                <a:ea typeface="ＭＳ Ｐゴシック" charset="0"/>
                <a:cs typeface="Chalkboard"/>
              </a:rPr>
              <a:t> </a:t>
            </a:r>
            <a:r>
              <a:rPr lang="en-US" sz="3200" b="1" i="1" dirty="0" err="1">
                <a:solidFill>
                  <a:srgbClr val="000000"/>
                </a:solidFill>
                <a:latin typeface="Chalkboard"/>
                <a:ea typeface="ＭＳ Ｐゴシック" charset="0"/>
                <a:cs typeface="Chalkboard"/>
              </a:rPr>
              <a:t>depan</a:t>
            </a:r>
            <a:r>
              <a:rPr lang="en-US" sz="3200" b="1" i="1" dirty="0">
                <a:solidFill>
                  <a:srgbClr val="000000"/>
                </a:solidFill>
                <a:latin typeface="Chalkboard"/>
                <a:ea typeface="ＭＳ Ｐゴシック" charset="0"/>
                <a:cs typeface="Chalkboard"/>
              </a:rPr>
              <a:t>, </a:t>
            </a:r>
            <a:r>
              <a:rPr lang="en-US" sz="3200" b="1" i="1" dirty="0" err="1">
                <a:solidFill>
                  <a:srgbClr val="000000"/>
                </a:solidFill>
                <a:latin typeface="Chalkboard"/>
                <a:ea typeface="ＭＳ Ｐゴシック" charset="0"/>
                <a:cs typeface="Chalkboard"/>
              </a:rPr>
              <a:t>Eutickhus</a:t>
            </a:r>
            <a:r>
              <a:rPr lang="en-US" sz="3200" b="1" i="1" dirty="0">
                <a:solidFill>
                  <a:srgbClr val="000000"/>
                </a:solidFill>
                <a:latin typeface="Chalkboard"/>
                <a:ea typeface="ＭＳ Ｐゴシック" charset="0"/>
                <a:cs typeface="Chalkboard"/>
              </a:rPr>
              <a:t>!</a:t>
            </a:r>
          </a:p>
        </p:txBody>
      </p:sp>
    </p:spTree>
    <p:extLst>
      <p:ext uri="{BB962C8B-B14F-4D97-AF65-F5344CB8AC3E}">
        <p14:creationId xmlns:p14="http://schemas.microsoft.com/office/powerpoint/2010/main" val="42846503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2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3059113" y="2349500"/>
            <a:ext cx="2665412" cy="2663825"/>
            <a:chOff x="3059832" y="2348880"/>
            <a:chExt cx="2664304" cy="2664312"/>
          </a:xfrm>
        </p:grpSpPr>
        <p:sp>
          <p:nvSpPr>
            <p:cNvPr id="798747" name="Oval Callout 2"/>
            <p:cNvSpPr>
              <a:spLocks noChangeArrowheads="1"/>
            </p:cNvSpPr>
            <p:nvPr/>
          </p:nvSpPr>
          <p:spPr bwMode="auto">
            <a:xfrm>
              <a:off x="3059832" y="2348880"/>
              <a:ext cx="2664304" cy="2664312"/>
            </a:xfrm>
            <a:prstGeom prst="wedgeEllipseCallout">
              <a:avLst>
                <a:gd name="adj1" fmla="val 111606"/>
                <a:gd name="adj2" fmla="val -18079"/>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939346"/>
            </a:xfrm>
            <a:prstGeom prst="rect">
              <a:avLst/>
            </a:prstGeom>
            <a:noFill/>
            <a:ln>
              <a:noFill/>
            </a:ln>
          </p:spPr>
          <p:txBody>
            <a:bodyPr>
              <a:spAutoFit/>
            </a:bodyPr>
            <a:lstStyle/>
            <a:p>
              <a:pPr algn="ctr" fontAlgn="base">
                <a:spcBef>
                  <a:spcPct val="0"/>
                </a:spcBef>
                <a:spcAft>
                  <a:spcPct val="0"/>
                </a:spcAft>
                <a:defRPr/>
              </a:pPr>
              <a:r>
                <a:rPr lang="en-US" sz="2400" b="1" dirty="0" err="1">
                  <a:solidFill>
                    <a:prstClr val="white"/>
                  </a:solidFill>
                  <a:effectLst>
                    <a:outerShdw blurRad="38100" dist="38100" dir="2700000" algn="tl">
                      <a:srgbClr val="808080"/>
                    </a:outerShdw>
                  </a:effectLst>
                  <a:latin typeface="Arial" charset="0"/>
                  <a:cs typeface="Arial" charset="0"/>
                </a:rPr>
                <a:t>Kristus</a:t>
              </a:r>
              <a:r>
                <a:rPr lang="en-US" sz="2400" b="1" dirty="0">
                  <a:solidFill>
                    <a:prstClr val="white"/>
                  </a:solidFill>
                  <a:effectLst>
                    <a:outerShdw blurRad="38100" dist="38100" dir="2700000" algn="tl">
                      <a:srgbClr val="808080"/>
                    </a:outerShdw>
                  </a:effectLst>
                  <a:latin typeface="Arial" charset="0"/>
                  <a:cs typeface="Arial" charset="0"/>
                </a:rPr>
                <a:t>:</a:t>
              </a:r>
              <a:br>
                <a:rPr lang="en-US" sz="2400" b="1" dirty="0">
                  <a:solidFill>
                    <a:prstClr val="white"/>
                  </a:solidFill>
                  <a:effectLst>
                    <a:outerShdw blurRad="38100" dist="38100" dir="2700000" algn="tl">
                      <a:srgbClr val="808080"/>
                    </a:outerShdw>
                  </a:effectLst>
                  <a:latin typeface="Arial" charset="0"/>
                  <a:cs typeface="Arial" charset="0"/>
                </a:rPr>
              </a:br>
              <a:r>
                <a:rPr lang="en-US" sz="2400" b="1" dirty="0" err="1">
                  <a:solidFill>
                    <a:prstClr val="white"/>
                  </a:solidFill>
                  <a:effectLst>
                    <a:outerShdw blurRad="38100" dist="38100" dir="2700000" algn="tl">
                      <a:srgbClr val="808080"/>
                    </a:outerShdw>
                  </a:effectLst>
                  <a:latin typeface="Arial" charset="0"/>
                  <a:cs typeface="Arial" charset="0"/>
                </a:rPr>
                <a:t>Memegang</a:t>
              </a:r>
              <a:r>
                <a:rPr lang="en-US" sz="2400" b="1" dirty="0">
                  <a:solidFill>
                    <a:prstClr val="white"/>
                  </a:solidFill>
                  <a:effectLst>
                    <a:outerShdw blurRad="38100" dist="38100" dir="2700000" algn="tl">
                      <a:srgbClr val="808080"/>
                    </a:outerShdw>
                  </a:effectLst>
                  <a:latin typeface="Arial" charset="0"/>
                  <a:cs typeface="Arial" charset="0"/>
                </a:rPr>
                <a:t> </a:t>
              </a:r>
              <a:r>
                <a:rPr lang="en-US" sz="2400" b="1" dirty="0" err="1">
                  <a:solidFill>
                    <a:prstClr val="white"/>
                  </a:solidFill>
                  <a:effectLst>
                    <a:outerShdw blurRad="38100" dist="38100" dir="2700000" algn="tl">
                      <a:srgbClr val="808080"/>
                    </a:outerShdw>
                  </a:effectLst>
                  <a:latin typeface="Arial" charset="0"/>
                  <a:cs typeface="Arial" charset="0"/>
                </a:rPr>
                <a:t>ke</a:t>
              </a:r>
              <a:r>
                <a:rPr lang="en-US" sz="2400" b="1" dirty="0">
                  <a:solidFill>
                    <a:prstClr val="white"/>
                  </a:solidFill>
                  <a:effectLst>
                    <a:outerShdw blurRad="38100" dist="38100" dir="2700000" algn="tl">
                      <a:srgbClr val="808080"/>
                    </a:outerShdw>
                  </a:effectLst>
                  <a:latin typeface="Arial" charset="0"/>
                  <a:cs typeface="Arial" charset="0"/>
                </a:rPr>
                <a:t> 7 </a:t>
              </a:r>
              <a:r>
                <a:rPr lang="en-US" sz="2400" b="1" dirty="0" err="1">
                  <a:solidFill>
                    <a:prstClr val="white"/>
                  </a:solidFill>
                  <a:effectLst>
                    <a:outerShdw blurRad="38100" dist="38100" dir="2700000" algn="tl">
                      <a:srgbClr val="808080"/>
                    </a:outerShdw>
                  </a:effectLst>
                  <a:latin typeface="Arial" charset="0"/>
                  <a:cs typeface="Arial" charset="0"/>
                </a:rPr>
                <a:t>Roh</a:t>
              </a:r>
              <a:r>
                <a:rPr lang="en-US" sz="2400" b="1" dirty="0">
                  <a:solidFill>
                    <a:prstClr val="white"/>
                  </a:solidFill>
                  <a:effectLst>
                    <a:outerShdw blurRad="38100" dist="38100" dir="2700000" algn="tl">
                      <a:srgbClr val="808080"/>
                    </a:outerShdw>
                  </a:effectLst>
                  <a:latin typeface="Arial" charset="0"/>
                  <a:cs typeface="Arial" charset="0"/>
                </a:rPr>
                <a:t> Allah </a:t>
              </a:r>
              <a:r>
                <a:rPr lang="en-US" sz="2400" b="1" dirty="0" err="1">
                  <a:solidFill>
                    <a:prstClr val="white"/>
                  </a:solidFill>
                  <a:effectLst>
                    <a:outerShdw blurRad="38100" dist="38100" dir="2700000" algn="tl">
                      <a:srgbClr val="808080"/>
                    </a:outerShdw>
                  </a:effectLst>
                  <a:latin typeface="Arial" charset="0"/>
                  <a:cs typeface="Arial" charset="0"/>
                </a:rPr>
                <a:t>dan</a:t>
              </a:r>
              <a:r>
                <a:rPr lang="en-US" sz="2400" b="1" dirty="0">
                  <a:solidFill>
                    <a:prstClr val="white"/>
                  </a:solidFill>
                  <a:effectLst>
                    <a:outerShdw blurRad="38100" dist="38100" dir="2700000" algn="tl">
                      <a:srgbClr val="808080"/>
                    </a:outerShdw>
                  </a:effectLst>
                  <a:latin typeface="Arial" charset="0"/>
                  <a:cs typeface="Arial" charset="0"/>
                </a:rPr>
                <a:t> </a:t>
              </a:r>
              <a:r>
                <a:rPr lang="en-US" sz="2400" b="1" dirty="0" err="1">
                  <a:solidFill>
                    <a:prstClr val="white"/>
                  </a:solidFill>
                  <a:effectLst>
                    <a:outerShdw blurRad="38100" dist="38100" dir="2700000" algn="tl">
                      <a:srgbClr val="808080"/>
                    </a:outerShdw>
                  </a:effectLst>
                  <a:latin typeface="Arial" charset="0"/>
                  <a:cs typeface="Arial" charset="0"/>
                </a:rPr>
                <a:t>ke</a:t>
              </a:r>
              <a:r>
                <a:rPr lang="en-US" sz="2400" b="1" dirty="0">
                  <a:solidFill>
                    <a:prstClr val="white"/>
                  </a:solidFill>
                  <a:effectLst>
                    <a:outerShdw blurRad="38100" dist="38100" dir="2700000" algn="tl">
                      <a:srgbClr val="808080"/>
                    </a:outerShdw>
                  </a:effectLst>
                  <a:latin typeface="Arial" charset="0"/>
                  <a:cs typeface="Arial" charset="0"/>
                </a:rPr>
                <a:t> 7 </a:t>
              </a:r>
              <a:r>
                <a:rPr lang="en-US" sz="2400" b="1" dirty="0" err="1">
                  <a:solidFill>
                    <a:prstClr val="white"/>
                  </a:solidFill>
                  <a:effectLst>
                    <a:outerShdw blurRad="38100" dist="38100" dir="2700000" algn="tl">
                      <a:srgbClr val="808080"/>
                    </a:outerShdw>
                  </a:effectLst>
                  <a:latin typeface="Arial" charset="0"/>
                  <a:cs typeface="Arial" charset="0"/>
                </a:rPr>
                <a:t>bintang</a:t>
              </a:r>
              <a:endParaRPr lang="en-US" sz="2400" b="1" dirty="0">
                <a:solidFill>
                  <a:prstClr val="white"/>
                </a:solidFill>
                <a:effectLst>
                  <a:outerShdw blurRad="38100" dist="38100" dir="2700000" algn="tl">
                    <a:srgbClr val="808080"/>
                  </a:outerShdw>
                </a:effectLst>
                <a:latin typeface="Arial" charset="0"/>
                <a:cs typeface="Arial" charset="0"/>
              </a:endParaRPr>
            </a:p>
          </p:txBody>
        </p:sp>
      </p:grpSp>
      <p:sp>
        <p:nvSpPr>
          <p:cNvPr id="798727" name="Title 1"/>
          <p:cNvSpPr>
            <a:spLocks noGrp="1"/>
          </p:cNvSpPr>
          <p:nvPr>
            <p:ph type="title"/>
          </p:nvPr>
        </p:nvSpPr>
        <p:spPr>
          <a:xfrm>
            <a:off x="-31750" y="-26988"/>
            <a:ext cx="9212263" cy="719138"/>
          </a:xfrm>
        </p:spPr>
        <p:txBody>
          <a:bodyPr>
            <a:normAutofit fontScale="90000"/>
          </a:bodyPr>
          <a:lstStyle/>
          <a:p>
            <a:r>
              <a:rPr lang="en-US" dirty="0">
                <a:latin typeface="Arial" charset="0"/>
                <a:ea typeface="ＭＳ Ｐゴシック" charset="0"/>
              </a:rPr>
              <a:t>Sardis (Why 3:1-6)</a:t>
            </a:r>
          </a:p>
        </p:txBody>
      </p:sp>
      <p:sp>
        <p:nvSpPr>
          <p:cNvPr id="8" name="TextBox 7"/>
          <p:cNvSpPr txBox="1"/>
          <p:nvPr/>
        </p:nvSpPr>
        <p:spPr>
          <a:xfrm>
            <a:off x="107950" y="5013325"/>
            <a:ext cx="1885950"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Efesus</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algn="ct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Laodikia</a:t>
            </a:r>
          </a:p>
        </p:txBody>
      </p:sp>
      <p:sp>
        <p:nvSpPr>
          <p:cNvPr id="12" name="TextBox 11"/>
          <p:cNvSpPr txBox="1"/>
          <p:nvPr/>
        </p:nvSpPr>
        <p:spPr>
          <a:xfrm>
            <a:off x="6861175" y="5127625"/>
            <a:ext cx="2174875" cy="461963"/>
          </a:xfrm>
          <a:prstGeom prst="rect">
            <a:avLst/>
          </a:prstGeom>
          <a:noFill/>
        </p:spPr>
        <p:txBody>
          <a:bodyPr>
            <a:spAutoFit/>
          </a:bodyPr>
          <a:lstStyle/>
          <a:p>
            <a:pP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Filadelfia</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Tiatira</a:t>
            </a:r>
          </a:p>
        </p:txBody>
      </p:sp>
      <p:sp>
        <p:nvSpPr>
          <p:cNvPr id="18" name="TextBox 17"/>
          <p:cNvSpPr txBox="1"/>
          <p:nvPr/>
        </p:nvSpPr>
        <p:spPr>
          <a:xfrm>
            <a:off x="971550" y="908050"/>
            <a:ext cx="1887538" cy="461963"/>
          </a:xfrm>
          <a:prstGeom prst="rect">
            <a:avLst/>
          </a:prstGeom>
          <a:noFill/>
        </p:spPr>
        <p:txBody>
          <a:bodyPr>
            <a:spAutoFit/>
          </a:bodyPr>
          <a:lstStyle/>
          <a:p>
            <a:pPr algn="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Pergamus</a:t>
            </a:r>
          </a:p>
        </p:txBody>
      </p:sp>
      <p:sp>
        <p:nvSpPr>
          <p:cNvPr id="20" name="TextBox 19"/>
          <p:cNvSpPr txBox="1"/>
          <p:nvPr/>
        </p:nvSpPr>
        <p:spPr>
          <a:xfrm>
            <a:off x="0" y="2924175"/>
            <a:ext cx="1476375"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Smirna</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31"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base" hangingPunct="0">
              <a:spcBef>
                <a:spcPct val="0"/>
              </a:spcBef>
              <a:spcAft>
                <a:spcPct val="0"/>
              </a:spcAft>
            </a:pPr>
            <a:r>
              <a:rPr lang="en-US" b="1" dirty="0">
                <a:solidFill>
                  <a:prstClr val="white"/>
                </a:solidFill>
                <a:latin typeface="Arial" charset="0"/>
                <a:cs typeface="Arial" charset="0"/>
              </a:rPr>
              <a:t>357</a:t>
            </a:r>
          </a:p>
        </p:txBody>
      </p:sp>
      <p:grpSp>
        <p:nvGrpSpPr>
          <p:cNvPr id="22" name="Group 21"/>
          <p:cNvGrpSpPr/>
          <p:nvPr/>
        </p:nvGrpSpPr>
        <p:grpSpPr>
          <a:xfrm>
            <a:off x="3012279" y="2336949"/>
            <a:ext cx="2743438" cy="2676376"/>
            <a:chOff x="3055818" y="2349500"/>
            <a:chExt cx="2743438" cy="2676376"/>
          </a:xfrm>
        </p:grpSpPr>
        <p:pic>
          <p:nvPicPr>
            <p:cNvPr id="4" name="Picture 3"/>
            <p:cNvPicPr>
              <a:picLocks noChangeAspect="1"/>
            </p:cNvPicPr>
            <p:nvPr/>
          </p:nvPicPr>
          <p:blipFill>
            <a:blip r:embed="rId4"/>
            <a:stretch>
              <a:fillRect/>
            </a:stretch>
          </p:blipFill>
          <p:spPr>
            <a:xfrm>
              <a:off x="3055818" y="2349500"/>
              <a:ext cx="2743438" cy="2676376"/>
            </a:xfrm>
            <a:prstGeom prst="rect">
              <a:avLst/>
            </a:prstGeom>
          </p:spPr>
        </p:pic>
        <p:sp>
          <p:nvSpPr>
            <p:cNvPr id="6" name="Rectangle 5"/>
            <p:cNvSpPr/>
            <p:nvPr/>
          </p:nvSpPr>
          <p:spPr>
            <a:xfrm>
              <a:off x="3223359" y="2533526"/>
              <a:ext cx="2408356" cy="2308324"/>
            </a:xfrm>
            <a:prstGeom prst="rect">
              <a:avLst/>
            </a:prstGeom>
          </p:spPr>
          <p:txBody>
            <a:bodyPr wrap="square">
              <a:spAutoFit/>
            </a:bodyPr>
            <a:lstStyle/>
            <a:p>
              <a:pPr algn="ctr" fontAlgn="base">
                <a:spcBef>
                  <a:spcPct val="0"/>
                </a:spcBef>
                <a:spcAft>
                  <a:spcPct val="0"/>
                </a:spcAft>
                <a:defRPr/>
              </a:pPr>
              <a:r>
                <a:rPr lang="en-US" sz="2400" b="1" dirty="0" err="1">
                  <a:solidFill>
                    <a:prstClr val="white"/>
                  </a:solidFill>
                  <a:effectLst>
                    <a:outerShdw blurRad="38100" dist="38100" dir="2700000" algn="tl">
                      <a:srgbClr val="808080"/>
                    </a:outerShdw>
                  </a:effectLst>
                  <a:latin typeface="Arial" charset="0"/>
                  <a:cs typeface="Arial" charset="0"/>
                </a:rPr>
                <a:t>Pujian</a:t>
              </a:r>
              <a:r>
                <a:rPr lang="en-US" sz="2400" b="1" dirty="0">
                  <a:solidFill>
                    <a:prstClr val="white"/>
                  </a:solidFill>
                  <a:effectLst>
                    <a:outerShdw blurRad="38100" dist="38100" dir="2700000" algn="tl">
                      <a:srgbClr val="808080"/>
                    </a:outerShdw>
                  </a:effectLst>
                  <a:latin typeface="Arial" charset="0"/>
                  <a:cs typeface="Arial" charset="0"/>
                </a:rPr>
                <a:t>:</a:t>
              </a:r>
            </a:p>
            <a:p>
              <a:pPr algn="ctr" fontAlgn="base">
                <a:spcBef>
                  <a:spcPct val="0"/>
                </a:spcBef>
                <a:spcAft>
                  <a:spcPct val="0"/>
                </a:spcAft>
                <a:defRPr/>
              </a:pPr>
              <a:endParaRPr lang="en-US" sz="2400" b="1" dirty="0">
                <a:solidFill>
                  <a:prstClr val="white"/>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r>
                <a:rPr lang="en-US" sz="2400" b="1" dirty="0" err="1">
                  <a:solidFill>
                    <a:prstClr val="white"/>
                  </a:solidFill>
                  <a:effectLst>
                    <a:outerShdw blurRad="38100" dist="38100" dir="2700000" algn="tl">
                      <a:srgbClr val="808080"/>
                    </a:outerShdw>
                  </a:effectLst>
                  <a:latin typeface="Arial" charset="0"/>
                  <a:cs typeface="Arial" charset="0"/>
                </a:rPr>
                <a:t>Perbuatan</a:t>
              </a:r>
              <a:endParaRPr lang="en-US" sz="2400" b="1" dirty="0">
                <a:solidFill>
                  <a:prstClr val="white"/>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endParaRPr lang="en-US" sz="2400" b="1" dirty="0">
                <a:solidFill>
                  <a:prstClr val="white"/>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r>
                <a:rPr lang="en-US" sz="2400" b="1" dirty="0" err="1">
                  <a:solidFill>
                    <a:prstClr val="white"/>
                  </a:solidFill>
                  <a:effectLst>
                    <a:outerShdw blurRad="38100" dist="38100" dir="2700000" algn="tl">
                      <a:srgbClr val="808080"/>
                    </a:outerShdw>
                  </a:effectLst>
                  <a:latin typeface="Arial" charset="0"/>
                  <a:cs typeface="Arial" charset="0"/>
                </a:rPr>
                <a:t>Dikatakan</a:t>
              </a:r>
              <a:r>
                <a:rPr lang="en-US" sz="2400" b="1" dirty="0">
                  <a:solidFill>
                    <a:prstClr val="white"/>
                  </a:solidFill>
                  <a:effectLst>
                    <a:outerShdw blurRad="38100" dist="38100" dir="2700000" algn="tl">
                      <a:srgbClr val="808080"/>
                    </a:outerShdw>
                  </a:effectLst>
                  <a:latin typeface="Arial" charset="0"/>
                  <a:cs typeface="Arial" charset="0"/>
                </a:rPr>
                <a:t> </a:t>
              </a:r>
              <a:r>
                <a:rPr lang="en-US" sz="2400" b="1" dirty="0" err="1">
                  <a:solidFill>
                    <a:prstClr val="white"/>
                  </a:solidFill>
                  <a:effectLst>
                    <a:outerShdw blurRad="38100" dist="38100" dir="2700000" algn="tl">
                      <a:srgbClr val="808080"/>
                    </a:outerShdw>
                  </a:effectLst>
                  <a:latin typeface="Arial" charset="0"/>
                  <a:cs typeface="Arial" charset="0"/>
                </a:rPr>
                <a:t>hidup</a:t>
              </a:r>
              <a:endParaRPr lang="en-US" sz="2400" b="1" dirty="0">
                <a:solidFill>
                  <a:prstClr val="white"/>
                </a:solidFill>
                <a:effectLst>
                  <a:outerShdw blurRad="38100" dist="38100" dir="2700000" algn="tl">
                    <a:srgbClr val="808080"/>
                  </a:outerShdw>
                </a:effectLst>
                <a:latin typeface="Arial" charset="0"/>
                <a:cs typeface="Arial" charset="0"/>
              </a:endParaRPr>
            </a:p>
          </p:txBody>
        </p:sp>
      </p:grpSp>
      <p:grpSp>
        <p:nvGrpSpPr>
          <p:cNvPr id="15" name="Group 14"/>
          <p:cNvGrpSpPr/>
          <p:nvPr/>
        </p:nvGrpSpPr>
        <p:grpSpPr>
          <a:xfrm>
            <a:off x="2194401" y="1839193"/>
            <a:ext cx="4572000" cy="3671888"/>
            <a:chOff x="2188369" y="1844675"/>
            <a:chExt cx="4572000" cy="3671888"/>
          </a:xfrm>
        </p:grpSpPr>
        <p:sp>
          <p:nvSpPr>
            <p:cNvPr id="17" name="Oval 21"/>
            <p:cNvSpPr>
              <a:spLocks noChangeArrowheads="1"/>
            </p:cNvSpPr>
            <p:nvPr/>
          </p:nvSpPr>
          <p:spPr bwMode="auto">
            <a:xfrm>
              <a:off x="2555875" y="1844675"/>
              <a:ext cx="3671888" cy="3671888"/>
            </a:xfrm>
            <a:prstGeom prst="ellipse">
              <a:avLst/>
            </a:prstGeom>
            <a:solidFill>
              <a:sysClr val="windowText" lastClr="000000"/>
            </a:solidFill>
            <a:ln w="9525">
              <a:solidFill>
                <a:sysClr val="windowText" lastClr="000000"/>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kern="0" dirty="0">
                <a:solidFill>
                  <a:prstClr val="black"/>
                </a:solidFill>
                <a:latin typeface="Comic Sans MS" charset="0"/>
                <a:ea typeface="ＭＳ Ｐゴシック" charset="0"/>
                <a:cs typeface="ＭＳ Ｐゴシック" charset="0"/>
              </a:endParaRPr>
            </a:p>
          </p:txBody>
        </p:sp>
        <p:sp>
          <p:nvSpPr>
            <p:cNvPr id="2" name="Rectangle 1"/>
            <p:cNvSpPr/>
            <p:nvPr/>
          </p:nvSpPr>
          <p:spPr>
            <a:xfrm>
              <a:off x="2188369" y="1993463"/>
              <a:ext cx="4572000" cy="1200329"/>
            </a:xfrm>
            <a:prstGeom prst="rect">
              <a:avLst/>
            </a:prstGeom>
          </p:spPr>
          <p:txBody>
            <a:bodyPr>
              <a:spAutoFit/>
            </a:bodyPr>
            <a:lstStyle/>
            <a:p>
              <a:pPr algn="ctr" fontAlgn="base">
                <a:spcBef>
                  <a:spcPct val="0"/>
                </a:spcBef>
                <a:spcAft>
                  <a:spcPct val="0"/>
                </a:spcAft>
                <a:defRPr/>
              </a:pPr>
              <a:r>
                <a:rPr lang="en-US" sz="2400" b="1" dirty="0" err="1">
                  <a:solidFill>
                    <a:prstClr val="white"/>
                  </a:solidFill>
                  <a:effectLst>
                    <a:outerShdw blurRad="38100" dist="38100" dir="2700000" algn="tl">
                      <a:srgbClr val="808080"/>
                    </a:outerShdw>
                  </a:effectLst>
                  <a:latin typeface="Arial" charset="0"/>
                  <a:cs typeface="Arial" charset="0"/>
                </a:rPr>
                <a:t>Teguran</a:t>
              </a:r>
              <a:endParaRPr lang="en-US" sz="2400" b="1" dirty="0">
                <a:solidFill>
                  <a:prstClr val="white"/>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endParaRPr lang="en-US" sz="2400" b="1" dirty="0">
                <a:solidFill>
                  <a:prstClr val="white"/>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r>
                <a:rPr lang="en-US" sz="2400" b="1" dirty="0" err="1">
                  <a:solidFill>
                    <a:prstClr val="white"/>
                  </a:solidFill>
                  <a:effectLst>
                    <a:outerShdw blurRad="38100" dist="38100" dir="2700000" algn="tl">
                      <a:srgbClr val="808080"/>
                    </a:outerShdw>
                  </a:effectLst>
                  <a:latin typeface="Arial" charset="0"/>
                  <a:cs typeface="Arial" charset="0"/>
                </a:rPr>
                <a:t>Engkau</a:t>
              </a:r>
              <a:r>
                <a:rPr lang="en-US" sz="2400" b="1" dirty="0">
                  <a:solidFill>
                    <a:prstClr val="white"/>
                  </a:solidFill>
                  <a:effectLst>
                    <a:outerShdw blurRad="38100" dist="38100" dir="2700000" algn="tl">
                      <a:srgbClr val="808080"/>
                    </a:outerShdw>
                  </a:effectLst>
                  <a:latin typeface="Arial" charset="0"/>
                  <a:cs typeface="Arial" charset="0"/>
                </a:rPr>
                <a:t> </a:t>
              </a:r>
              <a:r>
                <a:rPr lang="en-US" sz="2400" b="1" dirty="0" err="1">
                  <a:solidFill>
                    <a:prstClr val="white"/>
                  </a:solidFill>
                  <a:effectLst>
                    <a:outerShdw blurRad="38100" dist="38100" dir="2700000" algn="tl">
                      <a:srgbClr val="808080"/>
                    </a:outerShdw>
                  </a:effectLst>
                  <a:latin typeface="Arial" charset="0"/>
                  <a:cs typeface="Arial" charset="0"/>
                </a:rPr>
                <a:t>mati</a:t>
              </a:r>
              <a:endParaRPr lang="en-US" sz="2400" b="1" dirty="0">
                <a:solidFill>
                  <a:prstClr val="white"/>
                </a:solidFill>
                <a:effectLst>
                  <a:outerShdw blurRad="38100" dist="38100" dir="2700000" algn="tl">
                    <a:srgbClr val="808080"/>
                  </a:outerShdw>
                </a:effectLst>
                <a:latin typeface="Arial" charset="0"/>
                <a:cs typeface="Arial" charset="0"/>
              </a:endParaRPr>
            </a:p>
          </p:txBody>
        </p:sp>
      </p:grpSp>
      <p:grpSp>
        <p:nvGrpSpPr>
          <p:cNvPr id="11" name="Group 10"/>
          <p:cNvGrpSpPr/>
          <p:nvPr/>
        </p:nvGrpSpPr>
        <p:grpSpPr>
          <a:xfrm>
            <a:off x="2057171" y="1439863"/>
            <a:ext cx="4621169" cy="4608975"/>
            <a:chOff x="2060619" y="1388042"/>
            <a:chExt cx="4621169" cy="4608975"/>
          </a:xfrm>
        </p:grpSpPr>
        <p:pic>
          <p:nvPicPr>
            <p:cNvPr id="3" name="Picture 2"/>
            <p:cNvPicPr>
              <a:picLocks noChangeAspect="1"/>
            </p:cNvPicPr>
            <p:nvPr/>
          </p:nvPicPr>
          <p:blipFill>
            <a:blip r:embed="rId5"/>
            <a:stretch>
              <a:fillRect/>
            </a:stretch>
          </p:blipFill>
          <p:spPr>
            <a:xfrm>
              <a:off x="2060619" y="1388042"/>
              <a:ext cx="4621169" cy="4608975"/>
            </a:xfrm>
            <a:prstGeom prst="rect">
              <a:avLst/>
            </a:prstGeom>
          </p:spPr>
        </p:pic>
        <p:sp>
          <p:nvSpPr>
            <p:cNvPr id="5" name="Rectangle 4"/>
            <p:cNvSpPr/>
            <p:nvPr/>
          </p:nvSpPr>
          <p:spPr>
            <a:xfrm>
              <a:off x="2565355" y="1459480"/>
              <a:ext cx="3589595" cy="4154984"/>
            </a:xfrm>
            <a:prstGeom prst="rect">
              <a:avLst/>
            </a:prstGeom>
          </p:spPr>
          <p:txBody>
            <a:bodyPr wrap="square">
              <a:spAutoFit/>
            </a:bodyPr>
            <a:lstStyle/>
            <a:p>
              <a:pPr algn="ctr" fontAlgn="base">
                <a:spcBef>
                  <a:spcPct val="0"/>
                </a:spcBef>
                <a:spcAft>
                  <a:spcPct val="0"/>
                </a:spcAft>
                <a:defRPr/>
              </a:pPr>
              <a:r>
                <a:rPr lang="en-US" sz="2400" b="1" dirty="0" err="1">
                  <a:solidFill>
                    <a:prstClr val="black"/>
                  </a:solidFill>
                  <a:effectLst>
                    <a:outerShdw blurRad="38100" dist="38100" dir="2700000" algn="tl">
                      <a:srgbClr val="808080"/>
                    </a:outerShdw>
                  </a:effectLst>
                  <a:latin typeface="Arial" charset="0"/>
                  <a:cs typeface="Arial" charset="0"/>
                </a:rPr>
                <a:t>Nasehat</a:t>
              </a:r>
              <a:endParaRPr lang="en-US" sz="2400" b="1" dirty="0">
                <a:solidFill>
                  <a:prstClr val="black"/>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endParaRPr lang="en-US" sz="2400" b="1" dirty="0">
                <a:solidFill>
                  <a:prstClr val="black"/>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r>
                <a:rPr lang="en-US" sz="2400" b="1" dirty="0" err="1">
                  <a:solidFill>
                    <a:prstClr val="black"/>
                  </a:solidFill>
                  <a:effectLst>
                    <a:outerShdw blurRad="38100" dist="38100" dir="2700000" algn="tl">
                      <a:srgbClr val="808080"/>
                    </a:outerShdw>
                  </a:effectLst>
                  <a:latin typeface="Arial" charset="0"/>
                  <a:cs typeface="Arial" charset="0"/>
                </a:rPr>
                <a:t>Bangun</a:t>
              </a:r>
              <a:r>
                <a:rPr lang="en-US" sz="2400" b="1" dirty="0">
                  <a:solidFill>
                    <a:prstClr val="black"/>
                  </a:solidFill>
                  <a:effectLst>
                    <a:outerShdw blurRad="38100" dist="38100" dir="2700000" algn="tl">
                      <a:srgbClr val="808080"/>
                    </a:outerShdw>
                  </a:effectLst>
                  <a:latin typeface="Arial" charset="0"/>
                  <a:cs typeface="Arial" charset="0"/>
                </a:rPr>
                <a:t>!</a:t>
              </a:r>
            </a:p>
            <a:p>
              <a:pPr algn="ctr" fontAlgn="base">
                <a:spcBef>
                  <a:spcPct val="0"/>
                </a:spcBef>
                <a:spcAft>
                  <a:spcPct val="0"/>
                </a:spcAft>
                <a:defRPr/>
              </a:pPr>
              <a:endParaRPr lang="en-US" sz="2400" b="1" dirty="0">
                <a:solidFill>
                  <a:prstClr val="black"/>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r>
                <a:rPr lang="en-US" sz="2400" b="1" dirty="0" err="1">
                  <a:solidFill>
                    <a:prstClr val="black"/>
                  </a:solidFill>
                  <a:effectLst>
                    <a:outerShdw blurRad="38100" dist="38100" dir="2700000" algn="tl">
                      <a:srgbClr val="808080"/>
                    </a:outerShdw>
                  </a:effectLst>
                  <a:latin typeface="Arial" charset="0"/>
                  <a:cs typeface="Arial" charset="0"/>
                </a:rPr>
                <a:t>Perkuat</a:t>
              </a:r>
              <a:r>
                <a:rPr lang="en-US" sz="2400" b="1" dirty="0">
                  <a:solidFill>
                    <a:prstClr val="black"/>
                  </a:solidFill>
                  <a:effectLst>
                    <a:outerShdw blurRad="38100" dist="38100" dir="2700000" algn="tl">
                      <a:srgbClr val="808080"/>
                    </a:outerShdw>
                  </a:effectLst>
                  <a:latin typeface="Arial" charset="0"/>
                  <a:cs typeface="Arial" charset="0"/>
                </a:rPr>
                <a:t> </a:t>
              </a:r>
              <a:r>
                <a:rPr lang="en-US" sz="2400" b="1" dirty="0" err="1">
                  <a:solidFill>
                    <a:prstClr val="black"/>
                  </a:solidFill>
                  <a:effectLst>
                    <a:outerShdw blurRad="38100" dist="38100" dir="2700000" algn="tl">
                      <a:srgbClr val="808080"/>
                    </a:outerShdw>
                  </a:effectLst>
                  <a:latin typeface="Arial" charset="0"/>
                  <a:cs typeface="Arial" charset="0"/>
                </a:rPr>
                <a:t>apa</a:t>
              </a:r>
              <a:r>
                <a:rPr lang="en-US" sz="2400" b="1" dirty="0">
                  <a:solidFill>
                    <a:prstClr val="black"/>
                  </a:solidFill>
                  <a:effectLst>
                    <a:outerShdw blurRad="38100" dist="38100" dir="2700000" algn="tl">
                      <a:srgbClr val="808080"/>
                    </a:outerShdw>
                  </a:effectLst>
                  <a:latin typeface="Arial" charset="0"/>
                  <a:cs typeface="Arial" charset="0"/>
                </a:rPr>
                <a:t> yang </a:t>
              </a:r>
              <a:r>
                <a:rPr lang="en-US" sz="2400" b="1" dirty="0" err="1">
                  <a:solidFill>
                    <a:prstClr val="black"/>
                  </a:solidFill>
                  <a:effectLst>
                    <a:outerShdw blurRad="38100" dist="38100" dir="2700000" algn="tl">
                      <a:srgbClr val="808080"/>
                    </a:outerShdw>
                  </a:effectLst>
                  <a:latin typeface="Arial" charset="0"/>
                  <a:cs typeface="Arial" charset="0"/>
                </a:rPr>
                <a:t>sudah</a:t>
              </a:r>
              <a:r>
                <a:rPr lang="en-US" sz="2400" b="1" dirty="0">
                  <a:solidFill>
                    <a:prstClr val="black"/>
                  </a:solidFill>
                  <a:effectLst>
                    <a:outerShdw blurRad="38100" dist="38100" dir="2700000" algn="tl">
                      <a:srgbClr val="808080"/>
                    </a:outerShdw>
                  </a:effectLst>
                  <a:latin typeface="Arial" charset="0"/>
                  <a:cs typeface="Arial" charset="0"/>
                </a:rPr>
                <a:t> </a:t>
              </a:r>
              <a:r>
                <a:rPr lang="en-US" sz="2400" b="1" dirty="0" err="1">
                  <a:solidFill>
                    <a:prstClr val="black"/>
                  </a:solidFill>
                  <a:effectLst>
                    <a:outerShdw blurRad="38100" dist="38100" dir="2700000" algn="tl">
                      <a:srgbClr val="808080"/>
                    </a:outerShdw>
                  </a:effectLst>
                  <a:latin typeface="Arial" charset="0"/>
                  <a:cs typeface="Arial" charset="0"/>
                </a:rPr>
                <a:t>ada</a:t>
              </a:r>
              <a:endParaRPr lang="en-US" sz="2400" b="1" dirty="0">
                <a:solidFill>
                  <a:prstClr val="black"/>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endParaRPr lang="en-US" sz="2400" b="1" dirty="0">
                <a:solidFill>
                  <a:prstClr val="black"/>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r>
                <a:rPr lang="en-US" sz="2400" b="1" dirty="0" err="1">
                  <a:solidFill>
                    <a:prstClr val="black"/>
                  </a:solidFill>
                  <a:effectLst>
                    <a:outerShdw blurRad="38100" dist="38100" dir="2700000" algn="tl">
                      <a:srgbClr val="808080"/>
                    </a:outerShdw>
                  </a:effectLst>
                  <a:latin typeface="Arial" charset="0"/>
                  <a:cs typeface="Arial" charset="0"/>
                </a:rPr>
                <a:t>Ingat</a:t>
              </a:r>
              <a:r>
                <a:rPr lang="en-US" sz="2400" b="1" dirty="0">
                  <a:solidFill>
                    <a:prstClr val="black"/>
                  </a:solidFill>
                  <a:effectLst>
                    <a:outerShdw blurRad="38100" dist="38100" dir="2700000" algn="tl">
                      <a:srgbClr val="808080"/>
                    </a:outerShdw>
                  </a:effectLst>
                  <a:latin typeface="Arial" charset="0"/>
                  <a:cs typeface="Arial" charset="0"/>
                </a:rPr>
                <a:t> </a:t>
              </a:r>
              <a:r>
                <a:rPr lang="en-US" sz="2400" b="1" dirty="0" err="1">
                  <a:solidFill>
                    <a:prstClr val="black"/>
                  </a:solidFill>
                  <a:effectLst>
                    <a:outerShdw blurRad="38100" dist="38100" dir="2700000" algn="tl">
                      <a:srgbClr val="808080"/>
                    </a:outerShdw>
                  </a:effectLst>
                  <a:latin typeface="Arial" charset="0"/>
                  <a:cs typeface="Arial" charset="0"/>
                </a:rPr>
                <a:t>apa</a:t>
              </a:r>
              <a:r>
                <a:rPr lang="en-US" sz="2400" b="1" dirty="0">
                  <a:solidFill>
                    <a:prstClr val="black"/>
                  </a:solidFill>
                  <a:effectLst>
                    <a:outerShdw blurRad="38100" dist="38100" dir="2700000" algn="tl">
                      <a:srgbClr val="808080"/>
                    </a:outerShdw>
                  </a:effectLst>
                  <a:latin typeface="Arial" charset="0"/>
                  <a:cs typeface="Arial" charset="0"/>
                </a:rPr>
                <a:t> </a:t>
              </a:r>
              <a:r>
                <a:rPr lang="en-US" sz="2400" b="1" dirty="0" err="1">
                  <a:solidFill>
                    <a:prstClr val="black"/>
                  </a:solidFill>
                  <a:effectLst>
                    <a:outerShdw blurRad="38100" dist="38100" dir="2700000" algn="tl">
                      <a:srgbClr val="808080"/>
                    </a:outerShdw>
                  </a:effectLst>
                  <a:latin typeface="Arial" charset="0"/>
                  <a:cs typeface="Arial" charset="0"/>
                </a:rPr>
                <a:t>ynag</a:t>
              </a:r>
              <a:r>
                <a:rPr lang="en-US" sz="2400" b="1" dirty="0">
                  <a:solidFill>
                    <a:prstClr val="black"/>
                  </a:solidFill>
                  <a:effectLst>
                    <a:outerShdw blurRad="38100" dist="38100" dir="2700000" algn="tl">
                      <a:srgbClr val="808080"/>
                    </a:outerShdw>
                  </a:effectLst>
                  <a:latin typeface="Arial" charset="0"/>
                  <a:cs typeface="Arial" charset="0"/>
                </a:rPr>
                <a:t> </a:t>
              </a:r>
              <a:r>
                <a:rPr lang="en-US" sz="2400" b="1" dirty="0" err="1">
                  <a:solidFill>
                    <a:prstClr val="black"/>
                  </a:solidFill>
                  <a:effectLst>
                    <a:outerShdw blurRad="38100" dist="38100" dir="2700000" algn="tl">
                      <a:srgbClr val="808080"/>
                    </a:outerShdw>
                  </a:effectLst>
                  <a:latin typeface="Arial" charset="0"/>
                  <a:cs typeface="Arial" charset="0"/>
                </a:rPr>
                <a:t>telah</a:t>
              </a:r>
              <a:r>
                <a:rPr lang="en-US" sz="2400" b="1" dirty="0">
                  <a:solidFill>
                    <a:prstClr val="black"/>
                  </a:solidFill>
                  <a:effectLst>
                    <a:outerShdw blurRad="38100" dist="38100" dir="2700000" algn="tl">
                      <a:srgbClr val="808080"/>
                    </a:outerShdw>
                  </a:effectLst>
                  <a:latin typeface="Arial" charset="0"/>
                  <a:cs typeface="Arial" charset="0"/>
                </a:rPr>
                <a:t> </a:t>
              </a:r>
              <a:r>
                <a:rPr lang="en-US" sz="2400" b="1" dirty="0" err="1">
                  <a:solidFill>
                    <a:prstClr val="black"/>
                  </a:solidFill>
                  <a:effectLst>
                    <a:outerShdw blurRad="38100" dist="38100" dir="2700000" algn="tl">
                      <a:srgbClr val="808080"/>
                    </a:outerShdw>
                  </a:effectLst>
                  <a:latin typeface="Arial" charset="0"/>
                  <a:cs typeface="Arial" charset="0"/>
                </a:rPr>
                <a:t>kamu</a:t>
              </a:r>
              <a:r>
                <a:rPr lang="en-US" sz="2400" b="1" dirty="0">
                  <a:solidFill>
                    <a:prstClr val="black"/>
                  </a:solidFill>
                  <a:effectLst>
                    <a:outerShdw blurRad="38100" dist="38100" dir="2700000" algn="tl">
                      <a:srgbClr val="808080"/>
                    </a:outerShdw>
                  </a:effectLst>
                  <a:latin typeface="Arial" charset="0"/>
                  <a:cs typeface="Arial" charset="0"/>
                </a:rPr>
                <a:t> </a:t>
              </a:r>
              <a:r>
                <a:rPr lang="en-US" sz="2400" b="1" dirty="0" err="1">
                  <a:solidFill>
                    <a:prstClr val="black"/>
                  </a:solidFill>
                  <a:effectLst>
                    <a:outerShdw blurRad="38100" dist="38100" dir="2700000" algn="tl">
                      <a:srgbClr val="808080"/>
                    </a:outerShdw>
                  </a:effectLst>
                  <a:latin typeface="Arial" charset="0"/>
                  <a:cs typeface="Arial" charset="0"/>
                </a:rPr>
                <a:t>terima</a:t>
              </a:r>
              <a:r>
                <a:rPr lang="en-US" sz="2400" b="1" dirty="0">
                  <a:solidFill>
                    <a:prstClr val="black"/>
                  </a:solidFill>
                  <a:effectLst>
                    <a:outerShdw blurRad="38100" dist="38100" dir="2700000" algn="tl">
                      <a:srgbClr val="808080"/>
                    </a:outerShdw>
                  </a:effectLst>
                  <a:latin typeface="Arial" charset="0"/>
                  <a:cs typeface="Arial" charset="0"/>
                </a:rPr>
                <a:t>, </a:t>
              </a:r>
              <a:r>
                <a:rPr lang="en-US" sz="2400" b="1" dirty="0" err="1">
                  <a:solidFill>
                    <a:prstClr val="black"/>
                  </a:solidFill>
                  <a:effectLst>
                    <a:outerShdw blurRad="38100" dist="38100" dir="2700000" algn="tl">
                      <a:srgbClr val="808080"/>
                    </a:outerShdw>
                  </a:effectLst>
                  <a:latin typeface="Arial" charset="0"/>
                  <a:cs typeface="Arial" charset="0"/>
                </a:rPr>
                <a:t>patuhi</a:t>
              </a:r>
              <a:r>
                <a:rPr lang="en-US" sz="2400" b="1" dirty="0">
                  <a:solidFill>
                    <a:prstClr val="black"/>
                  </a:solidFill>
                  <a:effectLst>
                    <a:outerShdw blurRad="38100" dist="38100" dir="2700000" algn="tl">
                      <a:srgbClr val="808080"/>
                    </a:outerShdw>
                  </a:effectLst>
                  <a:latin typeface="Arial" charset="0"/>
                  <a:cs typeface="Arial" charset="0"/>
                </a:rPr>
                <a:t>, </a:t>
              </a:r>
              <a:r>
                <a:rPr lang="en-US" sz="2400" b="1" dirty="0" err="1">
                  <a:solidFill>
                    <a:prstClr val="black"/>
                  </a:solidFill>
                  <a:effectLst>
                    <a:outerShdw blurRad="38100" dist="38100" dir="2700000" algn="tl">
                      <a:srgbClr val="808080"/>
                    </a:outerShdw>
                  </a:effectLst>
                  <a:latin typeface="Arial" charset="0"/>
                  <a:cs typeface="Arial" charset="0"/>
                </a:rPr>
                <a:t>bertobat</a:t>
              </a:r>
              <a:endParaRPr lang="en-US" sz="2400" b="1" dirty="0">
                <a:solidFill>
                  <a:prstClr val="black"/>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endParaRPr lang="en-US" sz="2400" b="1" dirty="0">
                <a:solidFill>
                  <a:prstClr val="white"/>
                </a:solidFill>
                <a:effectLst>
                  <a:outerShdw blurRad="38100" dist="38100" dir="2700000" algn="tl">
                    <a:srgbClr val="808080"/>
                  </a:outerShdw>
                </a:effectLst>
                <a:latin typeface="Arial" charset="0"/>
                <a:cs typeface="Arial" charset="0"/>
              </a:endParaRPr>
            </a:p>
          </p:txBody>
        </p:sp>
      </p:grpSp>
      <p:grpSp>
        <p:nvGrpSpPr>
          <p:cNvPr id="7" name="Group 6"/>
          <p:cNvGrpSpPr/>
          <p:nvPr/>
        </p:nvGrpSpPr>
        <p:grpSpPr>
          <a:xfrm>
            <a:off x="1529420" y="845077"/>
            <a:ext cx="5672137" cy="5672137"/>
            <a:chOff x="1506763" y="824593"/>
            <a:chExt cx="5672137" cy="5672137"/>
          </a:xfrm>
        </p:grpSpPr>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06763" y="824593"/>
              <a:ext cx="5672137" cy="5672137"/>
            </a:xfrm>
            <a:prstGeom prst="rect">
              <a:avLst/>
            </a:prstGeom>
          </p:spPr>
        </p:pic>
        <p:sp>
          <p:nvSpPr>
            <p:cNvPr id="13" name="Rectangle 12"/>
            <p:cNvSpPr/>
            <p:nvPr/>
          </p:nvSpPr>
          <p:spPr>
            <a:xfrm>
              <a:off x="2171449" y="946038"/>
              <a:ext cx="4588920" cy="2677656"/>
            </a:xfrm>
            <a:prstGeom prst="rect">
              <a:avLst/>
            </a:prstGeom>
          </p:spPr>
          <p:txBody>
            <a:bodyPr wrap="square">
              <a:spAutoFit/>
            </a:bodyPr>
            <a:lstStyle/>
            <a:p>
              <a:pPr algn="ctr" fontAlgn="base">
                <a:spcBef>
                  <a:spcPct val="0"/>
                </a:spcBef>
                <a:spcAft>
                  <a:spcPct val="0"/>
                </a:spcAft>
                <a:defRPr/>
              </a:pPr>
              <a:r>
                <a:rPr lang="en-US" sz="2800" b="1" dirty="0" err="1">
                  <a:solidFill>
                    <a:prstClr val="black"/>
                  </a:solidFill>
                  <a:effectLst>
                    <a:outerShdw blurRad="38100" dist="38100" dir="2700000" algn="tl">
                      <a:srgbClr val="FFFFFF"/>
                    </a:outerShdw>
                  </a:effectLst>
                  <a:latin typeface="Arial" charset="0"/>
                  <a:cs typeface="Arial" charset="0"/>
                </a:rPr>
                <a:t>Peringatan</a:t>
              </a:r>
              <a:endParaRPr lang="en-US" sz="2800" b="1" dirty="0">
                <a:solidFill>
                  <a:prstClr val="black"/>
                </a:solidFill>
                <a:effectLst>
                  <a:outerShdw blurRad="38100" dist="38100" dir="2700000" algn="tl">
                    <a:srgbClr val="FFFFFF"/>
                  </a:outerShdw>
                </a:effectLst>
                <a:latin typeface="Arial" charset="0"/>
                <a:cs typeface="Arial" charset="0"/>
              </a:endParaRPr>
            </a:p>
            <a:p>
              <a:pPr algn="ctr" fontAlgn="base">
                <a:spcBef>
                  <a:spcPct val="0"/>
                </a:spcBef>
                <a:spcAft>
                  <a:spcPct val="0"/>
                </a:spcAft>
                <a:defRPr/>
              </a:pPr>
              <a:endParaRPr lang="en-US" sz="2800" b="1" dirty="0">
                <a:solidFill>
                  <a:prstClr val="black"/>
                </a:solidFill>
                <a:effectLst>
                  <a:outerShdw blurRad="38100" dist="38100" dir="2700000" algn="tl">
                    <a:srgbClr val="FFFFFF"/>
                  </a:outerShdw>
                </a:effectLst>
                <a:latin typeface="Arial" charset="0"/>
                <a:cs typeface="Arial" charset="0"/>
              </a:endParaRPr>
            </a:p>
            <a:p>
              <a:pPr algn="ctr" fontAlgn="base">
                <a:spcBef>
                  <a:spcPct val="0"/>
                </a:spcBef>
                <a:spcAft>
                  <a:spcPct val="0"/>
                </a:spcAft>
                <a:defRPr/>
              </a:pPr>
              <a:r>
                <a:rPr lang="en-US" sz="2800" b="1" dirty="0" err="1">
                  <a:solidFill>
                    <a:prstClr val="black"/>
                  </a:solidFill>
                  <a:effectLst>
                    <a:outerShdw blurRad="38100" dist="38100" dir="2700000" algn="tl">
                      <a:srgbClr val="FFFFFF"/>
                    </a:outerShdw>
                  </a:effectLst>
                  <a:latin typeface="Arial" charset="0"/>
                  <a:cs typeface="Arial" charset="0"/>
                </a:rPr>
                <a:t>Jika</a:t>
              </a:r>
              <a:r>
                <a:rPr lang="en-US" sz="2800" b="1" dirty="0">
                  <a:solidFill>
                    <a:prstClr val="black"/>
                  </a:solidFill>
                  <a:effectLst>
                    <a:outerShdw blurRad="38100" dist="38100" dir="2700000" algn="tl">
                      <a:srgbClr val="FFFFFF"/>
                    </a:outerShdw>
                  </a:effectLst>
                  <a:latin typeface="Arial" charset="0"/>
                  <a:cs typeface="Arial" charset="0"/>
                </a:rPr>
                <a:t> </a:t>
              </a:r>
              <a:r>
                <a:rPr lang="en-US" sz="2800" b="1" dirty="0" err="1">
                  <a:solidFill>
                    <a:prstClr val="black"/>
                  </a:solidFill>
                  <a:effectLst>
                    <a:outerShdw blurRad="38100" dist="38100" dir="2700000" algn="tl">
                      <a:srgbClr val="FFFFFF"/>
                    </a:outerShdw>
                  </a:effectLst>
                  <a:latin typeface="Arial" charset="0"/>
                  <a:cs typeface="Arial" charset="0"/>
                </a:rPr>
                <a:t>engkau</a:t>
              </a:r>
              <a:r>
                <a:rPr lang="en-US" sz="2800" b="1" dirty="0">
                  <a:solidFill>
                    <a:prstClr val="black"/>
                  </a:solidFill>
                  <a:effectLst>
                    <a:outerShdw blurRad="38100" dist="38100" dir="2700000" algn="tl">
                      <a:srgbClr val="FFFFFF"/>
                    </a:outerShdw>
                  </a:effectLst>
                  <a:latin typeface="Arial" charset="0"/>
                  <a:cs typeface="Arial" charset="0"/>
                </a:rPr>
                <a:t> </a:t>
              </a:r>
              <a:r>
                <a:rPr lang="en-US" sz="2800" b="1" dirty="0" err="1">
                  <a:solidFill>
                    <a:prstClr val="black"/>
                  </a:solidFill>
                  <a:effectLst>
                    <a:outerShdw blurRad="38100" dist="38100" dir="2700000" algn="tl">
                      <a:srgbClr val="FFFFFF"/>
                    </a:outerShdw>
                  </a:effectLst>
                  <a:latin typeface="Arial" charset="0"/>
                  <a:cs typeface="Arial" charset="0"/>
                </a:rPr>
                <a:t>masih</a:t>
              </a:r>
              <a:r>
                <a:rPr lang="en-US" sz="2800" b="1" dirty="0">
                  <a:solidFill>
                    <a:prstClr val="black"/>
                  </a:solidFill>
                  <a:effectLst>
                    <a:outerShdw blurRad="38100" dist="38100" dir="2700000" algn="tl">
                      <a:srgbClr val="FFFFFF"/>
                    </a:outerShdw>
                  </a:effectLst>
                  <a:latin typeface="Arial" charset="0"/>
                  <a:cs typeface="Arial" charset="0"/>
                </a:rPr>
                <a:t> </a:t>
              </a:r>
              <a:r>
                <a:rPr lang="en-US" sz="2800" b="1" dirty="0" err="1">
                  <a:solidFill>
                    <a:prstClr val="black"/>
                  </a:solidFill>
                  <a:effectLst>
                    <a:outerShdw blurRad="38100" dist="38100" dir="2700000" algn="tl">
                      <a:srgbClr val="FFFFFF"/>
                    </a:outerShdw>
                  </a:effectLst>
                  <a:latin typeface="Arial" charset="0"/>
                  <a:cs typeface="Arial" charset="0"/>
                </a:rPr>
                <a:t>tetap</a:t>
              </a:r>
              <a:r>
                <a:rPr lang="en-US" sz="2800" b="1" dirty="0">
                  <a:solidFill>
                    <a:prstClr val="black"/>
                  </a:solidFill>
                  <a:effectLst>
                    <a:outerShdw blurRad="38100" dist="38100" dir="2700000" algn="tl">
                      <a:srgbClr val="FFFFFF"/>
                    </a:outerShdw>
                  </a:effectLst>
                  <a:latin typeface="Arial" charset="0"/>
                  <a:cs typeface="Arial" charset="0"/>
                </a:rPr>
                <a:t> </a:t>
              </a:r>
              <a:r>
                <a:rPr lang="en-US" sz="2800" b="1" dirty="0" err="1">
                  <a:solidFill>
                    <a:prstClr val="black"/>
                  </a:solidFill>
                  <a:effectLst>
                    <a:outerShdw blurRad="38100" dist="38100" dir="2700000" algn="tl">
                      <a:srgbClr val="FFFFFF"/>
                    </a:outerShdw>
                  </a:effectLst>
                  <a:latin typeface="Arial" charset="0"/>
                  <a:cs typeface="Arial" charset="0"/>
                </a:rPr>
                <a:t>tertidur</a:t>
              </a:r>
              <a:r>
                <a:rPr lang="en-US" sz="2800" b="1" dirty="0">
                  <a:solidFill>
                    <a:prstClr val="black"/>
                  </a:solidFill>
                  <a:effectLst>
                    <a:outerShdw blurRad="38100" dist="38100" dir="2700000" algn="tl">
                      <a:srgbClr val="FFFFFF"/>
                    </a:outerShdw>
                  </a:effectLst>
                  <a:latin typeface="Arial" charset="0"/>
                  <a:cs typeface="Arial" charset="0"/>
                </a:rPr>
                <a:t>,</a:t>
              </a:r>
            </a:p>
            <a:p>
              <a:pPr algn="ctr" fontAlgn="base">
                <a:spcBef>
                  <a:spcPct val="0"/>
                </a:spcBef>
                <a:spcAft>
                  <a:spcPct val="0"/>
                </a:spcAft>
                <a:defRPr/>
              </a:pPr>
              <a:r>
                <a:rPr lang="en-US" sz="2800" b="1" dirty="0">
                  <a:solidFill>
                    <a:prstClr val="black"/>
                  </a:solidFill>
                  <a:effectLst>
                    <a:outerShdw blurRad="38100" dist="38100" dir="2700000" algn="tl">
                      <a:srgbClr val="FFFFFF"/>
                    </a:outerShdw>
                  </a:effectLst>
                  <a:latin typeface="Arial" charset="0"/>
                  <a:cs typeface="Arial" charset="0"/>
                </a:rPr>
                <a:t>Aku akan </a:t>
              </a:r>
              <a:r>
                <a:rPr lang="en-US" sz="2800" b="1" dirty="0" err="1">
                  <a:solidFill>
                    <a:prstClr val="black"/>
                  </a:solidFill>
                  <a:effectLst>
                    <a:outerShdw blurRad="38100" dist="38100" dir="2700000" algn="tl">
                      <a:srgbClr val="FFFFFF"/>
                    </a:outerShdw>
                  </a:effectLst>
                  <a:latin typeface="Arial" charset="0"/>
                  <a:cs typeface="Arial" charset="0"/>
                </a:rPr>
                <a:t>datang</a:t>
              </a:r>
              <a:r>
                <a:rPr lang="en-US" sz="2800" b="1" dirty="0">
                  <a:solidFill>
                    <a:prstClr val="black"/>
                  </a:solidFill>
                  <a:effectLst>
                    <a:outerShdw blurRad="38100" dist="38100" dir="2700000" algn="tl">
                      <a:srgbClr val="FFFFFF"/>
                    </a:outerShdw>
                  </a:effectLst>
                  <a:latin typeface="Arial" charset="0"/>
                  <a:cs typeface="Arial" charset="0"/>
                </a:rPr>
                <a:t> </a:t>
              </a:r>
              <a:r>
                <a:rPr lang="en-US" sz="2800" b="1" dirty="0" err="1">
                  <a:solidFill>
                    <a:prstClr val="black"/>
                  </a:solidFill>
                  <a:effectLst>
                    <a:outerShdw blurRad="38100" dist="38100" dir="2700000" algn="tl">
                      <a:srgbClr val="FFFFFF"/>
                    </a:outerShdw>
                  </a:effectLst>
                  <a:latin typeface="Arial" charset="0"/>
                  <a:cs typeface="Arial" charset="0"/>
                </a:rPr>
                <a:t>seperti</a:t>
              </a:r>
              <a:r>
                <a:rPr lang="en-US" sz="2800" b="1" dirty="0">
                  <a:solidFill>
                    <a:prstClr val="black"/>
                  </a:solidFill>
                  <a:effectLst>
                    <a:outerShdw blurRad="38100" dist="38100" dir="2700000" algn="tl">
                      <a:srgbClr val="FFFFFF"/>
                    </a:outerShdw>
                  </a:effectLst>
                  <a:latin typeface="Arial" charset="0"/>
                  <a:cs typeface="Arial" charset="0"/>
                </a:rPr>
                <a:t> </a:t>
              </a:r>
              <a:r>
                <a:rPr lang="en-US" sz="2800" b="1" dirty="0" err="1">
                  <a:solidFill>
                    <a:prstClr val="black"/>
                  </a:solidFill>
                  <a:effectLst>
                    <a:outerShdw blurRad="38100" dist="38100" dir="2700000" algn="tl">
                      <a:srgbClr val="FFFFFF"/>
                    </a:outerShdw>
                  </a:effectLst>
                  <a:latin typeface="Arial" charset="0"/>
                  <a:cs typeface="Arial" charset="0"/>
                </a:rPr>
                <a:t>pencuri</a:t>
              </a:r>
              <a:endParaRPr lang="en-US" sz="2800" b="1" dirty="0">
                <a:solidFill>
                  <a:prstClr val="black"/>
                </a:solidFill>
                <a:effectLst>
                  <a:outerShdw blurRad="38100" dist="38100" dir="2700000" algn="tl">
                    <a:srgbClr val="FFFFFF"/>
                  </a:outerShdw>
                </a:effectLst>
                <a:latin typeface="Arial" charset="0"/>
                <a:cs typeface="Arial" charset="0"/>
              </a:endParaRPr>
            </a:p>
          </p:txBody>
        </p:sp>
      </p:grpSp>
    </p:spTree>
    <p:extLst>
      <p:ext uri="{BB962C8B-B14F-4D97-AF65-F5344CB8AC3E}">
        <p14:creationId xmlns:p14="http://schemas.microsoft.com/office/powerpoint/2010/main" val="147765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v2 guard asleep.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486400" cy="6943024"/>
          </a:xfrm>
          <a:prstGeom prst="rect">
            <a:avLst/>
          </a:prstGeom>
        </p:spPr>
      </p:pic>
      <p:sp>
        <p:nvSpPr>
          <p:cNvPr id="11266" name="Title 1"/>
          <p:cNvSpPr>
            <a:spLocks noGrp="1"/>
          </p:cNvSpPr>
          <p:nvPr>
            <p:ph type="title"/>
          </p:nvPr>
        </p:nvSpPr>
        <p:spPr>
          <a:xfrm>
            <a:off x="457200" y="0"/>
            <a:ext cx="8686800" cy="990600"/>
          </a:xfrm>
        </p:spPr>
        <p:txBody>
          <a:bodyPr/>
          <a:lstStyle/>
          <a:p>
            <a:pPr algn="l" eaLnBrk="1" hangingPunct="1"/>
            <a:r>
              <a:rPr lang="en-SG" dirty="0"/>
              <a:t>Sardis</a:t>
            </a:r>
          </a:p>
        </p:txBody>
      </p:sp>
      <p:sp>
        <p:nvSpPr>
          <p:cNvPr id="5" name="Content Placeholder 2"/>
          <p:cNvSpPr txBox="1">
            <a:spLocks/>
          </p:cNvSpPr>
          <p:nvPr/>
        </p:nvSpPr>
        <p:spPr>
          <a:xfrm>
            <a:off x="2743200" y="838202"/>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endParaRPr lang="en-SG"/>
          </a:p>
        </p:txBody>
      </p:sp>
      <p:sp>
        <p:nvSpPr>
          <p:cNvPr id="6" name="Content Placeholder 2"/>
          <p:cNvSpPr txBox="1">
            <a:spLocks/>
          </p:cNvSpPr>
          <p:nvPr/>
        </p:nvSpPr>
        <p:spPr>
          <a:xfrm>
            <a:off x="3757575" y="838200"/>
            <a:ext cx="5181600" cy="5334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4400" dirty="0" err="1">
                <a:solidFill>
                  <a:srgbClr val="FFFF00"/>
                </a:solidFill>
              </a:rPr>
              <a:t>Bangunlah</a:t>
            </a:r>
            <a:r>
              <a:rPr lang="en-US" sz="4400" dirty="0">
                <a:solidFill>
                  <a:srgbClr val="FFFF00"/>
                </a:solidFill>
              </a:rPr>
              <a:t>!</a:t>
            </a:r>
            <a:r>
              <a:rPr lang="en-US" dirty="0">
                <a:solidFill>
                  <a:srgbClr val="FFFF00"/>
                </a:solidFill>
              </a:rPr>
              <a:t> </a:t>
            </a:r>
            <a:r>
              <a:rPr lang="en-US" dirty="0" err="1"/>
              <a:t>Kuatkanlah</a:t>
            </a:r>
            <a:r>
              <a:rPr lang="en-US" dirty="0"/>
              <a:t> </a:t>
            </a:r>
            <a:r>
              <a:rPr lang="en-US" dirty="0" err="1"/>
              <a:t>apa</a:t>
            </a:r>
            <a:r>
              <a:rPr lang="en-US" dirty="0"/>
              <a:t> yang </a:t>
            </a:r>
            <a:r>
              <a:rPr lang="en-US" dirty="0" err="1"/>
              <a:t>masih</a:t>
            </a:r>
            <a:r>
              <a:rPr lang="en-US" dirty="0"/>
              <a:t> </a:t>
            </a:r>
            <a:r>
              <a:rPr lang="en-US" dirty="0" err="1"/>
              <a:t>tinggal</a:t>
            </a:r>
            <a:r>
              <a:rPr lang="en-US" dirty="0"/>
              <a:t> yang </a:t>
            </a:r>
            <a:r>
              <a:rPr lang="en-US" dirty="0" err="1"/>
              <a:t>sudah</a:t>
            </a:r>
            <a:r>
              <a:rPr lang="en-US" dirty="0"/>
              <a:t> </a:t>
            </a:r>
            <a:r>
              <a:rPr lang="en-US" dirty="0" err="1"/>
              <a:t>hampir</a:t>
            </a:r>
            <a:r>
              <a:rPr lang="en-US" dirty="0"/>
              <a:t> </a:t>
            </a:r>
            <a:r>
              <a:rPr lang="en-US" dirty="0" err="1"/>
              <a:t>mati</a:t>
            </a:r>
            <a:r>
              <a:rPr lang="en-US" dirty="0"/>
              <a:t>…</a:t>
            </a:r>
            <a:br>
              <a:rPr lang="en-US" dirty="0"/>
            </a:br>
            <a:r>
              <a:rPr lang="en-SG" dirty="0" err="1"/>
              <a:t>Jika</a:t>
            </a:r>
            <a:r>
              <a:rPr lang="en-SG" dirty="0"/>
              <a:t> </a:t>
            </a:r>
            <a:r>
              <a:rPr lang="en-SG" dirty="0" err="1"/>
              <a:t>kamu</a:t>
            </a:r>
            <a:r>
              <a:rPr lang="en-SG" dirty="0"/>
              <a:t> </a:t>
            </a:r>
            <a:r>
              <a:rPr lang="en-SG" dirty="0" err="1"/>
              <a:t>tidak</a:t>
            </a:r>
            <a:r>
              <a:rPr lang="en-US" dirty="0"/>
              <a:t> </a:t>
            </a:r>
            <a:r>
              <a:rPr lang="en-US" sz="4400" dirty="0" err="1">
                <a:solidFill>
                  <a:srgbClr val="FFFF00"/>
                </a:solidFill>
              </a:rPr>
              <a:t>bangun</a:t>
            </a:r>
            <a:r>
              <a:rPr lang="en-US" dirty="0"/>
              <a:t>, </a:t>
            </a:r>
            <a:br>
              <a:rPr lang="en-US" dirty="0"/>
            </a:br>
            <a:r>
              <a:rPr lang="en-US" dirty="0"/>
              <a:t>Aku akan </a:t>
            </a:r>
            <a:r>
              <a:rPr lang="en-US" dirty="0" err="1"/>
              <a:t>datang</a:t>
            </a:r>
            <a:r>
              <a:rPr lang="en-US" dirty="0"/>
              <a:t> </a:t>
            </a:r>
            <a:r>
              <a:rPr lang="en-US" dirty="0" err="1"/>
              <a:t>kepadamu</a:t>
            </a:r>
            <a:r>
              <a:rPr lang="en-US" dirty="0"/>
              <a:t> </a:t>
            </a:r>
            <a:r>
              <a:rPr lang="en-US" dirty="0" err="1"/>
              <a:t>tiba-tiba</a:t>
            </a:r>
            <a:r>
              <a:rPr lang="en-US" dirty="0"/>
              <a:t>, </a:t>
            </a:r>
            <a:r>
              <a:rPr lang="en-US" dirty="0" err="1"/>
              <a:t>tak</a:t>
            </a:r>
            <a:r>
              <a:rPr lang="en-US" dirty="0"/>
              <a:t> </a:t>
            </a:r>
            <a:r>
              <a:rPr lang="en-US" dirty="0" err="1"/>
              <a:t>terduga</a:t>
            </a:r>
            <a:r>
              <a:rPr lang="en-US" dirty="0"/>
              <a:t> </a:t>
            </a:r>
            <a:r>
              <a:rPr lang="en-US" dirty="0" err="1"/>
              <a:t>seperti</a:t>
            </a:r>
            <a:r>
              <a:rPr lang="en-US" dirty="0"/>
              <a:t> </a:t>
            </a:r>
            <a:r>
              <a:rPr lang="en-US" dirty="0" err="1"/>
              <a:t>pencuri</a:t>
            </a:r>
            <a:br>
              <a:rPr lang="en-US" dirty="0"/>
            </a:br>
            <a:r>
              <a:rPr lang="en-US" dirty="0"/>
              <a:t>(3:2-3 </a:t>
            </a:r>
            <a:r>
              <a:rPr lang="en-US" sz="2400" dirty="0"/>
              <a:t>TB</a:t>
            </a:r>
            <a:r>
              <a:rPr lang="en-US" dirty="0"/>
              <a:t>).</a:t>
            </a:r>
            <a:endParaRPr lang="en-SG" dirty="0"/>
          </a:p>
        </p:txBody>
      </p:sp>
      <p:sp>
        <p:nvSpPr>
          <p:cNvPr id="7" name="Text Box 37"/>
          <p:cNvSpPr txBox="1">
            <a:spLocks noChangeArrowheads="1"/>
          </p:cNvSpPr>
          <p:nvPr/>
        </p:nvSpPr>
        <p:spPr bwMode="auto">
          <a:xfrm>
            <a:off x="9556255" y="-812798"/>
            <a:ext cx="69632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base" hangingPunct="0">
              <a:spcBef>
                <a:spcPct val="0"/>
              </a:spcBef>
              <a:spcAft>
                <a:spcPct val="0"/>
              </a:spcAft>
            </a:pPr>
            <a:r>
              <a:rPr lang="en-US" b="1" dirty="0">
                <a:solidFill>
                  <a:prstClr val="white"/>
                </a:solidFill>
                <a:latin typeface="Arial" charset="0"/>
                <a:cs typeface="Arial" charset="0"/>
              </a:rPr>
              <a:t>358</a:t>
            </a:r>
          </a:p>
        </p:txBody>
      </p:sp>
      <p:sp>
        <p:nvSpPr>
          <p:cNvPr id="8" name="Text Box 37"/>
          <p:cNvSpPr txBox="1">
            <a:spLocks noChangeArrowheads="1"/>
          </p:cNvSpPr>
          <p:nvPr/>
        </p:nvSpPr>
        <p:spPr bwMode="auto">
          <a:xfrm>
            <a:off x="8413252" y="44450"/>
            <a:ext cx="69632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base" hangingPunct="0">
              <a:spcBef>
                <a:spcPct val="0"/>
              </a:spcBef>
              <a:spcAft>
                <a:spcPct val="0"/>
              </a:spcAft>
            </a:pPr>
            <a:r>
              <a:rPr lang="en-US" b="1" dirty="0">
                <a:solidFill>
                  <a:prstClr val="white"/>
                </a:solidFill>
                <a:latin typeface="Arial" charset="0"/>
                <a:cs typeface="Arial" charset="0"/>
              </a:rPr>
              <a:t>358</a:t>
            </a:r>
          </a:p>
        </p:txBody>
      </p:sp>
    </p:spTree>
    <p:extLst>
      <p:ext uri="{BB962C8B-B14F-4D97-AF65-F5344CB8AC3E}">
        <p14:creationId xmlns:p14="http://schemas.microsoft.com/office/powerpoint/2010/main" val="31681801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3057" y="0"/>
            <a:ext cx="8158663" cy="6858000"/>
            <a:chOff x="-43057" y="0"/>
            <a:chExt cx="8158663" cy="6858000"/>
          </a:xfrm>
        </p:grpSpPr>
        <p:pic>
          <p:nvPicPr>
            <p:cNvPr id="2" name="Picture 1"/>
            <p:cNvPicPr>
              <a:picLocks noChangeAspect="1"/>
            </p:cNvPicPr>
            <p:nvPr/>
          </p:nvPicPr>
          <p:blipFill>
            <a:blip r:embed="rId3"/>
            <a:stretch>
              <a:fillRect/>
            </a:stretch>
          </p:blipFill>
          <p:spPr>
            <a:xfrm>
              <a:off x="-43057" y="4723"/>
              <a:ext cx="8158663" cy="6853277"/>
            </a:xfrm>
            <a:prstGeom prst="rect">
              <a:avLst/>
            </a:prstGeom>
          </p:spPr>
        </p:pic>
        <p:sp>
          <p:nvSpPr>
            <p:cNvPr id="13" name="Rectangle 12"/>
            <p:cNvSpPr/>
            <p:nvPr/>
          </p:nvSpPr>
          <p:spPr bwMode="auto">
            <a:xfrm>
              <a:off x="530176" y="0"/>
              <a:ext cx="7585430" cy="6423403"/>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fontAlgn="base" hangingPunct="0">
                <a:spcBef>
                  <a:spcPct val="0"/>
                </a:spcBef>
                <a:spcAft>
                  <a:spcPct val="0"/>
                </a:spcAft>
              </a:pPr>
              <a:endParaRPr lang="en-US" sz="2400">
                <a:solidFill>
                  <a:srgbClr val="000000"/>
                </a:solidFill>
                <a:latin typeface="Comic Sans MS" pitchFamily="-112" charset="0"/>
              </a:endParaRPr>
            </a:p>
          </p:txBody>
        </p:sp>
      </p:grpSp>
      <p:sp>
        <p:nvSpPr>
          <p:cNvPr id="4" name="Rectangle 2"/>
          <p:cNvSpPr txBox="1">
            <a:spLocks noChangeArrowheads="1"/>
          </p:cNvSpPr>
          <p:nvPr/>
        </p:nvSpPr>
        <p:spPr bwMode="auto">
          <a:xfrm>
            <a:off x="1115838" y="1886859"/>
            <a:ext cx="2552243"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3200" b="1" dirty="0">
                <a:solidFill>
                  <a:srgbClr val="000000"/>
                </a:solidFill>
                <a:latin typeface="Arial Black"/>
                <a:ea typeface="ＭＳ Ｐゴシック" charset="0"/>
                <a:cs typeface="Arial Black"/>
              </a:rPr>
              <a:t>Terbuka</a:t>
            </a:r>
          </a:p>
        </p:txBody>
      </p:sp>
      <p:sp>
        <p:nvSpPr>
          <p:cNvPr id="5" name="Rectangle 2"/>
          <p:cNvSpPr txBox="1">
            <a:spLocks noChangeArrowheads="1"/>
          </p:cNvSpPr>
          <p:nvPr/>
        </p:nvSpPr>
        <p:spPr bwMode="auto">
          <a:xfrm>
            <a:off x="1026996" y="3357637"/>
            <a:ext cx="3039267"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3200" b="1" dirty="0" err="1">
                <a:solidFill>
                  <a:srgbClr val="000000"/>
                </a:solidFill>
                <a:latin typeface="Arial Black"/>
                <a:ea typeface="ＭＳ Ｐゴシック" charset="0"/>
                <a:cs typeface="Arial Black"/>
              </a:rPr>
              <a:t>Tersembunyi</a:t>
            </a:r>
            <a:endParaRPr lang="en-US" sz="3200" b="1" dirty="0">
              <a:solidFill>
                <a:srgbClr val="000000"/>
              </a:solidFill>
              <a:latin typeface="Arial Black"/>
              <a:ea typeface="ＭＳ Ｐゴシック" charset="0"/>
              <a:cs typeface="Arial Black"/>
            </a:endParaRPr>
          </a:p>
        </p:txBody>
      </p:sp>
      <p:sp>
        <p:nvSpPr>
          <p:cNvPr id="6" name="Rectangle 2"/>
          <p:cNvSpPr txBox="1">
            <a:spLocks noChangeArrowheads="1"/>
          </p:cNvSpPr>
          <p:nvPr/>
        </p:nvSpPr>
        <p:spPr bwMode="auto">
          <a:xfrm>
            <a:off x="4925711" y="3463213"/>
            <a:ext cx="2552243"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3200" b="1" dirty="0" err="1">
                <a:solidFill>
                  <a:srgbClr val="000000"/>
                </a:solidFill>
                <a:latin typeface="Arial Black"/>
                <a:ea typeface="ＭＳ Ｐゴシック" charset="0"/>
                <a:cs typeface="Arial Black"/>
              </a:rPr>
              <a:t>Tidak</a:t>
            </a:r>
            <a:r>
              <a:rPr lang="en-US" sz="3200" b="1" dirty="0">
                <a:solidFill>
                  <a:srgbClr val="000000"/>
                </a:solidFill>
                <a:latin typeface="Arial Black"/>
                <a:ea typeface="ＭＳ Ｐゴシック" charset="0"/>
                <a:cs typeface="Arial Black"/>
              </a:rPr>
              <a:t> </a:t>
            </a:r>
            <a:r>
              <a:rPr lang="en-US" sz="3200" b="1" dirty="0" err="1">
                <a:solidFill>
                  <a:srgbClr val="000000"/>
                </a:solidFill>
                <a:latin typeface="Arial Black"/>
                <a:ea typeface="ＭＳ Ｐゴシック" charset="0"/>
                <a:cs typeface="Arial Black"/>
              </a:rPr>
              <a:t>DIkenal</a:t>
            </a:r>
            <a:endParaRPr lang="en-US" sz="3200" b="1" dirty="0">
              <a:solidFill>
                <a:srgbClr val="000000"/>
              </a:solidFill>
              <a:latin typeface="Arial Black"/>
              <a:ea typeface="ＭＳ Ｐゴシック" charset="0"/>
              <a:cs typeface="Arial Black"/>
            </a:endParaRPr>
          </a:p>
        </p:txBody>
      </p:sp>
      <p:sp>
        <p:nvSpPr>
          <p:cNvPr id="7" name="Rectangle 2"/>
          <p:cNvSpPr txBox="1">
            <a:spLocks noChangeArrowheads="1"/>
          </p:cNvSpPr>
          <p:nvPr/>
        </p:nvSpPr>
        <p:spPr bwMode="auto">
          <a:xfrm>
            <a:off x="4870229" y="1886859"/>
            <a:ext cx="2663209"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3200" b="1" dirty="0" err="1">
                <a:solidFill>
                  <a:srgbClr val="000000"/>
                </a:solidFill>
                <a:latin typeface="Arial Black"/>
                <a:ea typeface="ＭＳ Ｐゴシック" charset="0"/>
                <a:cs typeface="Arial Black"/>
              </a:rPr>
              <a:t>Titik</a:t>
            </a:r>
            <a:r>
              <a:rPr lang="en-US" sz="3200" b="1" dirty="0">
                <a:solidFill>
                  <a:srgbClr val="000000"/>
                </a:solidFill>
                <a:latin typeface="Arial Black"/>
                <a:ea typeface="ＭＳ Ｐゴシック" charset="0"/>
                <a:cs typeface="Arial Black"/>
              </a:rPr>
              <a:t> </a:t>
            </a:r>
            <a:r>
              <a:rPr lang="en-US" sz="3200" b="1" dirty="0" err="1">
                <a:solidFill>
                  <a:srgbClr val="000000"/>
                </a:solidFill>
                <a:latin typeface="Arial Black"/>
                <a:ea typeface="ＭＳ Ｐゴシック" charset="0"/>
                <a:cs typeface="Arial Black"/>
              </a:rPr>
              <a:t>Buta</a:t>
            </a:r>
            <a:endParaRPr lang="en-US" sz="3200" b="1" dirty="0">
              <a:solidFill>
                <a:srgbClr val="000000"/>
              </a:solidFill>
              <a:latin typeface="Arial Black"/>
              <a:ea typeface="ＭＳ Ｐゴシック" charset="0"/>
              <a:cs typeface="Arial Black"/>
            </a:endParaRPr>
          </a:p>
        </p:txBody>
      </p:sp>
      <p:sp>
        <p:nvSpPr>
          <p:cNvPr id="8" name="Rectangle 2"/>
          <p:cNvSpPr txBox="1">
            <a:spLocks noChangeArrowheads="1"/>
          </p:cNvSpPr>
          <p:nvPr/>
        </p:nvSpPr>
        <p:spPr bwMode="auto">
          <a:xfrm>
            <a:off x="628814" y="95926"/>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2400" dirty="0" err="1">
                <a:solidFill>
                  <a:srgbClr val="000000"/>
                </a:solidFill>
                <a:latin typeface="Chalkduster"/>
                <a:ea typeface="ＭＳ Ｐゴシック" charset="0"/>
                <a:cs typeface="Chalkduster"/>
              </a:rPr>
              <a:t>Dikenal</a:t>
            </a:r>
            <a:r>
              <a:rPr lang="en-US" sz="2400" dirty="0">
                <a:solidFill>
                  <a:srgbClr val="000000"/>
                </a:solidFill>
                <a:latin typeface="Chalkduster"/>
                <a:ea typeface="ＭＳ Ｐゴシック" charset="0"/>
                <a:cs typeface="Chalkduster"/>
              </a:rPr>
              <a:t> </a:t>
            </a:r>
            <a:r>
              <a:rPr lang="en-US" sz="2400" dirty="0" err="1">
                <a:solidFill>
                  <a:srgbClr val="000000"/>
                </a:solidFill>
                <a:latin typeface="Chalkduster"/>
                <a:ea typeface="ＭＳ Ｐゴシック" charset="0"/>
                <a:cs typeface="Chalkduster"/>
              </a:rPr>
              <a:t>oleh</a:t>
            </a:r>
            <a:r>
              <a:rPr lang="en-US" sz="2400" dirty="0">
                <a:solidFill>
                  <a:srgbClr val="000000"/>
                </a:solidFill>
                <a:latin typeface="Chalkduster"/>
                <a:ea typeface="ＭＳ Ｐゴシック" charset="0"/>
                <a:cs typeface="Chalkduster"/>
              </a:rPr>
              <a:t> orang lain </a:t>
            </a:r>
            <a:r>
              <a:rPr lang="en-US" sz="2400" dirty="0" err="1">
                <a:solidFill>
                  <a:srgbClr val="000000"/>
                </a:solidFill>
                <a:latin typeface="Chalkduster"/>
                <a:ea typeface="ＭＳ Ｐゴシック" charset="0"/>
                <a:cs typeface="Chalkduster"/>
              </a:rPr>
              <a:t>dan</a:t>
            </a:r>
            <a:r>
              <a:rPr lang="en-US" sz="2400" dirty="0">
                <a:solidFill>
                  <a:srgbClr val="000000"/>
                </a:solidFill>
                <a:latin typeface="Chalkduster"/>
                <a:ea typeface="ＭＳ Ｐゴシック" charset="0"/>
                <a:cs typeface="Chalkduster"/>
              </a:rPr>
              <a:t> </a:t>
            </a:r>
            <a:r>
              <a:rPr lang="en-US" sz="2400" dirty="0" err="1">
                <a:solidFill>
                  <a:srgbClr val="000000"/>
                </a:solidFill>
                <a:latin typeface="Chalkduster"/>
                <a:ea typeface="ＭＳ Ｐゴシック" charset="0"/>
                <a:cs typeface="Chalkduster"/>
              </a:rPr>
              <a:t>diri</a:t>
            </a:r>
            <a:r>
              <a:rPr lang="en-US" sz="2400" dirty="0">
                <a:solidFill>
                  <a:srgbClr val="000000"/>
                </a:solidFill>
                <a:latin typeface="Chalkduster"/>
                <a:ea typeface="ＭＳ Ｐゴシック" charset="0"/>
                <a:cs typeface="Chalkduster"/>
              </a:rPr>
              <a:t> </a:t>
            </a:r>
            <a:r>
              <a:rPr lang="en-US" sz="2400" dirty="0" err="1">
                <a:solidFill>
                  <a:srgbClr val="000000"/>
                </a:solidFill>
                <a:latin typeface="Chalkduster"/>
                <a:ea typeface="ＭＳ Ｐゴシック" charset="0"/>
                <a:cs typeface="Chalkduster"/>
              </a:rPr>
              <a:t>sendiri</a:t>
            </a:r>
            <a:endParaRPr lang="en-US" sz="2400" dirty="0">
              <a:solidFill>
                <a:srgbClr val="000000"/>
              </a:solidFill>
              <a:latin typeface="Chalkduster"/>
              <a:ea typeface="ＭＳ Ｐゴシック" charset="0"/>
              <a:cs typeface="Chalkduster"/>
            </a:endParaRPr>
          </a:p>
        </p:txBody>
      </p:sp>
      <p:sp>
        <p:nvSpPr>
          <p:cNvPr id="9" name="Rectangle 2"/>
          <p:cNvSpPr txBox="1">
            <a:spLocks noChangeArrowheads="1"/>
          </p:cNvSpPr>
          <p:nvPr/>
        </p:nvSpPr>
        <p:spPr bwMode="auto">
          <a:xfrm>
            <a:off x="4453320" y="241757"/>
            <a:ext cx="3475037" cy="42189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2400" dirty="0" err="1">
                <a:solidFill>
                  <a:srgbClr val="000000"/>
                </a:solidFill>
                <a:latin typeface="Chalkduster"/>
                <a:ea typeface="ＭＳ Ｐゴシック" charset="0"/>
                <a:cs typeface="Chalkduster"/>
              </a:rPr>
              <a:t>Hanya</a:t>
            </a:r>
            <a:r>
              <a:rPr lang="en-US" sz="2400" dirty="0">
                <a:solidFill>
                  <a:srgbClr val="000000"/>
                </a:solidFill>
                <a:latin typeface="Chalkduster"/>
                <a:ea typeface="ＭＳ Ｐゴシック" charset="0"/>
                <a:cs typeface="Chalkduster"/>
              </a:rPr>
              <a:t> </a:t>
            </a:r>
            <a:r>
              <a:rPr lang="en-US" sz="2400" dirty="0" err="1">
                <a:solidFill>
                  <a:srgbClr val="000000"/>
                </a:solidFill>
                <a:latin typeface="Chalkduster"/>
                <a:ea typeface="ＭＳ Ｐゴシック" charset="0"/>
                <a:cs typeface="Chalkduster"/>
              </a:rPr>
              <a:t>dikenal</a:t>
            </a:r>
            <a:r>
              <a:rPr lang="en-US" sz="2400" dirty="0">
                <a:solidFill>
                  <a:srgbClr val="000000"/>
                </a:solidFill>
                <a:latin typeface="Chalkduster"/>
                <a:ea typeface="ＭＳ Ｐゴシック" charset="0"/>
                <a:cs typeface="Chalkduster"/>
              </a:rPr>
              <a:t> </a:t>
            </a:r>
            <a:r>
              <a:rPr lang="en-US" sz="2400" dirty="0" err="1">
                <a:solidFill>
                  <a:srgbClr val="000000"/>
                </a:solidFill>
                <a:latin typeface="Chalkduster"/>
                <a:ea typeface="ＭＳ Ｐゴシック" charset="0"/>
                <a:cs typeface="Chalkduster"/>
              </a:rPr>
              <a:t>oleh</a:t>
            </a:r>
            <a:r>
              <a:rPr lang="en-US" sz="2400" dirty="0">
                <a:solidFill>
                  <a:srgbClr val="000000"/>
                </a:solidFill>
                <a:latin typeface="Chalkduster"/>
                <a:ea typeface="ＭＳ Ｐゴシック" charset="0"/>
                <a:cs typeface="Chalkduster"/>
              </a:rPr>
              <a:t> orang lain</a:t>
            </a:r>
          </a:p>
        </p:txBody>
      </p:sp>
      <p:sp>
        <p:nvSpPr>
          <p:cNvPr id="10" name="Rectangle 2"/>
          <p:cNvSpPr txBox="1">
            <a:spLocks noChangeArrowheads="1"/>
          </p:cNvSpPr>
          <p:nvPr/>
        </p:nvSpPr>
        <p:spPr bwMode="auto">
          <a:xfrm>
            <a:off x="739781" y="5112942"/>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2400" dirty="0" err="1">
                <a:solidFill>
                  <a:srgbClr val="000000"/>
                </a:solidFill>
                <a:latin typeface="Chalkduster"/>
                <a:ea typeface="ＭＳ Ｐゴシック" charset="0"/>
                <a:cs typeface="Chalkduster"/>
              </a:rPr>
              <a:t>Dikenal</a:t>
            </a:r>
            <a:r>
              <a:rPr lang="en-US" sz="2400" dirty="0">
                <a:solidFill>
                  <a:srgbClr val="000000"/>
                </a:solidFill>
                <a:latin typeface="Chalkduster"/>
                <a:ea typeface="ＭＳ Ｐゴシック" charset="0"/>
                <a:cs typeface="Chalkduster"/>
              </a:rPr>
              <a:t> </a:t>
            </a:r>
            <a:r>
              <a:rPr lang="en-US" sz="2400" dirty="0" err="1">
                <a:solidFill>
                  <a:srgbClr val="000000"/>
                </a:solidFill>
                <a:latin typeface="Chalkduster"/>
                <a:ea typeface="ＭＳ Ｐゴシック" charset="0"/>
                <a:cs typeface="Chalkduster"/>
              </a:rPr>
              <a:t>hanya</a:t>
            </a:r>
            <a:r>
              <a:rPr lang="en-US" sz="2400" dirty="0">
                <a:solidFill>
                  <a:srgbClr val="000000"/>
                </a:solidFill>
                <a:latin typeface="Chalkduster"/>
                <a:ea typeface="ＭＳ Ｐゴシック" charset="0"/>
                <a:cs typeface="Chalkduster"/>
              </a:rPr>
              <a:t> </a:t>
            </a:r>
            <a:r>
              <a:rPr lang="en-US" sz="2400" dirty="0" err="1">
                <a:solidFill>
                  <a:srgbClr val="000000"/>
                </a:solidFill>
                <a:latin typeface="Chalkduster"/>
                <a:ea typeface="ＭＳ Ｐゴシック" charset="0"/>
                <a:cs typeface="Chalkduster"/>
              </a:rPr>
              <a:t>oleh</a:t>
            </a:r>
            <a:r>
              <a:rPr lang="en-US" sz="2400" dirty="0">
                <a:solidFill>
                  <a:srgbClr val="000000"/>
                </a:solidFill>
                <a:latin typeface="Chalkduster"/>
                <a:ea typeface="ＭＳ Ｐゴシック" charset="0"/>
                <a:cs typeface="Chalkduster"/>
              </a:rPr>
              <a:t> </a:t>
            </a:r>
            <a:r>
              <a:rPr lang="en-US" sz="2400" dirty="0" err="1">
                <a:solidFill>
                  <a:srgbClr val="000000"/>
                </a:solidFill>
                <a:latin typeface="Chalkduster"/>
                <a:ea typeface="ＭＳ Ｐゴシック" charset="0"/>
                <a:cs typeface="Chalkduster"/>
              </a:rPr>
              <a:t>diri</a:t>
            </a:r>
            <a:r>
              <a:rPr lang="en-US" sz="2400" dirty="0">
                <a:solidFill>
                  <a:srgbClr val="000000"/>
                </a:solidFill>
                <a:latin typeface="Chalkduster"/>
                <a:ea typeface="ＭＳ Ｐゴシック" charset="0"/>
                <a:cs typeface="Chalkduster"/>
              </a:rPr>
              <a:t> </a:t>
            </a:r>
            <a:r>
              <a:rPr lang="en-US" sz="2400" dirty="0" err="1">
                <a:solidFill>
                  <a:srgbClr val="000000"/>
                </a:solidFill>
                <a:latin typeface="Chalkduster"/>
                <a:ea typeface="ＭＳ Ｐゴシック" charset="0"/>
                <a:cs typeface="Chalkduster"/>
              </a:rPr>
              <a:t>sendiri</a:t>
            </a:r>
            <a:endParaRPr lang="en-US" sz="2400" dirty="0">
              <a:solidFill>
                <a:srgbClr val="000000"/>
              </a:solidFill>
              <a:latin typeface="Chalkduster"/>
              <a:ea typeface="ＭＳ Ｐゴシック" charset="0"/>
              <a:cs typeface="Chalkduster"/>
            </a:endParaRPr>
          </a:p>
        </p:txBody>
      </p:sp>
      <p:sp>
        <p:nvSpPr>
          <p:cNvPr id="11" name="Rectangle 2"/>
          <p:cNvSpPr txBox="1">
            <a:spLocks noChangeArrowheads="1"/>
          </p:cNvSpPr>
          <p:nvPr/>
        </p:nvSpPr>
        <p:spPr bwMode="auto">
          <a:xfrm>
            <a:off x="4304995" y="4939135"/>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2400" dirty="0" err="1">
                <a:solidFill>
                  <a:srgbClr val="000000"/>
                </a:solidFill>
                <a:latin typeface="Chalkduster"/>
                <a:ea typeface="ＭＳ Ｐゴシック" charset="0"/>
                <a:cs typeface="Chalkduster"/>
              </a:rPr>
              <a:t>Tidak</a:t>
            </a:r>
            <a:r>
              <a:rPr lang="en-US" sz="2400" dirty="0">
                <a:solidFill>
                  <a:srgbClr val="000000"/>
                </a:solidFill>
                <a:latin typeface="Chalkduster"/>
                <a:ea typeface="ＭＳ Ｐゴシック" charset="0"/>
                <a:cs typeface="Chalkduster"/>
              </a:rPr>
              <a:t> </a:t>
            </a:r>
            <a:r>
              <a:rPr lang="en-US" sz="2400" dirty="0" err="1">
                <a:solidFill>
                  <a:srgbClr val="000000"/>
                </a:solidFill>
                <a:latin typeface="Chalkduster"/>
                <a:ea typeface="ＭＳ Ｐゴシック" charset="0"/>
                <a:cs typeface="Chalkduster"/>
              </a:rPr>
              <a:t>dikenal</a:t>
            </a:r>
            <a:r>
              <a:rPr lang="en-US" sz="2400" dirty="0">
                <a:solidFill>
                  <a:srgbClr val="000000"/>
                </a:solidFill>
                <a:latin typeface="Chalkduster"/>
                <a:ea typeface="ＭＳ Ｐゴシック" charset="0"/>
                <a:cs typeface="Chalkduster"/>
              </a:rPr>
              <a:t> </a:t>
            </a:r>
            <a:r>
              <a:rPr lang="en-US" sz="2400" dirty="0" err="1">
                <a:solidFill>
                  <a:srgbClr val="000000"/>
                </a:solidFill>
                <a:latin typeface="Chalkduster"/>
                <a:ea typeface="ＭＳ Ｐゴシック" charset="0"/>
                <a:cs typeface="Chalkduster"/>
              </a:rPr>
              <a:t>siapapun</a:t>
            </a:r>
            <a:endParaRPr lang="en-US" sz="2400" dirty="0">
              <a:solidFill>
                <a:srgbClr val="000000"/>
              </a:solidFill>
              <a:latin typeface="Chalkduster"/>
              <a:ea typeface="ＭＳ Ｐゴシック" charset="0"/>
              <a:cs typeface="Chalkduster"/>
            </a:endParaRPr>
          </a:p>
        </p:txBody>
      </p:sp>
      <p:cxnSp>
        <p:nvCxnSpPr>
          <p:cNvPr id="12" name="Straight Connector 11"/>
          <p:cNvCxnSpPr/>
          <p:nvPr/>
        </p:nvCxnSpPr>
        <p:spPr bwMode="auto">
          <a:xfrm>
            <a:off x="4266071" y="468502"/>
            <a:ext cx="0" cy="5501234"/>
          </a:xfrm>
          <a:prstGeom prst="line">
            <a:avLst/>
          </a:prstGeom>
          <a:solidFill>
            <a:schemeClr val="accent1"/>
          </a:solidFill>
          <a:ln w="57150" cap="flat" cmpd="sng" algn="ctr">
            <a:solidFill>
              <a:schemeClr val="tx1"/>
            </a:solidFill>
            <a:prstDash val="solid"/>
            <a:round/>
            <a:headEnd type="none" w="med" len="med"/>
            <a:tailEnd type="none" w="lg" len="lg"/>
          </a:ln>
          <a:effectLst/>
        </p:spPr>
      </p:cxnSp>
      <p:cxnSp>
        <p:nvCxnSpPr>
          <p:cNvPr id="14" name="Straight Connector 13"/>
          <p:cNvCxnSpPr/>
          <p:nvPr/>
        </p:nvCxnSpPr>
        <p:spPr bwMode="auto">
          <a:xfrm rot="16200000">
            <a:off x="4155104" y="283567"/>
            <a:ext cx="0" cy="5501234"/>
          </a:xfrm>
          <a:prstGeom prst="line">
            <a:avLst/>
          </a:prstGeom>
          <a:solidFill>
            <a:schemeClr val="accent1"/>
          </a:solidFill>
          <a:ln w="57150" cap="flat" cmpd="sng" algn="ctr">
            <a:solidFill>
              <a:schemeClr val="tx1"/>
            </a:solidFill>
            <a:prstDash val="solid"/>
            <a:round/>
            <a:headEnd type="none" w="med" len="med"/>
            <a:tailEnd type="none" w="lg" len="lg"/>
          </a:ln>
          <a:effectLst/>
        </p:spPr>
      </p:cxnSp>
      <p:sp>
        <p:nvSpPr>
          <p:cNvPr id="3" name="Oval 2"/>
          <p:cNvSpPr/>
          <p:nvPr/>
        </p:nvSpPr>
        <p:spPr bwMode="auto">
          <a:xfrm>
            <a:off x="4044136" y="-155554"/>
            <a:ext cx="4071470" cy="3254853"/>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fontAlgn="base" hangingPunct="0">
              <a:spcBef>
                <a:spcPct val="0"/>
              </a:spcBef>
              <a:spcAft>
                <a:spcPct val="0"/>
              </a:spcAft>
            </a:pPr>
            <a:endParaRPr lang="en-US" sz="2400">
              <a:solidFill>
                <a:srgbClr val="000000"/>
              </a:solidFill>
              <a:latin typeface="Comic Sans MS" pitchFamily="-112" charset="0"/>
            </a:endParaRPr>
          </a:p>
        </p:txBody>
      </p:sp>
      <p:sp>
        <p:nvSpPr>
          <p:cNvPr id="16" name="Rectangle 2"/>
          <p:cNvSpPr txBox="1">
            <a:spLocks noChangeArrowheads="1"/>
          </p:cNvSpPr>
          <p:nvPr/>
        </p:nvSpPr>
        <p:spPr bwMode="auto">
          <a:xfrm>
            <a:off x="4499270" y="682545"/>
            <a:ext cx="3676917" cy="1500186"/>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95259" indent="-295259" algn="l" defTabSz="457178"/>
            <a:r>
              <a:rPr lang="en-US" sz="2800" b="1" dirty="0">
                <a:solidFill>
                  <a:srgbClr val="000000"/>
                </a:solidFill>
                <a:latin typeface="Arial Black"/>
                <a:ea typeface="ＭＳ Ｐゴシック" charset="0"/>
                <a:cs typeface="Arial Black"/>
              </a:rPr>
              <a:t>• </a:t>
            </a:r>
            <a:r>
              <a:rPr lang="en-US" sz="2800" b="1" dirty="0" err="1">
                <a:solidFill>
                  <a:srgbClr val="000000"/>
                </a:solidFill>
                <a:latin typeface="Arial Black"/>
                <a:ea typeface="ＭＳ Ｐゴシック" charset="0"/>
                <a:cs typeface="Arial Black"/>
              </a:rPr>
              <a:t>Keluarga</a:t>
            </a:r>
            <a:endParaRPr lang="en-US" sz="2800" b="1" dirty="0">
              <a:solidFill>
                <a:srgbClr val="000000"/>
              </a:solidFill>
              <a:latin typeface="Arial Black"/>
              <a:ea typeface="ＭＳ Ｐゴシック" charset="0"/>
              <a:cs typeface="Arial Black"/>
            </a:endParaRPr>
          </a:p>
          <a:p>
            <a:pPr marL="295259" indent="-295259" algn="l" defTabSz="457178"/>
            <a:r>
              <a:rPr lang="en-US" sz="2800" b="1" dirty="0">
                <a:solidFill>
                  <a:srgbClr val="000000"/>
                </a:solidFill>
                <a:latin typeface="Arial Black"/>
                <a:ea typeface="ＭＳ Ｐゴシック" charset="0"/>
                <a:cs typeface="Arial Black"/>
              </a:rPr>
              <a:t>• </a:t>
            </a:r>
            <a:r>
              <a:rPr lang="en-US" sz="2800" b="1" dirty="0" err="1">
                <a:solidFill>
                  <a:srgbClr val="000000"/>
                </a:solidFill>
                <a:latin typeface="Arial Black"/>
                <a:ea typeface="ＭＳ Ｐゴシック" charset="0"/>
                <a:cs typeface="Arial Black"/>
              </a:rPr>
              <a:t>Rohani</a:t>
            </a:r>
            <a:r>
              <a:rPr lang="en-US" sz="2800" b="1" dirty="0">
                <a:solidFill>
                  <a:srgbClr val="000000"/>
                </a:solidFill>
                <a:latin typeface="Arial Black"/>
                <a:ea typeface="ＭＳ Ｐゴシック" charset="0"/>
                <a:cs typeface="Arial Black"/>
              </a:rPr>
              <a:t> yang </a:t>
            </a:r>
            <a:r>
              <a:rPr lang="en-US" sz="2800" b="1" dirty="0" err="1">
                <a:solidFill>
                  <a:srgbClr val="000000"/>
                </a:solidFill>
                <a:latin typeface="Arial Black"/>
                <a:ea typeface="ＭＳ Ｐゴシック" charset="0"/>
                <a:cs typeface="Arial Black"/>
              </a:rPr>
              <a:t>kurang</a:t>
            </a:r>
            <a:r>
              <a:rPr lang="en-US" sz="2800" b="1" dirty="0">
                <a:solidFill>
                  <a:srgbClr val="000000"/>
                </a:solidFill>
                <a:latin typeface="Arial Black"/>
                <a:ea typeface="ＭＳ Ｐゴシック" charset="0"/>
                <a:cs typeface="Arial Black"/>
              </a:rPr>
              <a:t> </a:t>
            </a:r>
            <a:r>
              <a:rPr lang="en-US" sz="2800" b="1" dirty="0" err="1">
                <a:solidFill>
                  <a:srgbClr val="000000"/>
                </a:solidFill>
                <a:latin typeface="Arial Black"/>
                <a:ea typeface="ＭＳ Ｐゴシック" charset="0"/>
                <a:cs typeface="Arial Black"/>
              </a:rPr>
              <a:t>gizi</a:t>
            </a:r>
            <a:endParaRPr lang="en-US" sz="2800" b="1" dirty="0">
              <a:solidFill>
                <a:srgbClr val="000000"/>
              </a:solidFill>
              <a:latin typeface="Arial Black"/>
              <a:ea typeface="ＭＳ Ｐゴシック" charset="0"/>
              <a:cs typeface="Arial Black"/>
            </a:endParaRPr>
          </a:p>
        </p:txBody>
      </p:sp>
      <p:sp>
        <p:nvSpPr>
          <p:cNvPr id="17" name="Rectangle 2"/>
          <p:cNvSpPr txBox="1">
            <a:spLocks noChangeArrowheads="1"/>
          </p:cNvSpPr>
          <p:nvPr/>
        </p:nvSpPr>
        <p:spPr bwMode="auto">
          <a:xfrm rot="16200000">
            <a:off x="5184387" y="3255879"/>
            <a:ext cx="6857999" cy="538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1800" b="1" dirty="0">
                <a:solidFill>
                  <a:srgbClr val="FFFFFF"/>
                </a:solidFill>
                <a:effectLst>
                  <a:glow rad="177800">
                    <a:srgbClr val="000000"/>
                  </a:glow>
                </a:effectLst>
                <a:latin typeface="Arial" charset="0"/>
                <a:ea typeface="ＭＳ Ｐゴシック" charset="0"/>
              </a:rPr>
              <a:t>http://</a:t>
            </a:r>
            <a:r>
              <a:rPr lang="en-US" sz="1800" b="1" dirty="0" err="1">
                <a:solidFill>
                  <a:srgbClr val="FFFFFF"/>
                </a:solidFill>
                <a:effectLst>
                  <a:glow rad="177800">
                    <a:srgbClr val="000000"/>
                  </a:glow>
                </a:effectLst>
                <a:latin typeface="Arial" charset="0"/>
                <a:ea typeface="ＭＳ Ｐゴシック" charset="0"/>
              </a:rPr>
              <a:t>asalesguy.com</a:t>
            </a:r>
            <a:r>
              <a:rPr lang="en-US" sz="1800" b="1" dirty="0">
                <a:solidFill>
                  <a:srgbClr val="FFFFFF"/>
                </a:solidFill>
                <a:effectLst>
                  <a:glow rad="177800">
                    <a:srgbClr val="000000"/>
                  </a:glow>
                </a:effectLst>
                <a:latin typeface="Arial" charset="0"/>
                <a:ea typeface="ＭＳ Ｐゴシック" charset="0"/>
              </a:rPr>
              <a:t>/2012/12/11/how-well-do-you-know-you/</a:t>
            </a:r>
          </a:p>
        </p:txBody>
      </p:sp>
      <p:sp>
        <p:nvSpPr>
          <p:cNvPr id="111618" name="Rectangle 2"/>
          <p:cNvSpPr>
            <a:spLocks noGrp="1" noChangeArrowheads="1"/>
          </p:cNvSpPr>
          <p:nvPr>
            <p:ph type="ctrTitle"/>
          </p:nvPr>
        </p:nvSpPr>
        <p:spPr>
          <a:xfrm rot="20288274">
            <a:off x="372172" y="2590222"/>
            <a:ext cx="6356467" cy="2389557"/>
          </a:xfrm>
        </p:spPr>
        <p:txBody>
          <a:bodyPr/>
          <a:lstStyle/>
          <a:p>
            <a:r>
              <a:rPr lang="en-US" sz="11500" b="1" dirty="0" err="1">
                <a:effectLst>
                  <a:glow rad="177800">
                    <a:schemeClr val="tx1"/>
                  </a:glow>
                </a:effectLst>
                <a:latin typeface="Arial" charset="0"/>
                <a:ea typeface="ＭＳ Ｐゴシック" charset="0"/>
              </a:rPr>
              <a:t>Bangun</a:t>
            </a:r>
            <a:r>
              <a:rPr lang="en-US" sz="11500"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78131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 calcmode="lin" valueType="num">
                                      <p:cBhvr>
                                        <p:cTn id="14" dur="1000" fill="hold"/>
                                        <p:tgtEl>
                                          <p:spTgt spid="16">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16">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6">
                                            <p:txEl>
                                              <p:pRg st="1" end="1"/>
                                            </p:txEl>
                                          </p:spTgt>
                                        </p:tgtEl>
                                        <p:attrNameLst>
                                          <p:attrName>style.visibility</p:attrName>
                                        </p:attrNameLst>
                                      </p:cBhvr>
                                      <p:to>
                                        <p:strVal val="visible"/>
                                      </p:to>
                                    </p:set>
                                    <p:anim calcmode="lin" valueType="num">
                                      <p:cBhvr>
                                        <p:cTn id="21" dur="1000" fill="hold"/>
                                        <p:tgtEl>
                                          <p:spTgt spid="16">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16">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3055" y="908721"/>
            <a:ext cx="9273459" cy="5949280"/>
          </a:xfrm>
          <a:prstGeom prst="rect">
            <a:avLst/>
          </a:prstGeom>
        </p:spPr>
      </p:pic>
      <p:sp>
        <p:nvSpPr>
          <p:cNvPr id="111618" name="Rectangle 2"/>
          <p:cNvSpPr>
            <a:spLocks noGrp="1" noChangeArrowheads="1"/>
          </p:cNvSpPr>
          <p:nvPr>
            <p:ph type="ctrTitle"/>
          </p:nvPr>
        </p:nvSpPr>
        <p:spPr>
          <a:xfrm>
            <a:off x="25759" y="236546"/>
            <a:ext cx="9144000" cy="2152851"/>
          </a:xfrm>
        </p:spPr>
        <p:txBody>
          <a:bodyPr/>
          <a:lstStyle/>
          <a:p>
            <a:r>
              <a:rPr lang="en-US" sz="5400" b="1" dirty="0" err="1">
                <a:effectLst>
                  <a:glow rad="177800">
                    <a:schemeClr val="tx1"/>
                  </a:glow>
                </a:effectLst>
                <a:latin typeface="Arial" charset="0"/>
                <a:ea typeface="ＭＳ Ｐゴシック" charset="0"/>
              </a:rPr>
              <a:t>Kristus</a:t>
            </a:r>
            <a:r>
              <a:rPr lang="en-US" sz="5400" b="1" dirty="0">
                <a:effectLst>
                  <a:glow rad="177800">
                    <a:schemeClr val="tx1"/>
                  </a:glow>
                </a:effectLst>
                <a:latin typeface="Arial" charset="0"/>
                <a:ea typeface="ＭＳ Ｐゴシック" charset="0"/>
              </a:rPr>
              <a:t> </a:t>
            </a:r>
            <a:r>
              <a:rPr lang="en-US" sz="5400" b="1" dirty="0" err="1">
                <a:effectLst>
                  <a:glow rad="177800">
                    <a:schemeClr val="tx1"/>
                  </a:glow>
                </a:effectLst>
                <a:latin typeface="Arial" charset="0"/>
                <a:ea typeface="ＭＳ Ｐゴシック" charset="0"/>
              </a:rPr>
              <a:t>memperingatkan</a:t>
            </a:r>
            <a:r>
              <a:rPr lang="en-US" sz="5400" b="1" dirty="0">
                <a:effectLst>
                  <a:glow rad="177800">
                    <a:schemeClr val="tx1"/>
                  </a:glow>
                </a:effectLst>
                <a:latin typeface="Arial" charset="0"/>
                <a:ea typeface="ＭＳ Ｐゴシック" charset="0"/>
              </a:rPr>
              <a:t> </a:t>
            </a:r>
            <a:r>
              <a:rPr lang="en-US" sz="5400" b="1" dirty="0" err="1">
                <a:effectLst>
                  <a:glow rad="177800">
                    <a:schemeClr val="tx1"/>
                  </a:glow>
                </a:effectLst>
                <a:latin typeface="Arial" charset="0"/>
                <a:ea typeface="ＭＳ Ｐゴシック" charset="0"/>
              </a:rPr>
              <a:t>kita</a:t>
            </a:r>
            <a:r>
              <a:rPr lang="en-US" sz="5400" b="1" dirty="0">
                <a:effectLst>
                  <a:glow rad="177800">
                    <a:schemeClr val="tx1"/>
                  </a:glow>
                </a:effectLst>
                <a:latin typeface="Arial" charset="0"/>
                <a:ea typeface="ＭＳ Ｐゴシック" charset="0"/>
              </a:rPr>
              <a:t> </a:t>
            </a:r>
            <a:r>
              <a:rPr lang="en-US" sz="5400" b="1" dirty="0" err="1">
                <a:effectLst>
                  <a:glow rad="177800">
                    <a:schemeClr val="tx1"/>
                  </a:glow>
                </a:effectLst>
                <a:latin typeface="Arial" charset="0"/>
                <a:ea typeface="ＭＳ Ｐゴシック" charset="0"/>
              </a:rPr>
              <a:t>sebagai</a:t>
            </a:r>
            <a:r>
              <a:rPr lang="en-US" sz="5400" b="1" dirty="0">
                <a:effectLst>
                  <a:glow rad="177800">
                    <a:schemeClr val="tx1"/>
                  </a:glow>
                </a:effectLst>
                <a:latin typeface="Arial" charset="0"/>
                <a:ea typeface="ＭＳ Ｐゴシック" charset="0"/>
              </a:rPr>
              <a:t> </a:t>
            </a:r>
            <a:r>
              <a:rPr lang="en-US" sz="5400" b="1" dirty="0" err="1">
                <a:effectLst>
                  <a:glow rad="177800">
                    <a:schemeClr val="tx1"/>
                  </a:glow>
                </a:effectLst>
                <a:latin typeface="Arial" charset="0"/>
                <a:ea typeface="ＭＳ Ｐゴシック" charset="0"/>
              </a:rPr>
              <a:t>gereja</a:t>
            </a:r>
            <a:r>
              <a:rPr lang="en-US" sz="5400" b="1" dirty="0">
                <a:effectLst>
                  <a:glow rad="177800">
                    <a:schemeClr val="tx1"/>
                  </a:glow>
                </a:effectLst>
                <a:latin typeface="Arial" charset="0"/>
                <a:ea typeface="ＭＳ Ｐゴシック" charset="0"/>
              </a:rPr>
              <a:t> </a:t>
            </a:r>
            <a:r>
              <a:rPr lang="en-US" sz="5400" b="1" dirty="0" err="1">
                <a:effectLst>
                  <a:glow rad="177800">
                    <a:schemeClr val="tx1"/>
                  </a:glow>
                </a:effectLst>
                <a:latin typeface="Arial" charset="0"/>
                <a:ea typeface="ＭＳ Ｐゴシック" charset="0"/>
              </a:rPr>
              <a:t>untuk</a:t>
            </a:r>
            <a:r>
              <a:rPr lang="en-US" sz="5400" b="1" dirty="0">
                <a:effectLst>
                  <a:glow rad="177800">
                    <a:schemeClr val="tx1"/>
                  </a:glow>
                </a:effectLst>
                <a:latin typeface="Arial" charset="0"/>
                <a:ea typeface="ＭＳ Ｐゴシック" charset="0"/>
              </a:rPr>
              <a:t> </a:t>
            </a:r>
            <a:r>
              <a:rPr lang="en-US" sz="5400" b="1" dirty="0" err="1">
                <a:effectLst>
                  <a:glow rad="177800">
                    <a:schemeClr val="tx1"/>
                  </a:glow>
                </a:effectLst>
                <a:latin typeface="Arial" charset="0"/>
                <a:ea typeface="ＭＳ Ｐゴシック" charset="0"/>
              </a:rPr>
              <a:t>bangun</a:t>
            </a:r>
            <a:r>
              <a:rPr lang="en-US" sz="5400" b="1" dirty="0">
                <a:effectLst>
                  <a:glow rad="177800">
                    <a:schemeClr val="tx1"/>
                  </a:glow>
                </a:effectLst>
                <a:latin typeface="Arial" charset="0"/>
                <a:ea typeface="ＭＳ Ｐゴシック" charset="0"/>
              </a:rPr>
              <a:t> </a:t>
            </a:r>
            <a:r>
              <a:rPr lang="en-US" sz="5400" b="1" dirty="0" err="1">
                <a:effectLst>
                  <a:glow rad="177800">
                    <a:schemeClr val="tx1"/>
                  </a:glow>
                </a:effectLst>
                <a:latin typeface="Arial" charset="0"/>
                <a:ea typeface="ＭＳ Ｐゴシック" charset="0"/>
              </a:rPr>
              <a:t>juga</a:t>
            </a:r>
            <a:endParaRPr lang="en-US" sz="5400" b="1" dirty="0">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1" y="3146813"/>
            <a:ext cx="9230403" cy="30927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14354" indent="-914354" algn="l" defTabSz="457178">
              <a:buFont typeface="+mj-lt"/>
              <a:buAutoNum type="arabicPeriod"/>
            </a:pPr>
            <a:r>
              <a:rPr lang="en-US" sz="4800" b="1" dirty="0" err="1">
                <a:solidFill>
                  <a:srgbClr val="FFFFFF"/>
                </a:solidFill>
                <a:effectLst>
                  <a:glow rad="177800">
                    <a:srgbClr val="000000"/>
                  </a:glow>
                </a:effectLst>
                <a:latin typeface="Arial" charset="0"/>
                <a:ea typeface="ＭＳ Ｐゴシック" charset="0"/>
              </a:rPr>
              <a:t>Dia</a:t>
            </a:r>
            <a:r>
              <a:rPr lang="en-US" sz="4800" b="1" dirty="0">
                <a:solidFill>
                  <a:srgbClr val="FFFFFF"/>
                </a:solidFill>
                <a:effectLst>
                  <a:glow rad="177800">
                    <a:srgbClr val="000000"/>
                  </a:glow>
                </a:effectLst>
                <a:latin typeface="Arial" charset="0"/>
                <a:ea typeface="ＭＳ Ｐゴシック" charset="0"/>
              </a:rPr>
              <a:t> </a:t>
            </a:r>
            <a:r>
              <a:rPr lang="en-US" sz="4800" b="1" dirty="0" err="1">
                <a:solidFill>
                  <a:srgbClr val="FFFFFF"/>
                </a:solidFill>
                <a:effectLst>
                  <a:glow rad="177800">
                    <a:srgbClr val="000000"/>
                  </a:glow>
                </a:effectLst>
                <a:latin typeface="Arial" charset="0"/>
                <a:ea typeface="ＭＳ Ｐゴシック" charset="0"/>
              </a:rPr>
              <a:t>pemilik</a:t>
            </a:r>
            <a:r>
              <a:rPr lang="en-US" sz="4800" b="1" dirty="0">
                <a:solidFill>
                  <a:srgbClr val="FFFFFF"/>
                </a:solidFill>
                <a:effectLst>
                  <a:glow rad="177800">
                    <a:srgbClr val="000000"/>
                  </a:glow>
                </a:effectLst>
                <a:latin typeface="Arial" charset="0"/>
                <a:ea typeface="ＭＳ Ｐゴシック" charset="0"/>
              </a:rPr>
              <a:t> </a:t>
            </a:r>
            <a:r>
              <a:rPr lang="en-US" sz="4800" b="1" dirty="0" err="1">
                <a:solidFill>
                  <a:srgbClr val="FFFFFF"/>
                </a:solidFill>
                <a:effectLst>
                  <a:glow rad="177800">
                    <a:srgbClr val="000000"/>
                  </a:glow>
                </a:effectLst>
                <a:latin typeface="Arial" charset="0"/>
                <a:ea typeface="ＭＳ Ｐゴシック" charset="0"/>
              </a:rPr>
              <a:t>segala</a:t>
            </a:r>
            <a:r>
              <a:rPr lang="en-US" sz="4800" b="1" dirty="0">
                <a:solidFill>
                  <a:srgbClr val="FFFFFF"/>
                </a:solidFill>
                <a:effectLst>
                  <a:glow rad="177800">
                    <a:srgbClr val="000000"/>
                  </a:glow>
                </a:effectLst>
                <a:latin typeface="Arial" charset="0"/>
                <a:ea typeface="ＭＳ Ｐゴシック" charset="0"/>
              </a:rPr>
              <a:t> yang </a:t>
            </a:r>
            <a:r>
              <a:rPr lang="en-US" sz="4800" b="1" dirty="0" err="1">
                <a:solidFill>
                  <a:srgbClr val="FFFFFF"/>
                </a:solidFill>
                <a:effectLst>
                  <a:glow rad="177800">
                    <a:srgbClr val="000000"/>
                  </a:glow>
                </a:effectLst>
                <a:latin typeface="Arial" charset="0"/>
                <a:ea typeface="ＭＳ Ｐゴシック" charset="0"/>
              </a:rPr>
              <a:t>kita</a:t>
            </a:r>
            <a:r>
              <a:rPr lang="en-US" sz="4800" b="1" dirty="0">
                <a:solidFill>
                  <a:srgbClr val="FFFFFF"/>
                </a:solidFill>
                <a:effectLst>
                  <a:glow rad="177800">
                    <a:srgbClr val="000000"/>
                  </a:glow>
                </a:effectLst>
                <a:latin typeface="Arial" charset="0"/>
                <a:ea typeface="ＭＳ Ｐゴシック" charset="0"/>
              </a:rPr>
              <a:t> </a:t>
            </a:r>
            <a:r>
              <a:rPr lang="en-US" sz="4800" b="1" dirty="0" err="1">
                <a:solidFill>
                  <a:srgbClr val="FFFFFF"/>
                </a:solidFill>
                <a:effectLst>
                  <a:glow rad="177800">
                    <a:srgbClr val="000000"/>
                  </a:glow>
                </a:effectLst>
                <a:latin typeface="Arial" charset="0"/>
                <a:ea typeface="ＭＳ Ｐゴシック" charset="0"/>
              </a:rPr>
              <a:t>punya</a:t>
            </a:r>
            <a:endParaRPr lang="en-US" sz="4800" b="1" dirty="0">
              <a:solidFill>
                <a:srgbClr val="FFFFFF"/>
              </a:solidFill>
              <a:effectLst>
                <a:glow rad="177800">
                  <a:srgbClr val="000000"/>
                </a:glow>
              </a:effectLst>
              <a:latin typeface="Arial" charset="0"/>
              <a:ea typeface="ＭＳ Ｐゴシック" charset="0"/>
            </a:endParaRPr>
          </a:p>
          <a:p>
            <a:pPr marL="914354" indent="-914354" algn="l" defTabSz="457178">
              <a:buFont typeface="+mj-lt"/>
              <a:buAutoNum type="arabicPeriod"/>
            </a:pPr>
            <a:r>
              <a:rPr lang="en-US" sz="4800" b="1" dirty="0" err="1">
                <a:solidFill>
                  <a:srgbClr val="FFFFFF"/>
                </a:solidFill>
                <a:effectLst>
                  <a:glow rad="177800">
                    <a:srgbClr val="000000"/>
                  </a:glow>
                </a:effectLst>
                <a:latin typeface="Arial" charset="0"/>
                <a:ea typeface="ＭＳ Ｐゴシック" charset="0"/>
              </a:rPr>
              <a:t>Peduli</a:t>
            </a:r>
            <a:r>
              <a:rPr lang="en-US" sz="4800" b="1" dirty="0">
                <a:solidFill>
                  <a:srgbClr val="FFFFFF"/>
                </a:solidFill>
                <a:effectLst>
                  <a:glow rad="177800">
                    <a:srgbClr val="000000"/>
                  </a:glow>
                </a:effectLst>
                <a:latin typeface="Arial" charset="0"/>
                <a:ea typeface="ＭＳ Ｐゴシック" charset="0"/>
              </a:rPr>
              <a:t> </a:t>
            </a:r>
            <a:r>
              <a:rPr lang="en-US" sz="4800" b="1" dirty="0" err="1">
                <a:solidFill>
                  <a:srgbClr val="FFFFFF"/>
                </a:solidFill>
                <a:effectLst>
                  <a:glow rad="177800">
                    <a:srgbClr val="000000"/>
                  </a:glow>
                </a:effectLst>
                <a:latin typeface="Arial" charset="0"/>
                <a:ea typeface="ＭＳ Ｐゴシック" charset="0"/>
              </a:rPr>
              <a:t>sesama</a:t>
            </a:r>
            <a:r>
              <a:rPr lang="en-US" sz="4800" b="1" dirty="0">
                <a:solidFill>
                  <a:srgbClr val="FFFFFF"/>
                </a:solidFill>
                <a:effectLst>
                  <a:glow rad="177800">
                    <a:srgbClr val="000000"/>
                  </a:glow>
                </a:effectLst>
                <a:latin typeface="Arial" charset="0"/>
                <a:ea typeface="ＭＳ Ｐゴシック" charset="0"/>
              </a:rPr>
              <a:t> </a:t>
            </a:r>
            <a:r>
              <a:rPr lang="en-US" sz="4800" b="1" dirty="0" err="1">
                <a:solidFill>
                  <a:srgbClr val="FFFFFF"/>
                </a:solidFill>
                <a:effectLst>
                  <a:glow rad="177800">
                    <a:srgbClr val="000000"/>
                  </a:glow>
                </a:effectLst>
                <a:latin typeface="Arial" charset="0"/>
                <a:ea typeface="ＭＳ Ｐゴシック" charset="0"/>
              </a:rPr>
              <a:t>berarti</a:t>
            </a:r>
            <a:r>
              <a:rPr lang="en-US" sz="4800" b="1" dirty="0">
                <a:solidFill>
                  <a:srgbClr val="FFFFFF"/>
                </a:solidFill>
                <a:effectLst>
                  <a:glow rad="177800">
                    <a:srgbClr val="000000"/>
                  </a:glow>
                </a:effectLst>
                <a:latin typeface="Arial" charset="0"/>
                <a:ea typeface="ＭＳ Ｐゴシック" charset="0"/>
              </a:rPr>
              <a:t> </a:t>
            </a:r>
            <a:r>
              <a:rPr lang="en-US" sz="4800" b="1" dirty="0" err="1">
                <a:solidFill>
                  <a:srgbClr val="FFFFFF"/>
                </a:solidFill>
                <a:effectLst>
                  <a:glow rad="177800">
                    <a:srgbClr val="000000"/>
                  </a:glow>
                </a:effectLst>
                <a:latin typeface="Arial" charset="0"/>
                <a:ea typeface="ＭＳ Ｐゴシック" charset="0"/>
              </a:rPr>
              <a:t>peduli</a:t>
            </a:r>
            <a:r>
              <a:rPr lang="en-US" sz="4800" b="1" dirty="0">
                <a:solidFill>
                  <a:srgbClr val="FFFFFF"/>
                </a:solidFill>
                <a:effectLst>
                  <a:glow rad="177800">
                    <a:srgbClr val="000000"/>
                  </a:glow>
                </a:effectLst>
                <a:latin typeface="Arial" charset="0"/>
                <a:ea typeface="ＭＳ Ｐゴシック" charset="0"/>
              </a:rPr>
              <a:t> </a:t>
            </a:r>
            <a:r>
              <a:rPr lang="en-US" sz="4800" b="1" dirty="0" err="1">
                <a:solidFill>
                  <a:srgbClr val="FFFFFF"/>
                </a:solidFill>
                <a:effectLst>
                  <a:glow rad="177800">
                    <a:srgbClr val="000000"/>
                  </a:glow>
                </a:effectLst>
                <a:latin typeface="Arial" charset="0"/>
                <a:ea typeface="ＭＳ Ｐゴシック" charset="0"/>
              </a:rPr>
              <a:t>anak-anak</a:t>
            </a:r>
            <a:r>
              <a:rPr lang="en-US" sz="4800" b="1" dirty="0">
                <a:solidFill>
                  <a:srgbClr val="FFFFFF"/>
                </a:solidFill>
                <a:effectLst>
                  <a:glow rad="177800">
                    <a:srgbClr val="000000"/>
                  </a:glow>
                </a:effectLst>
                <a:latin typeface="Arial" charset="0"/>
                <a:ea typeface="ＭＳ Ｐゴシック" charset="0"/>
              </a:rPr>
              <a:t> </a:t>
            </a:r>
            <a:r>
              <a:rPr lang="en-US" sz="4800" b="1" dirty="0" err="1">
                <a:solidFill>
                  <a:srgbClr val="FFFFFF"/>
                </a:solidFill>
                <a:effectLst>
                  <a:glow rad="177800">
                    <a:srgbClr val="000000"/>
                  </a:glow>
                </a:effectLst>
                <a:latin typeface="Arial" charset="0"/>
                <a:ea typeface="ＭＳ Ｐゴシック" charset="0"/>
              </a:rPr>
              <a:t>mereka</a:t>
            </a:r>
            <a:endParaRPr lang="en-US" sz="4800" b="1" dirty="0">
              <a:solidFill>
                <a:srgbClr val="FFFFFF"/>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54982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886"/>
            <a:ext cx="9144000" cy="6854881"/>
          </a:xfrm>
          <a:prstGeom prst="rect">
            <a:avLst/>
          </a:prstGeom>
        </p:spPr>
      </p:pic>
      <p:sp>
        <p:nvSpPr>
          <p:cNvPr id="111618" name="Rectangle 2"/>
          <p:cNvSpPr>
            <a:spLocks noGrp="1" noChangeArrowheads="1"/>
          </p:cNvSpPr>
          <p:nvPr>
            <p:ph type="ctrTitle"/>
          </p:nvPr>
        </p:nvSpPr>
        <p:spPr>
          <a:xfrm>
            <a:off x="0" y="0"/>
            <a:ext cx="9144000" cy="980728"/>
          </a:xfrm>
          <a:noFill/>
        </p:spPr>
        <p:txBody>
          <a:bodyPr/>
          <a:lstStyle/>
          <a:p>
            <a:r>
              <a:rPr lang="en-US" b="1" dirty="0">
                <a:latin typeface="Arial" charset="0"/>
                <a:ea typeface="ＭＳ Ｐゴシック" charset="0"/>
              </a:rPr>
              <a:t>I.	</a:t>
            </a:r>
            <a:r>
              <a:rPr lang="en-US" b="1" dirty="0" err="1">
                <a:latin typeface="Arial" charset="0"/>
                <a:ea typeface="ＭＳ Ｐゴシック" charset="0"/>
              </a:rPr>
              <a:t>Yesus</a:t>
            </a:r>
            <a:r>
              <a:rPr lang="en-US" b="1" dirty="0">
                <a:latin typeface="Arial" charset="0"/>
                <a:ea typeface="ＭＳ Ｐゴシック" charset="0"/>
              </a:rPr>
              <a:t> </a:t>
            </a:r>
            <a:r>
              <a:rPr lang="en-US" b="1" dirty="0" err="1">
                <a:latin typeface="Arial" charset="0"/>
                <a:ea typeface="ＭＳ Ｐゴシック" charset="0"/>
              </a:rPr>
              <a:t>mengetahui</a:t>
            </a:r>
            <a:r>
              <a:rPr lang="en-US" b="1" dirty="0">
                <a:latin typeface="Arial" charset="0"/>
                <a:ea typeface="ＭＳ Ｐゴシック" charset="0"/>
              </a:rPr>
              <a:t> yang </a:t>
            </a:r>
            <a:r>
              <a:rPr lang="en-US" b="1" dirty="0" err="1">
                <a:solidFill>
                  <a:srgbClr val="FFFF00"/>
                </a:solidFill>
                <a:latin typeface="Arial" charset="0"/>
                <a:ea typeface="ＭＳ Ｐゴシック" charset="0"/>
              </a:rPr>
              <a:t>baik</a:t>
            </a:r>
            <a:r>
              <a:rPr lang="en-US" b="1" dirty="0">
                <a:latin typeface="Arial" charset="0"/>
                <a:ea typeface="ＭＳ Ｐゴシック" charset="0"/>
              </a:rPr>
              <a:t>.</a:t>
            </a:r>
          </a:p>
        </p:txBody>
      </p:sp>
    </p:spTree>
    <p:extLst>
      <p:ext uri="{BB962C8B-B14F-4D97-AF65-F5344CB8AC3E}">
        <p14:creationId xmlns:p14="http://schemas.microsoft.com/office/powerpoint/2010/main" val="29864877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0" y="-27886"/>
            <a:ext cx="9144000" cy="6854881"/>
          </a:xfrm>
          <a:prstGeom prst="rect">
            <a:avLst/>
          </a:prstGeom>
        </p:spPr>
      </p:pic>
      <p:sp>
        <p:nvSpPr>
          <p:cNvPr id="111618" name="Rectangle 2"/>
          <p:cNvSpPr>
            <a:spLocks noGrp="1" noChangeArrowheads="1"/>
          </p:cNvSpPr>
          <p:nvPr>
            <p:ph type="ctrTitle"/>
          </p:nvPr>
        </p:nvSpPr>
        <p:spPr>
          <a:xfrm>
            <a:off x="-107322" y="5846268"/>
            <a:ext cx="9431628" cy="980728"/>
          </a:xfrm>
          <a:noFill/>
        </p:spPr>
        <p:txBody>
          <a:bodyPr/>
          <a:lstStyle/>
          <a:p>
            <a:r>
              <a:rPr lang="en-US" b="1" dirty="0">
                <a:latin typeface="Arial" charset="0"/>
                <a:ea typeface="ＭＳ Ｐゴシック" charset="0"/>
              </a:rPr>
              <a:t>II.	</a:t>
            </a:r>
            <a:r>
              <a:rPr lang="en-US" b="1" dirty="0" err="1">
                <a:latin typeface="Arial" charset="0"/>
                <a:ea typeface="ＭＳ Ｐゴシック" charset="0"/>
              </a:rPr>
              <a:t>Yesus</a:t>
            </a:r>
            <a:r>
              <a:rPr lang="en-US" b="1" dirty="0">
                <a:latin typeface="Arial" charset="0"/>
                <a:ea typeface="ＭＳ Ｐゴシック" charset="0"/>
              </a:rPr>
              <a:t> </a:t>
            </a:r>
            <a:r>
              <a:rPr lang="en-US" b="1" dirty="0" err="1">
                <a:latin typeface="Arial" charset="0"/>
                <a:ea typeface="ＭＳ Ｐゴシック" charset="0"/>
              </a:rPr>
              <a:t>mengetahui</a:t>
            </a:r>
            <a:r>
              <a:rPr lang="en-US" b="1" dirty="0">
                <a:latin typeface="Arial" charset="0"/>
                <a:ea typeface="ＭＳ Ｐゴシック" charset="0"/>
              </a:rPr>
              <a:t> yang </a:t>
            </a:r>
            <a:r>
              <a:rPr lang="en-US" b="1" dirty="0" err="1">
                <a:solidFill>
                  <a:srgbClr val="FFFF00"/>
                </a:solidFill>
                <a:latin typeface="Arial" charset="0"/>
                <a:ea typeface="ＭＳ Ｐゴシック" charset="0"/>
              </a:rPr>
              <a:t>buruk</a:t>
            </a:r>
            <a:r>
              <a:rPr lang="en-US" b="1" dirty="0">
                <a:latin typeface="Arial" charset="0"/>
                <a:ea typeface="ＭＳ Ｐゴシック" charset="0"/>
              </a:rPr>
              <a:t>.</a:t>
            </a:r>
            <a:endParaRPr lang="en-US" b="1" dirty="0">
              <a:effectLst>
                <a:outerShdw blurRad="38100" dist="38100" dir="2700000" algn="tl">
                  <a:srgbClr val="000000">
                    <a:alpha val="43137"/>
                  </a:srgbClr>
                </a:outerShdw>
              </a:effectLst>
              <a:latin typeface="Arial" charset="0"/>
              <a:ea typeface="ＭＳ Ｐゴシック" charset="0"/>
            </a:endParaRPr>
          </a:p>
        </p:txBody>
      </p:sp>
    </p:spTree>
    <p:extLst>
      <p:ext uri="{BB962C8B-B14F-4D97-AF65-F5344CB8AC3E}">
        <p14:creationId xmlns:p14="http://schemas.microsoft.com/office/powerpoint/2010/main" val="30635808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197474" y="5846268"/>
            <a:ext cx="9599055" cy="980728"/>
          </a:xfrm>
          <a:noFill/>
        </p:spPr>
        <p:txBody>
          <a:bodyPr/>
          <a:lstStyle/>
          <a:p>
            <a:r>
              <a:rPr lang="en-US" sz="4200" b="1" dirty="0">
                <a:effectLst>
                  <a:outerShdw blurRad="38100" dist="38100" dir="2700000" algn="tl">
                    <a:srgbClr val="000000">
                      <a:alpha val="43137"/>
                    </a:srgbClr>
                  </a:outerShdw>
                </a:effectLst>
                <a:latin typeface="Arial" charset="0"/>
                <a:ea typeface="ＭＳ Ｐゴシック" charset="0"/>
              </a:rPr>
              <a:t>III.	</a:t>
            </a:r>
            <a:r>
              <a:rPr lang="en-US" sz="4200" b="1" dirty="0" err="1">
                <a:effectLst>
                  <a:outerShdw blurRad="38100" dist="38100" dir="2700000" algn="tl">
                    <a:srgbClr val="000000">
                      <a:alpha val="43137"/>
                    </a:srgbClr>
                  </a:outerShdw>
                </a:effectLst>
                <a:latin typeface="Arial" charset="0"/>
                <a:ea typeface="ＭＳ Ｐゴシック" charset="0"/>
              </a:rPr>
              <a:t>Yesus</a:t>
            </a:r>
            <a:r>
              <a:rPr lang="en-US" sz="4200" b="1" dirty="0">
                <a:effectLst>
                  <a:outerShdw blurRad="38100" dist="38100" dir="2700000" algn="tl">
                    <a:srgbClr val="000000">
                      <a:alpha val="43137"/>
                    </a:srgbClr>
                  </a:outerShdw>
                </a:effectLst>
                <a:latin typeface="Arial" charset="0"/>
                <a:ea typeface="ＭＳ Ｐゴシック" charset="0"/>
              </a:rPr>
              <a:t> </a:t>
            </a:r>
            <a:r>
              <a:rPr lang="en-US" sz="4200" b="1" dirty="0" err="1">
                <a:effectLst>
                  <a:outerShdw blurRad="38100" dist="38100" dir="2700000" algn="tl">
                    <a:srgbClr val="000000">
                      <a:alpha val="43137"/>
                    </a:srgbClr>
                  </a:outerShdw>
                </a:effectLst>
                <a:latin typeface="Arial" charset="0"/>
                <a:ea typeface="ＭＳ Ｐゴシック" charset="0"/>
              </a:rPr>
              <a:t>mengetahui</a:t>
            </a:r>
            <a:r>
              <a:rPr lang="en-US" sz="4200" b="1" dirty="0">
                <a:effectLst>
                  <a:outerShdw blurRad="38100" dist="38100" dir="2700000" algn="tl">
                    <a:srgbClr val="000000">
                      <a:alpha val="43137"/>
                    </a:srgbClr>
                  </a:outerShdw>
                </a:effectLst>
                <a:latin typeface="Arial" charset="0"/>
                <a:ea typeface="ＭＳ Ｐゴシック" charset="0"/>
              </a:rPr>
              <a:t> </a:t>
            </a:r>
            <a:r>
              <a:rPr lang="en-US" sz="4200" b="1" dirty="0" err="1">
                <a:solidFill>
                  <a:srgbClr val="FFFF00"/>
                </a:solidFill>
                <a:effectLst>
                  <a:outerShdw blurRad="38100" dist="38100" dir="2700000" algn="tl">
                    <a:srgbClr val="000000">
                      <a:alpha val="43137"/>
                    </a:srgbClr>
                  </a:outerShdw>
                </a:effectLst>
                <a:latin typeface="Arial" charset="0"/>
                <a:ea typeface="ＭＳ Ｐゴシック" charset="0"/>
              </a:rPr>
              <a:t>masa</a:t>
            </a:r>
            <a:r>
              <a:rPr lang="en-US" sz="4200" b="1" dirty="0">
                <a:solidFill>
                  <a:srgbClr val="FFFF00"/>
                </a:solidFill>
                <a:effectLst>
                  <a:outerShdw blurRad="38100" dist="38100" dir="2700000" algn="tl">
                    <a:srgbClr val="000000">
                      <a:alpha val="43137"/>
                    </a:srgbClr>
                  </a:outerShdw>
                </a:effectLst>
                <a:latin typeface="Arial" charset="0"/>
                <a:ea typeface="ＭＳ Ｐゴシック" charset="0"/>
              </a:rPr>
              <a:t> </a:t>
            </a:r>
            <a:r>
              <a:rPr lang="en-US" sz="4200" b="1" dirty="0" err="1">
                <a:solidFill>
                  <a:srgbClr val="FFFF00"/>
                </a:solidFill>
                <a:effectLst>
                  <a:outerShdw blurRad="38100" dist="38100" dir="2700000" algn="tl">
                    <a:srgbClr val="000000">
                      <a:alpha val="43137"/>
                    </a:srgbClr>
                  </a:outerShdw>
                </a:effectLst>
                <a:latin typeface="Arial" charset="0"/>
                <a:ea typeface="ＭＳ Ｐゴシック" charset="0"/>
              </a:rPr>
              <a:t>depan</a:t>
            </a:r>
            <a:r>
              <a:rPr lang="en-US" sz="4200" b="1" dirty="0">
                <a:effectLst>
                  <a:outerShdw blurRad="38100" dist="38100" dir="2700000" algn="tl">
                    <a:srgbClr val="000000">
                      <a:alpha val="43137"/>
                    </a:srgbClr>
                  </a:outerShdw>
                </a:effectLst>
                <a:latin typeface="Arial" charset="0"/>
                <a:ea typeface="ＭＳ Ｐゴシック" charset="0"/>
              </a:rPr>
              <a:t>.</a:t>
            </a:r>
          </a:p>
        </p:txBody>
      </p:sp>
      <p:pic>
        <p:nvPicPr>
          <p:cNvPr id="3" name="Picture 2"/>
          <p:cNvPicPr>
            <a:picLocks noChangeAspect="1"/>
          </p:cNvPicPr>
          <p:nvPr/>
        </p:nvPicPr>
        <p:blipFill>
          <a:blip r:embed="rId3"/>
          <a:stretch>
            <a:fillRect/>
          </a:stretch>
        </p:blipFill>
        <p:spPr>
          <a:xfrm>
            <a:off x="204758" y="181774"/>
            <a:ext cx="8707819" cy="5780191"/>
          </a:xfrm>
          <a:prstGeom prst="rect">
            <a:avLst/>
          </a:prstGeom>
        </p:spPr>
      </p:pic>
    </p:spTree>
    <p:extLst>
      <p:ext uri="{BB962C8B-B14F-4D97-AF65-F5344CB8AC3E}">
        <p14:creationId xmlns:p14="http://schemas.microsoft.com/office/powerpoint/2010/main" val="2609682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93219"/>
          </a:xfrm>
          <a:prstGeom prst="rect">
            <a:avLst/>
          </a:prstGeom>
        </p:spPr>
      </p:pic>
      <p:sp>
        <p:nvSpPr>
          <p:cNvPr id="111618" name="Rectangle 2"/>
          <p:cNvSpPr>
            <a:spLocks noGrp="1" noChangeArrowheads="1"/>
          </p:cNvSpPr>
          <p:nvPr>
            <p:ph type="ctrTitle"/>
          </p:nvPr>
        </p:nvSpPr>
        <p:spPr>
          <a:xfrm>
            <a:off x="0" y="5527131"/>
            <a:ext cx="9144000" cy="1330869"/>
          </a:xfrm>
          <a:solidFill>
            <a:schemeClr val="tx1"/>
          </a:solidFill>
        </p:spPr>
        <p:txBody>
          <a:bodyPr/>
          <a:lstStyle/>
          <a:p>
            <a:r>
              <a:rPr lang="en-US" b="1" dirty="0" err="1">
                <a:latin typeface="Arial" charset="0"/>
                <a:ea typeface="ＭＳ Ｐゴシック" charset="0"/>
              </a:rPr>
              <a:t>Seberapa</a:t>
            </a:r>
            <a:r>
              <a:rPr lang="en-US" b="1" dirty="0">
                <a:latin typeface="Arial" charset="0"/>
                <a:ea typeface="ＭＳ Ｐゴシック" charset="0"/>
              </a:rPr>
              <a:t> </a:t>
            </a:r>
            <a:r>
              <a:rPr lang="en-US" b="1" dirty="0" err="1">
                <a:latin typeface="Arial" charset="0"/>
                <a:ea typeface="ＭＳ Ｐゴシック" charset="0"/>
              </a:rPr>
              <a:t>baik</a:t>
            </a:r>
            <a:r>
              <a:rPr lang="en-US" b="1" dirty="0">
                <a:latin typeface="Arial" charset="0"/>
                <a:ea typeface="ＭＳ Ｐゴシック" charset="0"/>
              </a:rPr>
              <a:t> </a:t>
            </a:r>
            <a:r>
              <a:rPr lang="en-US" b="1" dirty="0" err="1">
                <a:latin typeface="Arial" charset="0"/>
                <a:ea typeface="ＭＳ Ｐゴシック" charset="0"/>
              </a:rPr>
              <a:t>kamu</a:t>
            </a:r>
            <a:r>
              <a:rPr lang="en-US" b="1" dirty="0">
                <a:latin typeface="Arial" charset="0"/>
                <a:ea typeface="ＭＳ Ｐゴシック" charset="0"/>
              </a:rPr>
              <a:t> </a:t>
            </a:r>
            <a:r>
              <a:rPr lang="en-US" b="1" dirty="0" err="1">
                <a:latin typeface="Arial" charset="0"/>
                <a:ea typeface="ＭＳ Ｐゴシック" charset="0"/>
              </a:rPr>
              <a:t>mengenal</a:t>
            </a:r>
            <a:r>
              <a:rPr lang="en-US" b="1" dirty="0">
                <a:latin typeface="Arial" charset="0"/>
                <a:ea typeface="ＭＳ Ｐゴシック" charset="0"/>
              </a:rPr>
              <a:t> </a:t>
            </a:r>
            <a:r>
              <a:rPr lang="en-US" b="1" dirty="0" err="1">
                <a:latin typeface="Arial" charset="0"/>
                <a:ea typeface="ＭＳ Ｐゴシック" charset="0"/>
              </a:rPr>
              <a:t>dirimu</a:t>
            </a:r>
            <a:r>
              <a:rPr lang="en-US" b="1" dirty="0">
                <a:latin typeface="Arial" charset="0"/>
                <a:ea typeface="ＭＳ Ｐゴシック" charset="0"/>
              </a:rPr>
              <a:t> </a:t>
            </a:r>
            <a:r>
              <a:rPr lang="en-US" b="1" dirty="0" err="1">
                <a:latin typeface="Arial" charset="0"/>
                <a:ea typeface="ＭＳ Ｐゴシック" charset="0"/>
              </a:rPr>
              <a:t>sendiri</a:t>
            </a:r>
            <a:r>
              <a:rPr lang="en-US" b="1" dirty="0">
                <a:latin typeface="Arial" charset="0"/>
                <a:ea typeface="ＭＳ Ｐゴシック" charset="0"/>
              </a:rPr>
              <a:t>?</a:t>
            </a:r>
          </a:p>
        </p:txBody>
      </p:sp>
    </p:spTree>
    <p:extLst>
      <p:ext uri="{BB962C8B-B14F-4D97-AF65-F5344CB8AC3E}">
        <p14:creationId xmlns:p14="http://schemas.microsoft.com/office/powerpoint/2010/main" val="38419028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2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3059113" y="2349500"/>
            <a:ext cx="2665412" cy="2663825"/>
            <a:chOff x="3059832" y="2348880"/>
            <a:chExt cx="2664304" cy="2664312"/>
          </a:xfrm>
        </p:grpSpPr>
        <p:sp>
          <p:nvSpPr>
            <p:cNvPr id="798747" name="Oval Callout 2"/>
            <p:cNvSpPr>
              <a:spLocks noChangeArrowheads="1"/>
            </p:cNvSpPr>
            <p:nvPr/>
          </p:nvSpPr>
          <p:spPr bwMode="auto">
            <a:xfrm>
              <a:off x="3059832" y="2348880"/>
              <a:ext cx="2664304" cy="2664312"/>
            </a:xfrm>
            <a:prstGeom prst="wedgeEllipseCallout">
              <a:avLst>
                <a:gd name="adj1" fmla="val 111606"/>
                <a:gd name="adj2" fmla="val -18079"/>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939346"/>
            </a:xfrm>
            <a:prstGeom prst="rect">
              <a:avLst/>
            </a:prstGeom>
            <a:noFill/>
            <a:ln>
              <a:noFill/>
            </a:ln>
          </p:spPr>
          <p:txBody>
            <a:bodyPr>
              <a:spAutoFit/>
            </a:bodyPr>
            <a:lstStyle/>
            <a:p>
              <a:pPr algn="ctr" fontAlgn="base">
                <a:spcBef>
                  <a:spcPct val="0"/>
                </a:spcBef>
                <a:spcAft>
                  <a:spcPct val="0"/>
                </a:spcAft>
                <a:defRPr/>
              </a:pPr>
              <a:r>
                <a:rPr lang="en-US" sz="2400" b="1" dirty="0" err="1">
                  <a:solidFill>
                    <a:prstClr val="white"/>
                  </a:solidFill>
                  <a:effectLst>
                    <a:outerShdw blurRad="38100" dist="38100" dir="2700000" algn="tl">
                      <a:srgbClr val="808080"/>
                    </a:outerShdw>
                  </a:effectLst>
                  <a:latin typeface="Arial" charset="0"/>
                  <a:cs typeface="Arial" charset="0"/>
                </a:rPr>
                <a:t>Kristus</a:t>
              </a:r>
              <a:r>
                <a:rPr lang="en-US" sz="2400" b="1" dirty="0">
                  <a:solidFill>
                    <a:prstClr val="white"/>
                  </a:solidFill>
                  <a:effectLst>
                    <a:outerShdw blurRad="38100" dist="38100" dir="2700000" algn="tl">
                      <a:srgbClr val="808080"/>
                    </a:outerShdw>
                  </a:effectLst>
                  <a:latin typeface="Arial" charset="0"/>
                  <a:cs typeface="Arial" charset="0"/>
                </a:rPr>
                <a:t>:</a:t>
              </a:r>
              <a:br>
                <a:rPr lang="en-US" sz="2400" b="1" dirty="0">
                  <a:solidFill>
                    <a:prstClr val="white"/>
                  </a:solidFill>
                  <a:effectLst>
                    <a:outerShdw blurRad="38100" dist="38100" dir="2700000" algn="tl">
                      <a:srgbClr val="808080"/>
                    </a:outerShdw>
                  </a:effectLst>
                  <a:latin typeface="Arial" charset="0"/>
                  <a:cs typeface="Arial" charset="0"/>
                </a:rPr>
              </a:br>
              <a:r>
                <a:rPr lang="en-US" sz="2400" b="1" dirty="0" err="1">
                  <a:solidFill>
                    <a:prstClr val="white"/>
                  </a:solidFill>
                  <a:effectLst>
                    <a:outerShdw blurRad="38100" dist="38100" dir="2700000" algn="tl">
                      <a:srgbClr val="808080"/>
                    </a:outerShdw>
                  </a:effectLst>
                  <a:latin typeface="Arial" charset="0"/>
                  <a:cs typeface="Arial" charset="0"/>
                </a:rPr>
                <a:t>Memegang</a:t>
              </a:r>
              <a:r>
                <a:rPr lang="en-US" sz="2400" b="1" dirty="0">
                  <a:solidFill>
                    <a:prstClr val="white"/>
                  </a:solidFill>
                  <a:effectLst>
                    <a:outerShdw blurRad="38100" dist="38100" dir="2700000" algn="tl">
                      <a:srgbClr val="808080"/>
                    </a:outerShdw>
                  </a:effectLst>
                  <a:latin typeface="Arial" charset="0"/>
                  <a:cs typeface="Arial" charset="0"/>
                </a:rPr>
                <a:t> </a:t>
              </a:r>
              <a:r>
                <a:rPr lang="en-US" sz="2400" b="1" dirty="0" err="1">
                  <a:solidFill>
                    <a:prstClr val="white"/>
                  </a:solidFill>
                  <a:effectLst>
                    <a:outerShdw blurRad="38100" dist="38100" dir="2700000" algn="tl">
                      <a:srgbClr val="808080"/>
                    </a:outerShdw>
                  </a:effectLst>
                  <a:latin typeface="Arial" charset="0"/>
                  <a:cs typeface="Arial" charset="0"/>
                </a:rPr>
                <a:t>ke</a:t>
              </a:r>
              <a:r>
                <a:rPr lang="en-US" sz="2400" b="1" dirty="0">
                  <a:solidFill>
                    <a:prstClr val="white"/>
                  </a:solidFill>
                  <a:effectLst>
                    <a:outerShdw blurRad="38100" dist="38100" dir="2700000" algn="tl">
                      <a:srgbClr val="808080"/>
                    </a:outerShdw>
                  </a:effectLst>
                  <a:latin typeface="Arial" charset="0"/>
                  <a:cs typeface="Arial" charset="0"/>
                </a:rPr>
                <a:t> 7 </a:t>
              </a:r>
              <a:r>
                <a:rPr lang="en-US" sz="2400" b="1" dirty="0" err="1">
                  <a:solidFill>
                    <a:prstClr val="white"/>
                  </a:solidFill>
                  <a:effectLst>
                    <a:outerShdw blurRad="38100" dist="38100" dir="2700000" algn="tl">
                      <a:srgbClr val="808080"/>
                    </a:outerShdw>
                  </a:effectLst>
                  <a:latin typeface="Arial" charset="0"/>
                  <a:cs typeface="Arial" charset="0"/>
                </a:rPr>
                <a:t>Roh</a:t>
              </a:r>
              <a:r>
                <a:rPr lang="en-US" sz="2400" b="1" dirty="0">
                  <a:solidFill>
                    <a:prstClr val="white"/>
                  </a:solidFill>
                  <a:effectLst>
                    <a:outerShdw blurRad="38100" dist="38100" dir="2700000" algn="tl">
                      <a:srgbClr val="808080"/>
                    </a:outerShdw>
                  </a:effectLst>
                  <a:latin typeface="Arial" charset="0"/>
                  <a:cs typeface="Arial" charset="0"/>
                </a:rPr>
                <a:t> Allah </a:t>
              </a:r>
              <a:r>
                <a:rPr lang="en-US" sz="2400" b="1" dirty="0" err="1">
                  <a:solidFill>
                    <a:prstClr val="white"/>
                  </a:solidFill>
                  <a:effectLst>
                    <a:outerShdw blurRad="38100" dist="38100" dir="2700000" algn="tl">
                      <a:srgbClr val="808080"/>
                    </a:outerShdw>
                  </a:effectLst>
                  <a:latin typeface="Arial" charset="0"/>
                  <a:cs typeface="Arial" charset="0"/>
                </a:rPr>
                <a:t>dan</a:t>
              </a:r>
              <a:r>
                <a:rPr lang="en-US" sz="2400" b="1" dirty="0">
                  <a:solidFill>
                    <a:prstClr val="white"/>
                  </a:solidFill>
                  <a:effectLst>
                    <a:outerShdw blurRad="38100" dist="38100" dir="2700000" algn="tl">
                      <a:srgbClr val="808080"/>
                    </a:outerShdw>
                  </a:effectLst>
                  <a:latin typeface="Arial" charset="0"/>
                  <a:cs typeface="Arial" charset="0"/>
                </a:rPr>
                <a:t> </a:t>
              </a:r>
              <a:r>
                <a:rPr lang="en-US" sz="2400" b="1" dirty="0" err="1">
                  <a:solidFill>
                    <a:prstClr val="white"/>
                  </a:solidFill>
                  <a:effectLst>
                    <a:outerShdw blurRad="38100" dist="38100" dir="2700000" algn="tl">
                      <a:srgbClr val="808080"/>
                    </a:outerShdw>
                  </a:effectLst>
                  <a:latin typeface="Arial" charset="0"/>
                  <a:cs typeface="Arial" charset="0"/>
                </a:rPr>
                <a:t>ke</a:t>
              </a:r>
              <a:r>
                <a:rPr lang="en-US" sz="2400" b="1" dirty="0">
                  <a:solidFill>
                    <a:prstClr val="white"/>
                  </a:solidFill>
                  <a:effectLst>
                    <a:outerShdw blurRad="38100" dist="38100" dir="2700000" algn="tl">
                      <a:srgbClr val="808080"/>
                    </a:outerShdw>
                  </a:effectLst>
                  <a:latin typeface="Arial" charset="0"/>
                  <a:cs typeface="Arial" charset="0"/>
                </a:rPr>
                <a:t> 7 </a:t>
              </a:r>
              <a:r>
                <a:rPr lang="en-US" sz="2400" b="1" dirty="0" err="1">
                  <a:solidFill>
                    <a:prstClr val="white"/>
                  </a:solidFill>
                  <a:effectLst>
                    <a:outerShdw blurRad="38100" dist="38100" dir="2700000" algn="tl">
                      <a:srgbClr val="808080"/>
                    </a:outerShdw>
                  </a:effectLst>
                  <a:latin typeface="Arial" charset="0"/>
                  <a:cs typeface="Arial" charset="0"/>
                </a:rPr>
                <a:t>bintang</a:t>
              </a:r>
              <a:endParaRPr lang="en-US" sz="2400" b="1" dirty="0">
                <a:solidFill>
                  <a:prstClr val="white"/>
                </a:solidFill>
                <a:effectLst>
                  <a:outerShdw blurRad="38100" dist="38100" dir="2700000" algn="tl">
                    <a:srgbClr val="808080"/>
                  </a:outerShdw>
                </a:effectLst>
                <a:latin typeface="Arial" charset="0"/>
                <a:cs typeface="Arial" charset="0"/>
              </a:endParaRPr>
            </a:p>
          </p:txBody>
        </p:sp>
      </p:grpSp>
      <p:sp>
        <p:nvSpPr>
          <p:cNvPr id="798727" name="Title 1"/>
          <p:cNvSpPr>
            <a:spLocks noGrp="1"/>
          </p:cNvSpPr>
          <p:nvPr>
            <p:ph type="title"/>
          </p:nvPr>
        </p:nvSpPr>
        <p:spPr>
          <a:xfrm>
            <a:off x="-31750" y="-26988"/>
            <a:ext cx="9212263" cy="719138"/>
          </a:xfrm>
        </p:spPr>
        <p:txBody>
          <a:bodyPr>
            <a:normAutofit fontScale="90000"/>
          </a:bodyPr>
          <a:lstStyle/>
          <a:p>
            <a:r>
              <a:rPr lang="en-US" dirty="0">
                <a:latin typeface="Arial" charset="0"/>
                <a:ea typeface="ＭＳ Ｐゴシック" charset="0"/>
              </a:rPr>
              <a:t>Sardis (Why 3:1-6)</a:t>
            </a:r>
          </a:p>
        </p:txBody>
      </p:sp>
      <p:sp>
        <p:nvSpPr>
          <p:cNvPr id="8" name="TextBox 7"/>
          <p:cNvSpPr txBox="1"/>
          <p:nvPr/>
        </p:nvSpPr>
        <p:spPr>
          <a:xfrm>
            <a:off x="107950" y="5013325"/>
            <a:ext cx="1885950"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Efesus</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algn="ct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Laodikia</a:t>
            </a:r>
          </a:p>
        </p:txBody>
      </p:sp>
      <p:sp>
        <p:nvSpPr>
          <p:cNvPr id="12" name="TextBox 11"/>
          <p:cNvSpPr txBox="1"/>
          <p:nvPr/>
        </p:nvSpPr>
        <p:spPr>
          <a:xfrm>
            <a:off x="6861175" y="5127625"/>
            <a:ext cx="2174875" cy="461963"/>
          </a:xfrm>
          <a:prstGeom prst="rect">
            <a:avLst/>
          </a:prstGeom>
          <a:noFill/>
        </p:spPr>
        <p:txBody>
          <a:bodyPr>
            <a:spAutoFit/>
          </a:bodyPr>
          <a:lstStyle/>
          <a:p>
            <a:pP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Filadelfia</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Tiatira</a:t>
            </a:r>
          </a:p>
        </p:txBody>
      </p:sp>
      <p:sp>
        <p:nvSpPr>
          <p:cNvPr id="18" name="TextBox 17"/>
          <p:cNvSpPr txBox="1"/>
          <p:nvPr/>
        </p:nvSpPr>
        <p:spPr>
          <a:xfrm>
            <a:off x="971550" y="908050"/>
            <a:ext cx="1887538" cy="461963"/>
          </a:xfrm>
          <a:prstGeom prst="rect">
            <a:avLst/>
          </a:prstGeom>
          <a:noFill/>
        </p:spPr>
        <p:txBody>
          <a:bodyPr>
            <a:spAutoFit/>
          </a:bodyPr>
          <a:lstStyle/>
          <a:p>
            <a:pPr algn="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Pergamus</a:t>
            </a:r>
          </a:p>
        </p:txBody>
      </p:sp>
      <p:sp>
        <p:nvSpPr>
          <p:cNvPr id="20" name="TextBox 19"/>
          <p:cNvSpPr txBox="1"/>
          <p:nvPr/>
        </p:nvSpPr>
        <p:spPr>
          <a:xfrm>
            <a:off x="0" y="2924175"/>
            <a:ext cx="1476375"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Smirna</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31"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base" hangingPunct="0">
              <a:spcBef>
                <a:spcPct val="0"/>
              </a:spcBef>
              <a:spcAft>
                <a:spcPct val="0"/>
              </a:spcAft>
            </a:pPr>
            <a:r>
              <a:rPr lang="en-US" b="1" dirty="0">
                <a:solidFill>
                  <a:prstClr val="white"/>
                </a:solidFill>
                <a:latin typeface="Arial" charset="0"/>
                <a:cs typeface="Arial" charset="0"/>
              </a:rPr>
              <a:t>357</a:t>
            </a:r>
          </a:p>
        </p:txBody>
      </p:sp>
      <p:pic>
        <p:nvPicPr>
          <p:cNvPr id="4" name="Picture 3"/>
          <p:cNvPicPr>
            <a:picLocks noChangeAspect="1"/>
          </p:cNvPicPr>
          <p:nvPr/>
        </p:nvPicPr>
        <p:blipFill>
          <a:blip r:embed="rId4"/>
          <a:stretch>
            <a:fillRect/>
          </a:stretch>
        </p:blipFill>
        <p:spPr>
          <a:xfrm>
            <a:off x="3055818" y="2349500"/>
            <a:ext cx="2743438" cy="2676376"/>
          </a:xfrm>
          <a:prstGeom prst="rect">
            <a:avLst/>
          </a:prstGeom>
        </p:spPr>
      </p:pic>
      <p:sp>
        <p:nvSpPr>
          <p:cNvPr id="6" name="Rectangle 5"/>
          <p:cNvSpPr/>
          <p:nvPr/>
        </p:nvSpPr>
        <p:spPr>
          <a:xfrm>
            <a:off x="3223359" y="2533526"/>
            <a:ext cx="2408356" cy="2308324"/>
          </a:xfrm>
          <a:prstGeom prst="rect">
            <a:avLst/>
          </a:prstGeom>
        </p:spPr>
        <p:txBody>
          <a:bodyPr wrap="square">
            <a:spAutoFit/>
          </a:bodyPr>
          <a:lstStyle/>
          <a:p>
            <a:pPr algn="ctr" fontAlgn="base">
              <a:spcBef>
                <a:spcPct val="0"/>
              </a:spcBef>
              <a:spcAft>
                <a:spcPct val="0"/>
              </a:spcAft>
              <a:defRPr/>
            </a:pPr>
            <a:r>
              <a:rPr lang="en-US" sz="2400" b="1" dirty="0" err="1">
                <a:solidFill>
                  <a:prstClr val="white"/>
                </a:solidFill>
                <a:effectLst>
                  <a:outerShdw blurRad="38100" dist="38100" dir="2700000" algn="tl">
                    <a:srgbClr val="808080"/>
                  </a:outerShdw>
                </a:effectLst>
                <a:latin typeface="Arial" charset="0"/>
                <a:cs typeface="Arial" charset="0"/>
              </a:rPr>
              <a:t>Pujian</a:t>
            </a:r>
            <a:r>
              <a:rPr lang="en-US" sz="2400" b="1" dirty="0">
                <a:solidFill>
                  <a:prstClr val="white"/>
                </a:solidFill>
                <a:effectLst>
                  <a:outerShdw blurRad="38100" dist="38100" dir="2700000" algn="tl">
                    <a:srgbClr val="808080"/>
                  </a:outerShdw>
                </a:effectLst>
                <a:latin typeface="Arial" charset="0"/>
                <a:cs typeface="Arial" charset="0"/>
              </a:rPr>
              <a:t>:</a:t>
            </a:r>
          </a:p>
          <a:p>
            <a:pPr algn="ctr" fontAlgn="base">
              <a:spcBef>
                <a:spcPct val="0"/>
              </a:spcBef>
              <a:spcAft>
                <a:spcPct val="0"/>
              </a:spcAft>
              <a:defRPr/>
            </a:pPr>
            <a:endParaRPr lang="en-US" sz="2400" b="1" dirty="0">
              <a:solidFill>
                <a:prstClr val="white"/>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r>
              <a:rPr lang="en-US" sz="2400" b="1" dirty="0" err="1">
                <a:solidFill>
                  <a:prstClr val="white"/>
                </a:solidFill>
                <a:effectLst>
                  <a:outerShdw blurRad="38100" dist="38100" dir="2700000" algn="tl">
                    <a:srgbClr val="808080"/>
                  </a:outerShdw>
                </a:effectLst>
                <a:latin typeface="Arial" charset="0"/>
                <a:cs typeface="Arial" charset="0"/>
              </a:rPr>
              <a:t>Perbuatan</a:t>
            </a:r>
            <a:endParaRPr lang="en-US" sz="2400" b="1" dirty="0">
              <a:solidFill>
                <a:prstClr val="white"/>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endParaRPr lang="en-US" sz="2400" b="1" dirty="0">
              <a:solidFill>
                <a:prstClr val="white"/>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r>
              <a:rPr lang="en-US" sz="2400" b="1" dirty="0" err="1">
                <a:solidFill>
                  <a:prstClr val="white"/>
                </a:solidFill>
                <a:effectLst>
                  <a:outerShdw blurRad="38100" dist="38100" dir="2700000" algn="tl">
                    <a:srgbClr val="808080"/>
                  </a:outerShdw>
                </a:effectLst>
                <a:latin typeface="Arial" charset="0"/>
                <a:cs typeface="Arial" charset="0"/>
              </a:rPr>
              <a:t>Dikatakan</a:t>
            </a:r>
            <a:r>
              <a:rPr lang="en-US" sz="2400" b="1" dirty="0">
                <a:solidFill>
                  <a:prstClr val="white"/>
                </a:solidFill>
                <a:effectLst>
                  <a:outerShdw blurRad="38100" dist="38100" dir="2700000" algn="tl">
                    <a:srgbClr val="808080"/>
                  </a:outerShdw>
                </a:effectLst>
                <a:latin typeface="Arial" charset="0"/>
                <a:cs typeface="Arial" charset="0"/>
              </a:rPr>
              <a:t> </a:t>
            </a:r>
            <a:r>
              <a:rPr lang="en-US" sz="2400" b="1" dirty="0" err="1">
                <a:solidFill>
                  <a:prstClr val="white"/>
                </a:solidFill>
                <a:effectLst>
                  <a:outerShdw blurRad="38100" dist="38100" dir="2700000" algn="tl">
                    <a:srgbClr val="808080"/>
                  </a:outerShdw>
                </a:effectLst>
                <a:latin typeface="Arial" charset="0"/>
                <a:cs typeface="Arial" charset="0"/>
              </a:rPr>
              <a:t>hidup</a:t>
            </a:r>
            <a:endParaRPr lang="en-US" sz="2400" b="1" dirty="0">
              <a:solidFill>
                <a:prstClr val="white"/>
              </a:solidFill>
              <a:effectLst>
                <a:outerShdw blurRad="38100" dist="38100" dir="2700000" algn="tl">
                  <a:srgbClr val="808080"/>
                </a:outerShdw>
              </a:effectLst>
              <a:latin typeface="Arial" charset="0"/>
              <a:cs typeface="Arial" charset="0"/>
            </a:endParaRPr>
          </a:p>
        </p:txBody>
      </p:sp>
      <p:sp>
        <p:nvSpPr>
          <p:cNvPr id="17" name="Oval 21"/>
          <p:cNvSpPr>
            <a:spLocks noChangeArrowheads="1"/>
          </p:cNvSpPr>
          <p:nvPr/>
        </p:nvSpPr>
        <p:spPr bwMode="auto">
          <a:xfrm>
            <a:off x="2555875" y="1844675"/>
            <a:ext cx="3671888" cy="3671888"/>
          </a:xfrm>
          <a:prstGeom prst="ellipse">
            <a:avLst/>
          </a:prstGeom>
          <a:solidFill>
            <a:sysClr val="windowText" lastClr="000000"/>
          </a:solidFill>
          <a:ln w="9525">
            <a:solidFill>
              <a:sysClr val="windowText" lastClr="000000"/>
            </a:solidFill>
            <a:round/>
            <a:headEnd/>
            <a:tailEnd type="stealth" w="lg" len="lg"/>
          </a:ln>
        </p:spPr>
        <p:txBody>
          <a:bodyPr lIns="90000" tIns="46800" rIns="90000" bIns="46800">
            <a:spAutoFit/>
          </a:bodyPr>
          <a:lstStyle/>
          <a:p>
            <a:pPr eaLnBrk="0" fontAlgn="base" hangingPunct="0">
              <a:spcBef>
                <a:spcPct val="0"/>
              </a:spcBef>
              <a:spcAft>
                <a:spcPct val="0"/>
              </a:spcAft>
              <a:defRPr/>
            </a:pPr>
            <a:endParaRPr lang="en-US" sz="2400" kern="0" dirty="0">
              <a:solidFill>
                <a:prstClr val="black"/>
              </a:solidFill>
              <a:latin typeface="Comic Sans MS" charset="0"/>
              <a:ea typeface="ＭＳ Ｐゴシック" charset="0"/>
              <a:cs typeface="ＭＳ Ｐゴシック" charset="0"/>
            </a:endParaRPr>
          </a:p>
        </p:txBody>
      </p:sp>
      <p:sp>
        <p:nvSpPr>
          <p:cNvPr id="2" name="Rectangle 1"/>
          <p:cNvSpPr/>
          <p:nvPr/>
        </p:nvSpPr>
        <p:spPr>
          <a:xfrm>
            <a:off x="2188369" y="1993463"/>
            <a:ext cx="4572000" cy="1200329"/>
          </a:xfrm>
          <a:prstGeom prst="rect">
            <a:avLst/>
          </a:prstGeom>
        </p:spPr>
        <p:txBody>
          <a:bodyPr>
            <a:spAutoFit/>
          </a:bodyPr>
          <a:lstStyle/>
          <a:p>
            <a:pPr algn="ctr" fontAlgn="base">
              <a:spcBef>
                <a:spcPct val="0"/>
              </a:spcBef>
              <a:spcAft>
                <a:spcPct val="0"/>
              </a:spcAft>
              <a:defRPr/>
            </a:pPr>
            <a:r>
              <a:rPr lang="en-US" sz="2400" b="1" dirty="0" err="1">
                <a:solidFill>
                  <a:prstClr val="white"/>
                </a:solidFill>
                <a:effectLst>
                  <a:outerShdw blurRad="38100" dist="38100" dir="2700000" algn="tl">
                    <a:srgbClr val="808080"/>
                  </a:outerShdw>
                </a:effectLst>
                <a:latin typeface="Arial" charset="0"/>
                <a:cs typeface="Arial" charset="0"/>
              </a:rPr>
              <a:t>Teguran</a:t>
            </a:r>
            <a:endParaRPr lang="en-US" sz="2400" b="1" dirty="0">
              <a:solidFill>
                <a:prstClr val="white"/>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endParaRPr lang="en-US" sz="2400" b="1" dirty="0">
              <a:solidFill>
                <a:prstClr val="white"/>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r>
              <a:rPr lang="en-US" sz="2400" b="1" dirty="0" err="1">
                <a:solidFill>
                  <a:prstClr val="white"/>
                </a:solidFill>
                <a:effectLst>
                  <a:outerShdw blurRad="38100" dist="38100" dir="2700000" algn="tl">
                    <a:srgbClr val="808080"/>
                  </a:outerShdw>
                </a:effectLst>
                <a:latin typeface="Arial" charset="0"/>
                <a:cs typeface="Arial" charset="0"/>
              </a:rPr>
              <a:t>Engkau</a:t>
            </a:r>
            <a:r>
              <a:rPr lang="en-US" sz="2400" b="1" dirty="0">
                <a:solidFill>
                  <a:prstClr val="white"/>
                </a:solidFill>
                <a:effectLst>
                  <a:outerShdw blurRad="38100" dist="38100" dir="2700000" algn="tl">
                    <a:srgbClr val="808080"/>
                  </a:outerShdw>
                </a:effectLst>
                <a:latin typeface="Arial" charset="0"/>
                <a:cs typeface="Arial" charset="0"/>
              </a:rPr>
              <a:t> </a:t>
            </a:r>
            <a:r>
              <a:rPr lang="en-US" sz="2400" b="1" dirty="0" err="1">
                <a:solidFill>
                  <a:prstClr val="white"/>
                </a:solidFill>
                <a:effectLst>
                  <a:outerShdw blurRad="38100" dist="38100" dir="2700000" algn="tl">
                    <a:srgbClr val="808080"/>
                  </a:outerShdw>
                </a:effectLst>
                <a:latin typeface="Arial" charset="0"/>
                <a:cs typeface="Arial" charset="0"/>
              </a:rPr>
              <a:t>mati</a:t>
            </a:r>
            <a:endParaRPr lang="en-US" sz="2400" b="1" dirty="0">
              <a:solidFill>
                <a:prstClr val="white"/>
              </a:solidFill>
              <a:effectLst>
                <a:outerShdw blurRad="38100" dist="38100" dir="2700000" algn="tl">
                  <a:srgbClr val="808080"/>
                </a:outerShdw>
              </a:effectLst>
              <a:latin typeface="Arial" charset="0"/>
              <a:cs typeface="Arial" charset="0"/>
            </a:endParaRPr>
          </a:p>
        </p:txBody>
      </p:sp>
      <p:pic>
        <p:nvPicPr>
          <p:cNvPr id="3" name="Picture 2"/>
          <p:cNvPicPr>
            <a:picLocks noChangeAspect="1"/>
          </p:cNvPicPr>
          <p:nvPr/>
        </p:nvPicPr>
        <p:blipFill>
          <a:blip r:embed="rId5"/>
          <a:stretch>
            <a:fillRect/>
          </a:stretch>
        </p:blipFill>
        <p:spPr>
          <a:xfrm>
            <a:off x="2060619" y="1388042"/>
            <a:ext cx="4621169" cy="4608975"/>
          </a:xfrm>
          <a:prstGeom prst="rect">
            <a:avLst/>
          </a:prstGeom>
        </p:spPr>
      </p:pic>
      <p:sp>
        <p:nvSpPr>
          <p:cNvPr id="5" name="Rectangle 4"/>
          <p:cNvSpPr/>
          <p:nvPr/>
        </p:nvSpPr>
        <p:spPr>
          <a:xfrm>
            <a:off x="2081755" y="1459480"/>
            <a:ext cx="4572000" cy="1569660"/>
          </a:xfrm>
          <a:prstGeom prst="rect">
            <a:avLst/>
          </a:prstGeom>
        </p:spPr>
        <p:txBody>
          <a:bodyPr>
            <a:spAutoFit/>
          </a:bodyPr>
          <a:lstStyle/>
          <a:p>
            <a:pPr algn="ctr" fontAlgn="base">
              <a:spcBef>
                <a:spcPct val="0"/>
              </a:spcBef>
              <a:spcAft>
                <a:spcPct val="0"/>
              </a:spcAft>
              <a:defRPr/>
            </a:pPr>
            <a:r>
              <a:rPr lang="en-US" sz="2400" b="1" dirty="0" err="1">
                <a:solidFill>
                  <a:prstClr val="black"/>
                </a:solidFill>
                <a:effectLst>
                  <a:outerShdw blurRad="38100" dist="38100" dir="2700000" algn="tl">
                    <a:srgbClr val="808080"/>
                  </a:outerShdw>
                </a:effectLst>
                <a:latin typeface="Arial" charset="0"/>
                <a:cs typeface="Arial" charset="0"/>
              </a:rPr>
              <a:t>Nasehat</a:t>
            </a:r>
            <a:endParaRPr lang="en-US" sz="2400" b="1" dirty="0">
              <a:solidFill>
                <a:prstClr val="black"/>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endParaRPr lang="en-US" sz="2400" b="1" dirty="0">
              <a:solidFill>
                <a:prstClr val="black"/>
              </a:solidFill>
              <a:effectLst>
                <a:outerShdw blurRad="38100" dist="38100" dir="2700000" algn="tl">
                  <a:srgbClr val="808080"/>
                </a:outerShdw>
              </a:effectLst>
              <a:latin typeface="Arial" charset="0"/>
              <a:cs typeface="Arial" charset="0"/>
            </a:endParaRPr>
          </a:p>
          <a:p>
            <a:pPr algn="ctr" fontAlgn="base">
              <a:spcBef>
                <a:spcPct val="0"/>
              </a:spcBef>
              <a:spcAft>
                <a:spcPct val="0"/>
              </a:spcAft>
              <a:defRPr/>
            </a:pPr>
            <a:r>
              <a:rPr lang="en-US" sz="2400" b="1" dirty="0" err="1">
                <a:solidFill>
                  <a:prstClr val="black"/>
                </a:solidFill>
                <a:effectLst>
                  <a:outerShdw blurRad="38100" dist="38100" dir="2700000" algn="tl">
                    <a:srgbClr val="808080"/>
                  </a:outerShdw>
                </a:effectLst>
                <a:latin typeface="Arial" charset="0"/>
                <a:cs typeface="Arial" charset="0"/>
              </a:rPr>
              <a:t>Bangun</a:t>
            </a:r>
            <a:r>
              <a:rPr lang="en-US" sz="2400" b="1" dirty="0">
                <a:solidFill>
                  <a:prstClr val="black"/>
                </a:solidFill>
                <a:effectLst>
                  <a:outerShdw blurRad="38100" dist="38100" dir="2700000" algn="tl">
                    <a:srgbClr val="808080"/>
                  </a:outerShdw>
                </a:effectLst>
                <a:latin typeface="Arial" charset="0"/>
                <a:cs typeface="Arial" charset="0"/>
              </a:rPr>
              <a:t>!</a:t>
            </a:r>
          </a:p>
          <a:p>
            <a:pPr algn="ctr" fontAlgn="base">
              <a:spcBef>
                <a:spcPct val="0"/>
              </a:spcBef>
              <a:spcAft>
                <a:spcPct val="0"/>
              </a:spcAft>
              <a:defRPr/>
            </a:pPr>
            <a:endParaRPr lang="en-US" sz="2400" b="1" dirty="0">
              <a:solidFill>
                <a:prstClr val="white"/>
              </a:solidFill>
              <a:effectLst>
                <a:outerShdw blurRad="38100" dist="38100" dir="2700000" algn="tl">
                  <a:srgbClr val="808080"/>
                </a:outerShdw>
              </a:effectLst>
              <a:latin typeface="Arial" charset="0"/>
              <a:cs typeface="Arial" charset="0"/>
            </a:endParaRPr>
          </a:p>
        </p:txBody>
      </p:sp>
      <p:grpSp>
        <p:nvGrpSpPr>
          <p:cNvPr id="24" name="Group 23"/>
          <p:cNvGrpSpPr/>
          <p:nvPr/>
        </p:nvGrpSpPr>
        <p:grpSpPr>
          <a:xfrm>
            <a:off x="1529420" y="845077"/>
            <a:ext cx="5672137" cy="5672137"/>
            <a:chOff x="1506763" y="824593"/>
            <a:chExt cx="5672137" cy="5672137"/>
          </a:xfrm>
        </p:grpSpPr>
        <p:pic>
          <p:nvPicPr>
            <p:cNvPr id="25" name="Picture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06763" y="824593"/>
              <a:ext cx="5672137" cy="5672137"/>
            </a:xfrm>
            <a:prstGeom prst="rect">
              <a:avLst/>
            </a:prstGeom>
          </p:spPr>
        </p:pic>
        <p:sp>
          <p:nvSpPr>
            <p:cNvPr id="26" name="Rectangle 25"/>
            <p:cNvSpPr/>
            <p:nvPr/>
          </p:nvSpPr>
          <p:spPr>
            <a:xfrm>
              <a:off x="2171449" y="946038"/>
              <a:ext cx="4588920" cy="2677656"/>
            </a:xfrm>
            <a:prstGeom prst="rect">
              <a:avLst/>
            </a:prstGeom>
          </p:spPr>
          <p:txBody>
            <a:bodyPr wrap="square">
              <a:spAutoFit/>
            </a:bodyPr>
            <a:lstStyle/>
            <a:p>
              <a:pPr algn="ctr" fontAlgn="base">
                <a:spcBef>
                  <a:spcPct val="0"/>
                </a:spcBef>
                <a:spcAft>
                  <a:spcPct val="0"/>
                </a:spcAft>
                <a:defRPr/>
              </a:pPr>
              <a:r>
                <a:rPr lang="en-US" sz="2800" b="1" dirty="0" err="1">
                  <a:solidFill>
                    <a:prstClr val="black"/>
                  </a:solidFill>
                  <a:effectLst>
                    <a:outerShdw blurRad="38100" dist="38100" dir="2700000" algn="tl">
                      <a:srgbClr val="FFFFFF"/>
                    </a:outerShdw>
                  </a:effectLst>
                  <a:latin typeface="Arial" charset="0"/>
                  <a:cs typeface="Arial" charset="0"/>
                </a:rPr>
                <a:t>Peringatan</a:t>
              </a:r>
              <a:endParaRPr lang="en-US" sz="2800" b="1" dirty="0">
                <a:solidFill>
                  <a:prstClr val="black"/>
                </a:solidFill>
                <a:effectLst>
                  <a:outerShdw blurRad="38100" dist="38100" dir="2700000" algn="tl">
                    <a:srgbClr val="FFFFFF"/>
                  </a:outerShdw>
                </a:effectLst>
                <a:latin typeface="Arial" charset="0"/>
                <a:cs typeface="Arial" charset="0"/>
              </a:endParaRPr>
            </a:p>
            <a:p>
              <a:pPr algn="ctr" fontAlgn="base">
                <a:spcBef>
                  <a:spcPct val="0"/>
                </a:spcBef>
                <a:spcAft>
                  <a:spcPct val="0"/>
                </a:spcAft>
                <a:defRPr/>
              </a:pPr>
              <a:endParaRPr lang="en-US" sz="2800" b="1" dirty="0">
                <a:solidFill>
                  <a:prstClr val="black"/>
                </a:solidFill>
                <a:effectLst>
                  <a:outerShdw blurRad="38100" dist="38100" dir="2700000" algn="tl">
                    <a:srgbClr val="FFFFFF"/>
                  </a:outerShdw>
                </a:effectLst>
                <a:latin typeface="Arial" charset="0"/>
                <a:cs typeface="Arial" charset="0"/>
              </a:endParaRPr>
            </a:p>
            <a:p>
              <a:pPr algn="ctr" fontAlgn="base">
                <a:spcBef>
                  <a:spcPct val="0"/>
                </a:spcBef>
                <a:spcAft>
                  <a:spcPct val="0"/>
                </a:spcAft>
                <a:defRPr/>
              </a:pPr>
              <a:r>
                <a:rPr lang="en-US" sz="2800" b="1" dirty="0" err="1">
                  <a:solidFill>
                    <a:prstClr val="black"/>
                  </a:solidFill>
                  <a:effectLst>
                    <a:outerShdw blurRad="38100" dist="38100" dir="2700000" algn="tl">
                      <a:srgbClr val="FFFFFF"/>
                    </a:outerShdw>
                  </a:effectLst>
                  <a:latin typeface="Arial" charset="0"/>
                  <a:cs typeface="Arial" charset="0"/>
                </a:rPr>
                <a:t>Jika</a:t>
              </a:r>
              <a:r>
                <a:rPr lang="en-US" sz="2800" b="1" dirty="0">
                  <a:solidFill>
                    <a:prstClr val="black"/>
                  </a:solidFill>
                  <a:effectLst>
                    <a:outerShdw blurRad="38100" dist="38100" dir="2700000" algn="tl">
                      <a:srgbClr val="FFFFFF"/>
                    </a:outerShdw>
                  </a:effectLst>
                  <a:latin typeface="Arial" charset="0"/>
                  <a:cs typeface="Arial" charset="0"/>
                </a:rPr>
                <a:t> </a:t>
              </a:r>
              <a:r>
                <a:rPr lang="en-US" sz="2800" b="1" dirty="0" err="1">
                  <a:solidFill>
                    <a:prstClr val="black"/>
                  </a:solidFill>
                  <a:effectLst>
                    <a:outerShdw blurRad="38100" dist="38100" dir="2700000" algn="tl">
                      <a:srgbClr val="FFFFFF"/>
                    </a:outerShdw>
                  </a:effectLst>
                  <a:latin typeface="Arial" charset="0"/>
                  <a:cs typeface="Arial" charset="0"/>
                </a:rPr>
                <a:t>engkau</a:t>
              </a:r>
              <a:r>
                <a:rPr lang="en-US" sz="2800" b="1" dirty="0">
                  <a:solidFill>
                    <a:prstClr val="black"/>
                  </a:solidFill>
                  <a:effectLst>
                    <a:outerShdw blurRad="38100" dist="38100" dir="2700000" algn="tl">
                      <a:srgbClr val="FFFFFF"/>
                    </a:outerShdw>
                  </a:effectLst>
                  <a:latin typeface="Arial" charset="0"/>
                  <a:cs typeface="Arial" charset="0"/>
                </a:rPr>
                <a:t> </a:t>
              </a:r>
              <a:r>
                <a:rPr lang="en-US" sz="2800" b="1" dirty="0" err="1">
                  <a:solidFill>
                    <a:prstClr val="black"/>
                  </a:solidFill>
                  <a:effectLst>
                    <a:outerShdw blurRad="38100" dist="38100" dir="2700000" algn="tl">
                      <a:srgbClr val="FFFFFF"/>
                    </a:outerShdw>
                  </a:effectLst>
                  <a:latin typeface="Arial" charset="0"/>
                  <a:cs typeface="Arial" charset="0"/>
                </a:rPr>
                <a:t>masih</a:t>
              </a:r>
              <a:r>
                <a:rPr lang="en-US" sz="2800" b="1" dirty="0">
                  <a:solidFill>
                    <a:prstClr val="black"/>
                  </a:solidFill>
                  <a:effectLst>
                    <a:outerShdw blurRad="38100" dist="38100" dir="2700000" algn="tl">
                      <a:srgbClr val="FFFFFF"/>
                    </a:outerShdw>
                  </a:effectLst>
                  <a:latin typeface="Arial" charset="0"/>
                  <a:cs typeface="Arial" charset="0"/>
                </a:rPr>
                <a:t> </a:t>
              </a:r>
              <a:r>
                <a:rPr lang="en-US" sz="2800" b="1" dirty="0" err="1">
                  <a:solidFill>
                    <a:prstClr val="black"/>
                  </a:solidFill>
                  <a:effectLst>
                    <a:outerShdw blurRad="38100" dist="38100" dir="2700000" algn="tl">
                      <a:srgbClr val="FFFFFF"/>
                    </a:outerShdw>
                  </a:effectLst>
                  <a:latin typeface="Arial" charset="0"/>
                  <a:cs typeface="Arial" charset="0"/>
                </a:rPr>
                <a:t>tetap</a:t>
              </a:r>
              <a:r>
                <a:rPr lang="en-US" sz="2800" b="1" dirty="0">
                  <a:solidFill>
                    <a:prstClr val="black"/>
                  </a:solidFill>
                  <a:effectLst>
                    <a:outerShdw blurRad="38100" dist="38100" dir="2700000" algn="tl">
                      <a:srgbClr val="FFFFFF"/>
                    </a:outerShdw>
                  </a:effectLst>
                  <a:latin typeface="Arial" charset="0"/>
                  <a:cs typeface="Arial" charset="0"/>
                </a:rPr>
                <a:t> </a:t>
              </a:r>
              <a:r>
                <a:rPr lang="en-US" sz="2800" b="1" dirty="0" err="1">
                  <a:solidFill>
                    <a:prstClr val="black"/>
                  </a:solidFill>
                  <a:effectLst>
                    <a:outerShdw blurRad="38100" dist="38100" dir="2700000" algn="tl">
                      <a:srgbClr val="FFFFFF"/>
                    </a:outerShdw>
                  </a:effectLst>
                  <a:latin typeface="Arial" charset="0"/>
                  <a:cs typeface="Arial" charset="0"/>
                </a:rPr>
                <a:t>tertidur</a:t>
              </a:r>
              <a:r>
                <a:rPr lang="en-US" sz="2800" b="1" dirty="0">
                  <a:solidFill>
                    <a:prstClr val="black"/>
                  </a:solidFill>
                  <a:effectLst>
                    <a:outerShdw blurRad="38100" dist="38100" dir="2700000" algn="tl">
                      <a:srgbClr val="FFFFFF"/>
                    </a:outerShdw>
                  </a:effectLst>
                  <a:latin typeface="Arial" charset="0"/>
                  <a:cs typeface="Arial" charset="0"/>
                </a:rPr>
                <a:t>,</a:t>
              </a:r>
            </a:p>
            <a:p>
              <a:pPr algn="ctr" fontAlgn="base">
                <a:spcBef>
                  <a:spcPct val="0"/>
                </a:spcBef>
                <a:spcAft>
                  <a:spcPct val="0"/>
                </a:spcAft>
                <a:defRPr/>
              </a:pPr>
              <a:r>
                <a:rPr lang="en-US" sz="2800" b="1" dirty="0">
                  <a:solidFill>
                    <a:prstClr val="black"/>
                  </a:solidFill>
                  <a:effectLst>
                    <a:outerShdw blurRad="38100" dist="38100" dir="2700000" algn="tl">
                      <a:srgbClr val="FFFFFF"/>
                    </a:outerShdw>
                  </a:effectLst>
                  <a:latin typeface="Arial" charset="0"/>
                  <a:cs typeface="Arial" charset="0"/>
                </a:rPr>
                <a:t>Aku akan </a:t>
              </a:r>
              <a:r>
                <a:rPr lang="en-US" sz="2800" b="1" dirty="0" err="1">
                  <a:solidFill>
                    <a:prstClr val="black"/>
                  </a:solidFill>
                  <a:effectLst>
                    <a:outerShdw blurRad="38100" dist="38100" dir="2700000" algn="tl">
                      <a:srgbClr val="FFFFFF"/>
                    </a:outerShdw>
                  </a:effectLst>
                  <a:latin typeface="Arial" charset="0"/>
                  <a:cs typeface="Arial" charset="0"/>
                </a:rPr>
                <a:t>datang</a:t>
              </a:r>
              <a:r>
                <a:rPr lang="en-US" sz="2800" b="1" dirty="0">
                  <a:solidFill>
                    <a:prstClr val="black"/>
                  </a:solidFill>
                  <a:effectLst>
                    <a:outerShdw blurRad="38100" dist="38100" dir="2700000" algn="tl">
                      <a:srgbClr val="FFFFFF"/>
                    </a:outerShdw>
                  </a:effectLst>
                  <a:latin typeface="Arial" charset="0"/>
                  <a:cs typeface="Arial" charset="0"/>
                </a:rPr>
                <a:t> </a:t>
              </a:r>
              <a:r>
                <a:rPr lang="en-US" sz="2800" b="1" dirty="0" err="1">
                  <a:solidFill>
                    <a:prstClr val="black"/>
                  </a:solidFill>
                  <a:effectLst>
                    <a:outerShdw blurRad="38100" dist="38100" dir="2700000" algn="tl">
                      <a:srgbClr val="FFFFFF"/>
                    </a:outerShdw>
                  </a:effectLst>
                  <a:latin typeface="Arial" charset="0"/>
                  <a:cs typeface="Arial" charset="0"/>
                </a:rPr>
                <a:t>seperti</a:t>
              </a:r>
              <a:r>
                <a:rPr lang="en-US" sz="2800" b="1" dirty="0">
                  <a:solidFill>
                    <a:prstClr val="black"/>
                  </a:solidFill>
                  <a:effectLst>
                    <a:outerShdw blurRad="38100" dist="38100" dir="2700000" algn="tl">
                      <a:srgbClr val="FFFFFF"/>
                    </a:outerShdw>
                  </a:effectLst>
                  <a:latin typeface="Arial" charset="0"/>
                  <a:cs typeface="Arial" charset="0"/>
                </a:rPr>
                <a:t> </a:t>
              </a:r>
              <a:r>
                <a:rPr lang="en-US" sz="2800" b="1" dirty="0" err="1">
                  <a:solidFill>
                    <a:prstClr val="black"/>
                  </a:solidFill>
                  <a:effectLst>
                    <a:outerShdw blurRad="38100" dist="38100" dir="2700000" algn="tl">
                      <a:srgbClr val="FFFFFF"/>
                    </a:outerShdw>
                  </a:effectLst>
                  <a:latin typeface="Arial" charset="0"/>
                  <a:cs typeface="Arial" charset="0"/>
                </a:rPr>
                <a:t>pencuri</a:t>
              </a:r>
              <a:endParaRPr lang="en-US" sz="2800" b="1" dirty="0">
                <a:solidFill>
                  <a:prstClr val="black"/>
                </a:solidFill>
                <a:effectLst>
                  <a:outerShdw blurRad="38100" dist="38100" dir="2700000" algn="tl">
                    <a:srgbClr val="FFFFFF"/>
                  </a:outerShdw>
                </a:effectLst>
                <a:latin typeface="Arial" charset="0"/>
                <a:cs typeface="Arial" charset="0"/>
              </a:endParaRPr>
            </a:p>
          </p:txBody>
        </p:sp>
      </p:grpSp>
      <p:grpSp>
        <p:nvGrpSpPr>
          <p:cNvPr id="28" name="Group 27"/>
          <p:cNvGrpSpPr/>
          <p:nvPr/>
        </p:nvGrpSpPr>
        <p:grpSpPr>
          <a:xfrm>
            <a:off x="1022186" y="343065"/>
            <a:ext cx="6712278" cy="6712278"/>
            <a:chOff x="1022186" y="343065"/>
            <a:chExt cx="6712278" cy="6712278"/>
          </a:xfrm>
        </p:grpSpPr>
        <p:pic>
          <p:nvPicPr>
            <p:cNvPr id="29" name="Picture 28"/>
            <p:cNvPicPr>
              <a:picLocks noChangeAspect="1"/>
            </p:cNvPicPr>
            <p:nvPr/>
          </p:nvPicPr>
          <p:blipFill>
            <a:blip r:embed="rId7"/>
            <a:stretch>
              <a:fillRect/>
            </a:stretch>
          </p:blipFill>
          <p:spPr>
            <a:xfrm>
              <a:off x="1022186" y="343065"/>
              <a:ext cx="6712278" cy="6712278"/>
            </a:xfrm>
            <a:prstGeom prst="rect">
              <a:avLst/>
            </a:prstGeom>
          </p:spPr>
        </p:pic>
        <p:sp>
          <p:nvSpPr>
            <p:cNvPr id="30" name="Rectangle 29"/>
            <p:cNvSpPr/>
            <p:nvPr/>
          </p:nvSpPr>
          <p:spPr>
            <a:xfrm>
              <a:off x="2123805" y="627477"/>
              <a:ext cx="4572000" cy="4524315"/>
            </a:xfrm>
            <a:prstGeom prst="rect">
              <a:avLst/>
            </a:prstGeom>
          </p:spPr>
          <p:txBody>
            <a:bodyPr>
              <a:spAutoFit/>
            </a:bodyPr>
            <a:lstStyle/>
            <a:p>
              <a:pPr lvl="0" algn="ctr" eaLnBrk="0" fontAlgn="base" hangingPunct="0">
                <a:spcBef>
                  <a:spcPct val="0"/>
                </a:spcBef>
                <a:spcAft>
                  <a:spcPct val="0"/>
                </a:spcAft>
                <a:defRPr/>
              </a:pPr>
              <a:r>
                <a:rPr lang="en-US" sz="3200" b="1" dirty="0" err="1">
                  <a:solidFill>
                    <a:prstClr val="white"/>
                  </a:solidFill>
                  <a:effectLst>
                    <a:outerShdw blurRad="38100" dist="38100" dir="2700000" algn="tl">
                      <a:srgbClr val="000000">
                        <a:alpha val="43137"/>
                      </a:srgbClr>
                    </a:outerShdw>
                  </a:effectLst>
                  <a:latin typeface="Arial"/>
                  <a:ea typeface="ＭＳ Ｐゴシック" charset="0"/>
                  <a:cs typeface="Arial"/>
                </a:rPr>
                <a:t>Janji</a:t>
              </a:r>
              <a:endParaRPr lang="en-US" sz="32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lvl="0" algn="ctr" eaLnBrk="0" fontAlgn="base" hangingPunct="0">
                <a:spcBef>
                  <a:spcPct val="0"/>
                </a:spcBef>
                <a:spcAft>
                  <a:spcPct val="0"/>
                </a:spcAft>
                <a:defRPr/>
              </a:pPr>
              <a:endParaRPr lang="en-US" sz="32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lvl="0" algn="ctr" eaLnBrk="0" fontAlgn="base" hangingPunct="0">
                <a:spcBef>
                  <a:spcPct val="0"/>
                </a:spcBef>
                <a:spcAft>
                  <a:spcPct val="0"/>
                </a:spcAft>
                <a:defRPr/>
              </a:pPr>
              <a:r>
                <a:rPr lang="en-US" sz="3200" b="1" dirty="0">
                  <a:solidFill>
                    <a:prstClr val="white"/>
                  </a:solidFill>
                  <a:effectLst>
                    <a:outerShdw blurRad="38100" dist="38100" dir="2700000" algn="tl">
                      <a:srgbClr val="000000">
                        <a:alpha val="43137"/>
                      </a:srgbClr>
                    </a:outerShdw>
                  </a:effectLst>
                  <a:latin typeface="Arial"/>
                  <a:ea typeface="ＭＳ Ｐゴシック" charset="0"/>
                  <a:cs typeface="Arial"/>
                </a:rPr>
                <a:t>Yesus </a:t>
              </a:r>
              <a:r>
                <a:rPr lang="en-US" sz="3200" b="1" dirty="0" err="1">
                  <a:solidFill>
                    <a:prstClr val="white"/>
                  </a:solidFill>
                  <a:effectLst>
                    <a:outerShdw blurRad="38100" dist="38100" dir="2700000" algn="tl">
                      <a:srgbClr val="000000">
                        <a:alpha val="43137"/>
                      </a:srgbClr>
                    </a:outerShdw>
                  </a:effectLst>
                  <a:latin typeface="Arial"/>
                  <a:ea typeface="ＭＳ Ｐゴシック" charset="0"/>
                  <a:cs typeface="Arial"/>
                </a:rPr>
                <a:t>berjanji</a:t>
              </a:r>
              <a:r>
                <a:rPr lang="en-US" sz="3200" b="1" dirty="0">
                  <a:solidFill>
                    <a:prstClr val="white"/>
                  </a:solidFill>
                  <a:effectLst>
                    <a:outerShdw blurRad="38100" dist="38100" dir="2700000" algn="tl">
                      <a:srgbClr val="000000">
                        <a:alpha val="43137"/>
                      </a:srgbClr>
                    </a:outerShdw>
                  </a:effectLst>
                  <a:latin typeface="Arial"/>
                  <a:ea typeface="ＭＳ Ｐゴシック" charset="0"/>
                  <a:cs typeface="Arial"/>
                </a:rPr>
                <a:t> kepada orang-orang </a:t>
              </a:r>
              <a:r>
                <a:rPr lang="en-US" sz="3200" b="1" dirty="0" err="1">
                  <a:solidFill>
                    <a:prstClr val="white"/>
                  </a:solidFill>
                  <a:effectLst>
                    <a:outerShdw blurRad="38100" dist="38100" dir="2700000" algn="tl">
                      <a:srgbClr val="000000">
                        <a:alpha val="43137"/>
                      </a:srgbClr>
                    </a:outerShdw>
                  </a:effectLst>
                  <a:latin typeface="Arial"/>
                  <a:ea typeface="ＭＳ Ｐゴシック" charset="0"/>
                  <a:cs typeface="Arial"/>
                </a:rPr>
                <a:t>percaya</a:t>
              </a:r>
              <a:r>
                <a:rPr lang="en-US" sz="3200" b="1" dirty="0">
                  <a:solidFill>
                    <a:prstClr val="white"/>
                  </a:solidFill>
                  <a:effectLst>
                    <a:outerShdw blurRad="38100" dist="38100" dir="2700000" algn="tl">
                      <a:srgbClr val="000000">
                        <a:alpha val="43137"/>
                      </a:srgbClr>
                    </a:outerShdw>
                  </a:effectLst>
                  <a:latin typeface="Arial"/>
                  <a:ea typeface="ＭＳ Ｐゴシック" charset="0"/>
                  <a:cs typeface="Arial"/>
                </a:rPr>
                <a:t> di Sardis </a:t>
              </a:r>
              <a:r>
                <a:rPr lang="en-US" sz="3200" b="1" dirty="0" err="1">
                  <a:solidFill>
                    <a:prstClr val="white"/>
                  </a:solidFill>
                  <a:effectLst>
                    <a:outerShdw blurRad="38100" dist="38100" dir="2700000" algn="tl">
                      <a:srgbClr val="000000">
                        <a:alpha val="43137"/>
                      </a:srgbClr>
                    </a:outerShdw>
                  </a:effectLst>
                  <a:latin typeface="Arial"/>
                  <a:ea typeface="ＭＳ Ｐゴシック" charset="0"/>
                  <a:cs typeface="Arial"/>
                </a:rPr>
                <a:t>bahwa</a:t>
              </a:r>
              <a:r>
                <a:rPr lang="en-US" sz="32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3200" b="1" dirty="0" err="1">
                  <a:solidFill>
                    <a:prstClr val="white"/>
                  </a:solidFill>
                  <a:effectLst>
                    <a:outerShdw blurRad="38100" dist="38100" dir="2700000" algn="tl">
                      <a:srgbClr val="000000">
                        <a:alpha val="43137"/>
                      </a:srgbClr>
                    </a:outerShdw>
                  </a:effectLst>
                  <a:latin typeface="Arial"/>
                  <a:ea typeface="ＭＳ Ｐゴシック" charset="0"/>
                  <a:cs typeface="Arial"/>
                </a:rPr>
                <a:t>mereka</a:t>
              </a:r>
              <a:r>
                <a:rPr lang="en-US" sz="3200" b="1" dirty="0">
                  <a:solidFill>
                    <a:prstClr val="white"/>
                  </a:solidFill>
                  <a:effectLst>
                    <a:outerShdw blurRad="38100" dist="38100" dir="2700000" algn="tl">
                      <a:srgbClr val="000000">
                        <a:alpha val="43137"/>
                      </a:srgbClr>
                    </a:outerShdw>
                  </a:effectLst>
                  <a:latin typeface="Arial"/>
                  <a:ea typeface="ＭＳ Ｐゴシック" charset="0"/>
                  <a:cs typeface="Arial"/>
                </a:rPr>
                <a:t> akan </a:t>
              </a:r>
              <a:r>
                <a:rPr lang="en-US" sz="3200" b="1" dirty="0" err="1">
                  <a:solidFill>
                    <a:prstClr val="white"/>
                  </a:solidFill>
                  <a:effectLst>
                    <a:outerShdw blurRad="38100" dist="38100" dir="2700000" algn="tl">
                      <a:srgbClr val="000000">
                        <a:alpha val="43137"/>
                      </a:srgbClr>
                    </a:outerShdw>
                  </a:effectLst>
                  <a:latin typeface="Arial"/>
                  <a:ea typeface="ＭＳ Ｐゴシック" charset="0"/>
                  <a:cs typeface="Arial"/>
                </a:rPr>
                <a:t>sukses</a:t>
              </a:r>
              <a:r>
                <a:rPr lang="en-US" sz="3200" b="1" dirty="0">
                  <a:solidFill>
                    <a:prstClr val="white"/>
                  </a:solidFill>
                  <a:effectLst>
                    <a:outerShdw blurRad="38100" dist="38100" dir="2700000" algn="tl">
                      <a:srgbClr val="000000">
                        <a:alpha val="43137"/>
                      </a:srgbClr>
                    </a:outerShdw>
                  </a:effectLst>
                  <a:latin typeface="Arial"/>
                  <a:ea typeface="ＭＳ Ｐゴシック" charset="0"/>
                  <a:cs typeface="Arial"/>
                </a:rPr>
                <a:t> dan </a:t>
              </a:r>
              <a:r>
                <a:rPr lang="en-US" sz="3200" b="1" dirty="0" err="1">
                  <a:solidFill>
                    <a:prstClr val="white"/>
                  </a:solidFill>
                  <a:effectLst>
                    <a:outerShdw blurRad="38100" dist="38100" dir="2700000" algn="tl">
                      <a:srgbClr val="000000">
                        <a:alpha val="43137"/>
                      </a:srgbClr>
                    </a:outerShdw>
                  </a:effectLst>
                  <a:latin typeface="Arial"/>
                  <a:ea typeface="ＭＳ Ｐゴシック" charset="0"/>
                  <a:cs typeface="Arial"/>
                </a:rPr>
                <a:t>aman</a:t>
              </a:r>
              <a:r>
                <a:rPr lang="en-US" sz="3200" b="1" dirty="0">
                  <a:solidFill>
                    <a:prstClr val="white"/>
                  </a:solidFill>
                  <a:effectLst>
                    <a:outerShdw blurRad="38100" dist="38100" dir="2700000" algn="tl">
                      <a:srgbClr val="000000">
                        <a:alpha val="43137"/>
                      </a:srgbClr>
                    </a:outerShdw>
                  </a:effectLst>
                  <a:latin typeface="Arial"/>
                  <a:ea typeface="ＭＳ Ｐゴシック" charset="0"/>
                  <a:cs typeface="Arial"/>
                </a:rPr>
                <a:t> untuk </a:t>
              </a:r>
              <a:r>
                <a:rPr lang="en-US" sz="3200" b="1" dirty="0" err="1">
                  <a:solidFill>
                    <a:prstClr val="white"/>
                  </a:solidFill>
                  <a:effectLst>
                    <a:outerShdw blurRad="38100" dist="38100" dir="2700000" algn="tl">
                      <a:srgbClr val="000000">
                        <a:alpha val="43137"/>
                      </a:srgbClr>
                    </a:outerShdw>
                  </a:effectLst>
                  <a:latin typeface="Arial"/>
                  <a:ea typeface="ＭＳ Ｐゴシック" charset="0"/>
                  <a:cs typeface="Arial"/>
                </a:rPr>
                <a:t>berjalan</a:t>
              </a:r>
              <a:r>
                <a:rPr lang="en-US" sz="32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3200" b="1" dirty="0" err="1">
                  <a:solidFill>
                    <a:prstClr val="white"/>
                  </a:solidFill>
                  <a:effectLst>
                    <a:outerShdw blurRad="38100" dist="38100" dir="2700000" algn="tl">
                      <a:srgbClr val="000000">
                        <a:alpha val="43137"/>
                      </a:srgbClr>
                    </a:outerShdw>
                  </a:effectLst>
                  <a:latin typeface="Arial"/>
                  <a:ea typeface="ＭＳ Ｐゴシック" charset="0"/>
                  <a:cs typeface="Arial"/>
                </a:rPr>
                <a:t>bersamanya</a:t>
              </a:r>
              <a:r>
                <a:rPr lang="en-US" sz="3200" b="1" dirty="0">
                  <a:solidFill>
                    <a:prstClr val="white"/>
                  </a:solidFill>
                  <a:effectLst>
                    <a:outerShdw blurRad="38100" dist="38100" dir="2700000" algn="tl">
                      <a:srgbClr val="000000">
                        <a:alpha val="43137"/>
                      </a:srgbClr>
                    </a:outerShdw>
                  </a:effectLst>
                  <a:latin typeface="Arial"/>
                  <a:ea typeface="ＭＳ Ｐゴシック" charset="0"/>
                  <a:cs typeface="Arial"/>
                </a:rPr>
                <a:t> dalam </a:t>
              </a:r>
              <a:r>
                <a:rPr lang="en-US" sz="3200" b="1" dirty="0" err="1">
                  <a:solidFill>
                    <a:prstClr val="white"/>
                  </a:solidFill>
                  <a:effectLst>
                    <a:outerShdw blurRad="38100" dist="38100" dir="2700000" algn="tl">
                      <a:srgbClr val="000000">
                        <a:alpha val="43137"/>
                      </a:srgbClr>
                    </a:outerShdw>
                  </a:effectLst>
                  <a:latin typeface="Arial"/>
                  <a:ea typeface="ＭＳ Ｐゴシック" charset="0"/>
                  <a:cs typeface="Arial"/>
                </a:rPr>
                <a:t>kesucian</a:t>
              </a:r>
              <a:r>
                <a:rPr lang="en-US" sz="3200" b="1" dirty="0">
                  <a:solidFill>
                    <a:prstClr val="white"/>
                  </a:solidFill>
                  <a:effectLst>
                    <a:outerShdw blurRad="38100" dist="38100" dir="2700000" algn="tl">
                      <a:srgbClr val="000000">
                        <a:alpha val="43137"/>
                      </a:srgbClr>
                    </a:outerShdw>
                  </a:effectLst>
                  <a:latin typeface="Arial"/>
                  <a:ea typeface="ＭＳ Ｐゴシック" charset="0"/>
                  <a:cs typeface="Arial"/>
                </a:rPr>
                <a:t> (3:4-6) </a:t>
              </a:r>
            </a:p>
          </p:txBody>
        </p:sp>
      </p:grpSp>
    </p:spTree>
    <p:extLst>
      <p:ext uri="{BB962C8B-B14F-4D97-AF65-F5344CB8AC3E}">
        <p14:creationId xmlns:p14="http://schemas.microsoft.com/office/powerpoint/2010/main" val="206067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510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5106" name="Title 1"/>
          <p:cNvSpPr>
            <a:spLocks noGrp="1"/>
          </p:cNvSpPr>
          <p:nvPr>
            <p:ph type="title"/>
          </p:nvPr>
        </p:nvSpPr>
        <p:spPr>
          <a:xfrm>
            <a:off x="-31750" y="-26988"/>
            <a:ext cx="9212263" cy="719138"/>
          </a:xfrm>
        </p:spPr>
        <p:txBody>
          <a:bodyPr/>
          <a:lstStyle/>
          <a:p>
            <a:r>
              <a:rPr lang="en-US" dirty="0">
                <a:latin typeface="Arial" pitchFamily="34" charset="0"/>
                <a:cs typeface="Arial" pitchFamily="34" charset="0"/>
              </a:rPr>
              <a:t>Sang Pemenang (Why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Efesus</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algn="ctr"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Laodikia</a:t>
            </a:r>
          </a:p>
        </p:txBody>
      </p:sp>
      <p:sp>
        <p:nvSpPr>
          <p:cNvPr id="12" name="TextBox 11"/>
          <p:cNvSpPr txBox="1"/>
          <p:nvPr/>
        </p:nvSpPr>
        <p:spPr>
          <a:xfrm>
            <a:off x="6861175" y="5127625"/>
            <a:ext cx="2174875" cy="461963"/>
          </a:xfrm>
          <a:prstGeom prst="rect">
            <a:avLst/>
          </a:prstGeom>
          <a:noFill/>
        </p:spPr>
        <p:txBody>
          <a:bodyPr>
            <a:spAutoFit/>
          </a:bodyPr>
          <a:lstStyle/>
          <a:p>
            <a:pPr eaLnBrk="0" fontAlgn="base" hangingPunct="0">
              <a:spcBef>
                <a:spcPct val="0"/>
              </a:spcBef>
              <a:spcAft>
                <a:spcPct val="0"/>
              </a:spcAft>
              <a:defRPr/>
            </a:pPr>
            <a:r>
              <a:rPr lang="en-US"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Filadelfia</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Tiatira</a:t>
            </a:r>
          </a:p>
        </p:txBody>
      </p:sp>
      <p:sp>
        <p:nvSpPr>
          <p:cNvPr id="18" name="TextBox 17"/>
          <p:cNvSpPr txBox="1"/>
          <p:nvPr/>
        </p:nvSpPr>
        <p:spPr>
          <a:xfrm>
            <a:off x="971550" y="908050"/>
            <a:ext cx="1887538" cy="461963"/>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Pergamus</a:t>
            </a:r>
          </a:p>
        </p:txBody>
      </p:sp>
      <p:sp>
        <p:nvSpPr>
          <p:cNvPr id="20" name="TextBox 19"/>
          <p:cNvSpPr txBox="1"/>
          <p:nvPr/>
        </p:nvSpPr>
        <p:spPr>
          <a:xfrm>
            <a:off x="0" y="2924175"/>
            <a:ext cx="1476375"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Smirna</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815115"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5129"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fontAlgn="base" hangingPunct="0">
                <a:spcBef>
                  <a:spcPct val="0"/>
                </a:spcBef>
                <a:spcAft>
                  <a:spcPct val="0"/>
                </a:spcAft>
              </a:pPr>
              <a:r>
                <a:rPr lang="en-US">
                  <a:solidFill>
                    <a:srgbClr val="000000"/>
                  </a:solidFill>
                </a:rPr>
                <a:t>2:7</a:t>
              </a:r>
            </a:p>
          </p:txBody>
        </p:sp>
      </p:grpSp>
      <p:grpSp>
        <p:nvGrpSpPr>
          <p:cNvPr id="815116"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5127"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fontAlgn="base" hangingPunct="0">
                <a:spcBef>
                  <a:spcPct val="0"/>
                </a:spcBef>
                <a:spcAft>
                  <a:spcPct val="0"/>
                </a:spcAft>
              </a:pPr>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eaLnBrk="0" fontAlgn="base" hangingPunct="0">
                <a:spcBef>
                  <a:spcPct val="0"/>
                </a:spcBef>
                <a:spcAft>
                  <a:spcPct val="0"/>
                </a:spcAft>
                <a:defRPr/>
              </a:pPr>
              <a:r>
                <a:rPr lang="en-US" sz="2400" dirty="0">
                  <a:solidFill>
                    <a:srgbClr val="000000"/>
                  </a:solidFill>
                  <a:latin typeface="Comic Sans MS" charset="0"/>
                  <a:ea typeface="ＭＳ Ｐゴシック" charset="0"/>
                  <a:cs typeface="ＭＳ Ｐゴシック" charset="0"/>
                </a:rPr>
                <a:t>2:17</a:t>
              </a:r>
            </a:p>
          </p:txBody>
        </p:sp>
      </p:grpSp>
      <p:grpSp>
        <p:nvGrpSpPr>
          <p:cNvPr id="815118"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5125"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fontAlgn="base" hangingPunct="0">
                <a:spcBef>
                  <a:spcPct val="0"/>
                </a:spcBef>
                <a:spcAft>
                  <a:spcPct val="0"/>
                </a:spcAft>
              </a:pPr>
              <a:r>
                <a:rPr lang="en-US">
                  <a:solidFill>
                    <a:srgbClr val="000000"/>
                  </a:solidFill>
                </a:rPr>
                <a:t>2:26</a:t>
              </a:r>
            </a:p>
          </p:txBody>
        </p:sp>
      </p:grpSp>
      <p:grpSp>
        <p:nvGrpSpPr>
          <p:cNvPr id="28"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5123"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fontAlgn="base" hangingPunct="0">
                <a:spcBef>
                  <a:spcPct val="0"/>
                </a:spcBef>
                <a:spcAft>
                  <a:spcPct val="0"/>
                </a:spcAft>
              </a:pPr>
              <a:r>
                <a:rPr lang="en-US">
                  <a:solidFill>
                    <a:srgbClr val="000000"/>
                  </a:solidFill>
                </a:rPr>
                <a:t>3:5</a:t>
              </a:r>
            </a:p>
          </p:txBody>
        </p:sp>
      </p:grpSp>
      <p:sp>
        <p:nvSpPr>
          <p:cNvPr id="5" name="TextBox 4"/>
          <p:cNvSpPr txBox="1">
            <a:spLocks noChangeArrowheads="1"/>
          </p:cNvSpPr>
          <p:nvPr/>
        </p:nvSpPr>
        <p:spPr bwMode="auto">
          <a:xfrm>
            <a:off x="2504982" y="2273072"/>
            <a:ext cx="4332288"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base" hangingPunct="0">
              <a:spcBef>
                <a:spcPct val="0"/>
              </a:spcBef>
              <a:spcAft>
                <a:spcPct val="0"/>
              </a:spcAft>
            </a:pPr>
            <a:r>
              <a:rPr lang="en-US" sz="2000" dirty="0">
                <a:solidFill>
                  <a:srgbClr val="000000"/>
                </a:solidFill>
              </a:rPr>
              <a:t> </a:t>
            </a:r>
            <a:r>
              <a:rPr lang="en-US" sz="2000" dirty="0" err="1">
                <a:solidFill>
                  <a:srgbClr val="000000"/>
                </a:solidFill>
              </a:rPr>
              <a:t>Barangsiapa</a:t>
            </a:r>
            <a:endParaRPr lang="en-US" sz="2000" dirty="0">
              <a:solidFill>
                <a:srgbClr val="000000"/>
              </a:solidFill>
            </a:endParaRPr>
          </a:p>
          <a:p>
            <a:pPr algn="ctr" eaLnBrk="0" fontAlgn="base" hangingPunct="0">
              <a:spcBef>
                <a:spcPct val="0"/>
              </a:spcBef>
              <a:spcAft>
                <a:spcPct val="0"/>
              </a:spcAft>
            </a:pPr>
            <a:r>
              <a:rPr lang="en-US" sz="2000" dirty="0" err="1">
                <a:solidFill>
                  <a:srgbClr val="000000"/>
                </a:solidFill>
              </a:rPr>
              <a:t>menang</a:t>
            </a:r>
            <a:r>
              <a:rPr lang="en-US" sz="2000" dirty="0">
                <a:solidFill>
                  <a:srgbClr val="000000"/>
                </a:solidFill>
              </a:rPr>
              <a:t>, </a:t>
            </a:r>
            <a:r>
              <a:rPr lang="en-US" sz="2000" dirty="0" err="1">
                <a:solidFill>
                  <a:srgbClr val="000000"/>
                </a:solidFill>
              </a:rPr>
              <a:t>ia</a:t>
            </a:r>
            <a:r>
              <a:rPr lang="en-US" sz="2000" dirty="0">
                <a:solidFill>
                  <a:srgbClr val="000000"/>
                </a:solidFill>
              </a:rPr>
              <a:t> akan </a:t>
            </a:r>
            <a:r>
              <a:rPr lang="en-US" sz="2000" dirty="0" err="1">
                <a:solidFill>
                  <a:srgbClr val="FF0000"/>
                </a:solidFill>
              </a:rPr>
              <a:t>dikenakan</a:t>
            </a:r>
            <a:r>
              <a:rPr lang="en-US" sz="2000" dirty="0">
                <a:solidFill>
                  <a:srgbClr val="FF0000"/>
                </a:solidFill>
              </a:rPr>
              <a:t> </a:t>
            </a:r>
            <a:r>
              <a:rPr lang="en-US" sz="2000" dirty="0" err="1">
                <a:solidFill>
                  <a:srgbClr val="FF0000"/>
                </a:solidFill>
              </a:rPr>
              <a:t>pakaian</a:t>
            </a:r>
            <a:r>
              <a:rPr lang="en-US" sz="2000" dirty="0">
                <a:solidFill>
                  <a:srgbClr val="FF0000"/>
                </a:solidFill>
              </a:rPr>
              <a:t> </a:t>
            </a:r>
            <a:r>
              <a:rPr lang="en-US" sz="2000" dirty="0" err="1">
                <a:solidFill>
                  <a:srgbClr val="FF0000"/>
                </a:solidFill>
              </a:rPr>
              <a:t>putih</a:t>
            </a:r>
            <a:r>
              <a:rPr lang="en-US" sz="2000" dirty="0">
                <a:solidFill>
                  <a:srgbClr val="FF0000"/>
                </a:solidFill>
              </a:rPr>
              <a:t> </a:t>
            </a:r>
            <a:r>
              <a:rPr lang="en-US" sz="2000" dirty="0">
                <a:solidFill>
                  <a:srgbClr val="000000"/>
                </a:solidFill>
              </a:rPr>
              <a:t>yang </a:t>
            </a:r>
            <a:r>
              <a:rPr lang="en-US" sz="2000" dirty="0" err="1">
                <a:solidFill>
                  <a:srgbClr val="000000"/>
                </a:solidFill>
              </a:rPr>
              <a:t>demikian</a:t>
            </a:r>
            <a:r>
              <a:rPr lang="en-US" sz="2000" dirty="0">
                <a:solidFill>
                  <a:srgbClr val="000000"/>
                </a:solidFill>
              </a:rPr>
              <a:t>; </a:t>
            </a:r>
            <a:r>
              <a:rPr lang="en-US" sz="2000" dirty="0">
                <a:solidFill>
                  <a:srgbClr val="FF0000"/>
                </a:solidFill>
              </a:rPr>
              <a:t>Aku tidak akan menghapus namanya</a:t>
            </a:r>
            <a:r>
              <a:rPr lang="en-US" sz="2000" dirty="0">
                <a:solidFill>
                  <a:srgbClr val="000000"/>
                </a:solidFill>
              </a:rPr>
              <a:t> dari kitab kehidupan, melainkan</a:t>
            </a:r>
          </a:p>
          <a:p>
            <a:pPr algn="ctr" eaLnBrk="0" fontAlgn="base" hangingPunct="0">
              <a:spcBef>
                <a:spcPct val="0"/>
              </a:spcBef>
              <a:spcAft>
                <a:spcPct val="0"/>
              </a:spcAft>
            </a:pPr>
            <a:r>
              <a:rPr lang="en-US" sz="2000" dirty="0">
                <a:solidFill>
                  <a:srgbClr val="000000"/>
                </a:solidFill>
              </a:rPr>
              <a:t>Aku akan </a:t>
            </a:r>
            <a:r>
              <a:rPr lang="en-US" sz="2000" dirty="0">
                <a:solidFill>
                  <a:srgbClr val="FF0000"/>
                </a:solidFill>
              </a:rPr>
              <a:t>mengaku namanya</a:t>
            </a:r>
          </a:p>
          <a:p>
            <a:pPr algn="ctr" eaLnBrk="0" fontAlgn="base" hangingPunct="0">
              <a:spcBef>
                <a:spcPct val="0"/>
              </a:spcBef>
              <a:spcAft>
                <a:spcPct val="0"/>
              </a:spcAft>
            </a:pPr>
            <a:r>
              <a:rPr lang="en-US" sz="2000" dirty="0">
                <a:solidFill>
                  <a:srgbClr val="000000"/>
                </a:solidFill>
              </a:rPr>
              <a:t>di hadapan Bapa-Ku dan</a:t>
            </a:r>
          </a:p>
          <a:p>
            <a:pPr algn="ctr" eaLnBrk="0" fontAlgn="base" hangingPunct="0">
              <a:spcBef>
                <a:spcPct val="0"/>
              </a:spcBef>
              <a:spcAft>
                <a:spcPct val="0"/>
              </a:spcAft>
            </a:pPr>
            <a:r>
              <a:rPr lang="en-US" sz="2000" dirty="0">
                <a:solidFill>
                  <a:srgbClr val="000000"/>
                </a:solidFill>
              </a:rPr>
              <a:t>di hadapan para </a:t>
            </a:r>
          </a:p>
          <a:p>
            <a:pPr algn="ctr" eaLnBrk="0" fontAlgn="base" hangingPunct="0">
              <a:spcBef>
                <a:spcPct val="0"/>
              </a:spcBef>
              <a:spcAft>
                <a:spcPct val="0"/>
              </a:spcAft>
            </a:pPr>
            <a:r>
              <a:rPr lang="en-US" sz="2000" dirty="0" err="1">
                <a:solidFill>
                  <a:srgbClr val="000000"/>
                </a:solidFill>
              </a:rPr>
              <a:t>malaikat</a:t>
            </a:r>
            <a:r>
              <a:rPr lang="en-US" sz="2000" dirty="0">
                <a:solidFill>
                  <a:srgbClr val="000000"/>
                </a:solidFill>
              </a:rPr>
              <a:t>-Nya.(3:5)</a:t>
            </a:r>
          </a:p>
        </p:txBody>
      </p:sp>
      <p:sp>
        <p:nvSpPr>
          <p:cNvPr id="30"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957531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circle(in)">
                                      <p:cBhvr>
                                        <p:cTn id="1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60010"/>
          </a:xfrm>
          <a:prstGeom prst="rect">
            <a:avLst/>
          </a:prstGeom>
        </p:spPr>
      </p:pic>
      <p:sp>
        <p:nvSpPr>
          <p:cNvPr id="111618" name="Rectangle 2"/>
          <p:cNvSpPr>
            <a:spLocks noGrp="1" noChangeArrowheads="1"/>
          </p:cNvSpPr>
          <p:nvPr>
            <p:ph type="ctrTitle"/>
          </p:nvPr>
        </p:nvSpPr>
        <p:spPr>
          <a:xfrm>
            <a:off x="2" y="4727"/>
            <a:ext cx="9629103" cy="2771839"/>
          </a:xfrm>
        </p:spPr>
        <p:txBody>
          <a:bodyPr/>
          <a:lstStyle/>
          <a:p>
            <a:r>
              <a:rPr lang="en-US" sz="5400" b="1" dirty="0" err="1">
                <a:effectLst>
                  <a:glow rad="177800">
                    <a:schemeClr val="tx1"/>
                  </a:glow>
                </a:effectLst>
                <a:latin typeface="Arial" charset="0"/>
                <a:ea typeface="ＭＳ Ｐゴシック" charset="0"/>
              </a:rPr>
              <a:t>Kristus</a:t>
            </a:r>
            <a:r>
              <a:rPr lang="en-US" sz="5400" b="1" dirty="0">
                <a:effectLst>
                  <a:glow rad="177800">
                    <a:schemeClr val="tx1"/>
                  </a:glow>
                </a:effectLst>
                <a:latin typeface="Arial" charset="0"/>
                <a:ea typeface="ＭＳ Ｐゴシック" charset="0"/>
              </a:rPr>
              <a:t> </a:t>
            </a:r>
            <a:r>
              <a:rPr lang="en-US" sz="5400" b="1" dirty="0" err="1">
                <a:effectLst>
                  <a:glow rad="177800">
                    <a:schemeClr val="tx1"/>
                  </a:glow>
                </a:effectLst>
                <a:latin typeface="Arial" charset="0"/>
                <a:ea typeface="ＭＳ Ｐゴシック" charset="0"/>
              </a:rPr>
              <a:t>memiliki</a:t>
            </a:r>
            <a:r>
              <a:rPr lang="en-US" sz="5400" b="1" dirty="0">
                <a:effectLst>
                  <a:glow rad="177800">
                    <a:schemeClr val="tx1"/>
                  </a:glow>
                </a:effectLst>
                <a:latin typeface="Arial" charset="0"/>
                <a:ea typeface="ＭＳ Ｐゴシック" charset="0"/>
              </a:rPr>
              <a:t> </a:t>
            </a:r>
            <a:r>
              <a:rPr lang="en-US" sz="5400" b="1" dirty="0" err="1">
                <a:effectLst>
                  <a:glow rad="177800">
                    <a:schemeClr val="tx1"/>
                  </a:glow>
                </a:effectLst>
                <a:latin typeface="Arial" charset="0"/>
                <a:ea typeface="ＭＳ Ｐゴシック" charset="0"/>
              </a:rPr>
              <a:t>masa</a:t>
            </a:r>
            <a:r>
              <a:rPr lang="en-US" sz="5400" b="1" dirty="0">
                <a:effectLst>
                  <a:glow rad="177800">
                    <a:schemeClr val="tx1"/>
                  </a:glow>
                </a:effectLst>
                <a:latin typeface="Arial" charset="0"/>
                <a:ea typeface="ＭＳ Ｐゴシック" charset="0"/>
              </a:rPr>
              <a:t> </a:t>
            </a:r>
            <a:r>
              <a:rPr lang="en-US" sz="5400" b="1" dirty="0" err="1">
                <a:effectLst>
                  <a:glow rad="177800">
                    <a:schemeClr val="tx1"/>
                  </a:glow>
                </a:effectLst>
                <a:latin typeface="Arial" charset="0"/>
                <a:ea typeface="ＭＳ Ｐゴシック" charset="0"/>
              </a:rPr>
              <a:t>depan</a:t>
            </a:r>
            <a:r>
              <a:rPr lang="en-US" sz="5400" b="1" dirty="0">
                <a:effectLst>
                  <a:glow rad="177800">
                    <a:schemeClr val="tx1"/>
                  </a:glow>
                </a:effectLst>
                <a:latin typeface="Arial" charset="0"/>
                <a:ea typeface="ＭＳ Ｐゴシック" charset="0"/>
              </a:rPr>
              <a:t> yang </a:t>
            </a:r>
            <a:r>
              <a:rPr lang="en-US" sz="5400" b="1" dirty="0" err="1">
                <a:effectLst>
                  <a:glow rad="177800">
                    <a:schemeClr val="tx1"/>
                  </a:glow>
                </a:effectLst>
                <a:latin typeface="Arial" charset="0"/>
                <a:ea typeface="ＭＳ Ｐゴシック" charset="0"/>
              </a:rPr>
              <a:t>fantastis</a:t>
            </a:r>
            <a:r>
              <a:rPr lang="en-US" sz="5400" b="1" dirty="0">
                <a:effectLst>
                  <a:glow rad="177800">
                    <a:schemeClr val="tx1"/>
                  </a:glow>
                </a:effectLst>
                <a:latin typeface="Arial" charset="0"/>
                <a:ea typeface="ＭＳ Ｐゴシック" charset="0"/>
              </a:rPr>
              <a:t> </a:t>
            </a:r>
            <a:r>
              <a:rPr lang="en-US" sz="5400" b="1" dirty="0" err="1">
                <a:effectLst>
                  <a:glow rad="177800">
                    <a:schemeClr val="tx1"/>
                  </a:glow>
                </a:effectLst>
                <a:latin typeface="Arial" charset="0"/>
                <a:ea typeface="ＭＳ Ｐゴシック" charset="0"/>
              </a:rPr>
              <a:t>untukmu</a:t>
            </a:r>
            <a:r>
              <a:rPr lang="en-US" sz="5400" b="1" dirty="0">
                <a:effectLst>
                  <a:glow rad="177800">
                    <a:schemeClr val="tx1"/>
                  </a:glow>
                </a:effectLst>
                <a:latin typeface="Arial" charset="0"/>
                <a:ea typeface="ＭＳ Ｐゴシック" charset="0"/>
              </a:rPr>
              <a:t>!</a:t>
            </a:r>
          </a:p>
        </p:txBody>
      </p:sp>
      <p:sp>
        <p:nvSpPr>
          <p:cNvPr id="4" name="Rectangle 2"/>
          <p:cNvSpPr txBox="1">
            <a:spLocks noChangeArrowheads="1"/>
          </p:cNvSpPr>
          <p:nvPr/>
        </p:nvSpPr>
        <p:spPr bwMode="auto">
          <a:xfrm>
            <a:off x="3" y="3997029"/>
            <a:ext cx="9144001" cy="27718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ru-RU" sz="4000" b="1" dirty="0">
                <a:solidFill>
                  <a:srgbClr val="FFFFFF"/>
                </a:solidFill>
                <a:effectLst>
                  <a:glow rad="177800">
                    <a:srgbClr val="000000"/>
                  </a:glow>
                </a:effectLst>
                <a:latin typeface="Arial" charset="0"/>
                <a:ea typeface="ＭＳ Ｐゴシック" charset="0"/>
              </a:rPr>
              <a:t>"</a:t>
            </a:r>
            <a:r>
              <a:rPr lang="en-US" sz="4000" b="1" dirty="0" err="1">
                <a:solidFill>
                  <a:srgbClr val="FFFFFF"/>
                </a:solidFill>
                <a:effectLst>
                  <a:glow rad="177800">
                    <a:srgbClr val="000000"/>
                  </a:glow>
                </a:effectLst>
                <a:latin typeface="Arial" charset="0"/>
                <a:ea typeface="ＭＳ Ｐゴシック" charset="0"/>
              </a:rPr>
              <a:t>Siapa</a:t>
            </a:r>
            <a:r>
              <a:rPr lang="en-US" sz="4000" b="1" dirty="0">
                <a:solidFill>
                  <a:srgbClr val="FFFFFF"/>
                </a:solidFill>
                <a:effectLst>
                  <a:glow rad="177800">
                    <a:srgbClr val="000000"/>
                  </a:glow>
                </a:effectLst>
                <a:latin typeface="Arial" charset="0"/>
                <a:ea typeface="ＭＳ Ｐゴシック" charset="0"/>
              </a:rPr>
              <a:t> </a:t>
            </a:r>
            <a:r>
              <a:rPr lang="en-US" sz="4000" b="1" dirty="0" err="1">
                <a:solidFill>
                  <a:srgbClr val="FFFFFF"/>
                </a:solidFill>
                <a:effectLst>
                  <a:glow rad="177800">
                    <a:srgbClr val="000000"/>
                  </a:glow>
                </a:effectLst>
                <a:latin typeface="Arial" charset="0"/>
                <a:ea typeface="ＭＳ Ｐゴシック" charset="0"/>
              </a:rPr>
              <a:t>bertelinga</a:t>
            </a:r>
            <a:r>
              <a:rPr lang="en-US" sz="4000" b="1" dirty="0">
                <a:solidFill>
                  <a:srgbClr val="FFFFFF"/>
                </a:solidFill>
                <a:effectLst>
                  <a:glow rad="177800">
                    <a:srgbClr val="000000"/>
                  </a:glow>
                </a:effectLst>
                <a:latin typeface="Arial" charset="0"/>
                <a:ea typeface="ＭＳ Ｐゴシック" charset="0"/>
              </a:rPr>
              <a:t>, </a:t>
            </a:r>
            <a:r>
              <a:rPr lang="en-US" sz="4000" b="1" dirty="0" err="1">
                <a:solidFill>
                  <a:srgbClr val="FFFFFF"/>
                </a:solidFill>
                <a:effectLst>
                  <a:glow rad="177800">
                    <a:srgbClr val="000000"/>
                  </a:glow>
                </a:effectLst>
                <a:latin typeface="Arial" charset="0"/>
                <a:ea typeface="ＭＳ Ｐゴシック" charset="0"/>
              </a:rPr>
              <a:t>hendaklah</a:t>
            </a:r>
            <a:r>
              <a:rPr lang="en-US" sz="4000" b="1" dirty="0">
                <a:solidFill>
                  <a:srgbClr val="FFFFFF"/>
                </a:solidFill>
                <a:effectLst>
                  <a:glow rad="177800">
                    <a:srgbClr val="000000"/>
                  </a:glow>
                </a:effectLst>
                <a:latin typeface="Arial" charset="0"/>
                <a:ea typeface="ＭＳ Ｐゴシック" charset="0"/>
              </a:rPr>
              <a:t> </a:t>
            </a:r>
            <a:r>
              <a:rPr lang="en-US" sz="4000" b="1" dirty="0" err="1">
                <a:solidFill>
                  <a:srgbClr val="FFFFFF"/>
                </a:solidFill>
                <a:effectLst>
                  <a:glow rad="177800">
                    <a:srgbClr val="000000"/>
                  </a:glow>
                </a:effectLst>
                <a:latin typeface="Arial" charset="0"/>
                <a:ea typeface="ＭＳ Ｐゴシック" charset="0"/>
              </a:rPr>
              <a:t>ia</a:t>
            </a:r>
            <a:r>
              <a:rPr lang="en-US" sz="4000" b="1" dirty="0">
                <a:solidFill>
                  <a:srgbClr val="FFFFFF"/>
                </a:solidFill>
                <a:effectLst>
                  <a:glow rad="177800">
                    <a:srgbClr val="000000"/>
                  </a:glow>
                </a:effectLst>
                <a:latin typeface="Arial" charset="0"/>
                <a:ea typeface="ＭＳ Ｐゴシック" charset="0"/>
              </a:rPr>
              <a:t> </a:t>
            </a:r>
            <a:r>
              <a:rPr lang="en-US" sz="4000" b="1" dirty="0" err="1">
                <a:solidFill>
                  <a:srgbClr val="FFFFFF"/>
                </a:solidFill>
                <a:effectLst>
                  <a:glow rad="177800">
                    <a:srgbClr val="000000"/>
                  </a:glow>
                </a:effectLst>
                <a:latin typeface="Arial" charset="0"/>
                <a:ea typeface="ＭＳ Ｐゴシック" charset="0"/>
              </a:rPr>
              <a:t>mendengarkan</a:t>
            </a:r>
            <a:r>
              <a:rPr lang="en-US" sz="4000" b="1" dirty="0">
                <a:solidFill>
                  <a:srgbClr val="FFFFFF"/>
                </a:solidFill>
                <a:effectLst>
                  <a:glow rad="177800">
                    <a:srgbClr val="000000"/>
                  </a:glow>
                </a:effectLst>
                <a:latin typeface="Arial" charset="0"/>
                <a:ea typeface="ＭＳ Ｐゴシック" charset="0"/>
              </a:rPr>
              <a:t> </a:t>
            </a:r>
            <a:r>
              <a:rPr lang="en-US" sz="4000" b="1" dirty="0" err="1">
                <a:solidFill>
                  <a:srgbClr val="FFFFFF"/>
                </a:solidFill>
                <a:effectLst>
                  <a:glow rad="177800">
                    <a:srgbClr val="000000"/>
                  </a:glow>
                </a:effectLst>
                <a:latin typeface="Arial" charset="0"/>
                <a:ea typeface="ＭＳ Ｐゴシック" charset="0"/>
              </a:rPr>
              <a:t>apa</a:t>
            </a:r>
            <a:r>
              <a:rPr lang="en-US" sz="4000" b="1" dirty="0">
                <a:solidFill>
                  <a:srgbClr val="FFFFFF"/>
                </a:solidFill>
                <a:effectLst>
                  <a:glow rad="177800">
                    <a:srgbClr val="000000"/>
                  </a:glow>
                </a:effectLst>
                <a:latin typeface="Arial" charset="0"/>
                <a:ea typeface="ＭＳ Ｐゴシック" charset="0"/>
              </a:rPr>
              <a:t> yang </a:t>
            </a:r>
            <a:r>
              <a:rPr lang="en-US" sz="4000" b="1" dirty="0" err="1">
                <a:solidFill>
                  <a:srgbClr val="FFFFFF"/>
                </a:solidFill>
                <a:effectLst>
                  <a:glow rad="177800">
                    <a:srgbClr val="000000"/>
                  </a:glow>
                </a:effectLst>
                <a:latin typeface="Arial" charset="0"/>
                <a:ea typeface="ＭＳ Ｐゴシック" charset="0"/>
              </a:rPr>
              <a:t>dikatakan</a:t>
            </a:r>
            <a:r>
              <a:rPr lang="en-US" sz="4000" b="1" dirty="0">
                <a:solidFill>
                  <a:srgbClr val="FFFFFF"/>
                </a:solidFill>
                <a:effectLst>
                  <a:glow rad="177800">
                    <a:srgbClr val="000000"/>
                  </a:glow>
                </a:effectLst>
                <a:latin typeface="Arial" charset="0"/>
                <a:ea typeface="ＭＳ Ｐゴシック" charset="0"/>
              </a:rPr>
              <a:t> </a:t>
            </a:r>
            <a:r>
              <a:rPr lang="en-US" sz="4000" b="1" dirty="0" err="1">
                <a:solidFill>
                  <a:srgbClr val="FFFFFF"/>
                </a:solidFill>
                <a:effectLst>
                  <a:glow rad="177800">
                    <a:srgbClr val="000000"/>
                  </a:glow>
                </a:effectLst>
                <a:latin typeface="Arial" charset="0"/>
                <a:ea typeface="ＭＳ Ｐゴシック" charset="0"/>
              </a:rPr>
              <a:t>Roh</a:t>
            </a:r>
            <a:r>
              <a:rPr lang="en-US" sz="4000" b="1" dirty="0">
                <a:solidFill>
                  <a:srgbClr val="FFFFFF"/>
                </a:solidFill>
                <a:effectLst>
                  <a:glow rad="177800">
                    <a:srgbClr val="000000"/>
                  </a:glow>
                </a:effectLst>
                <a:latin typeface="Arial" charset="0"/>
                <a:ea typeface="ＭＳ Ｐゴシック" charset="0"/>
              </a:rPr>
              <a:t> </a:t>
            </a:r>
            <a:r>
              <a:rPr lang="en-US" sz="4000" b="1" dirty="0" err="1">
                <a:solidFill>
                  <a:srgbClr val="FFFFFF"/>
                </a:solidFill>
                <a:effectLst>
                  <a:glow rad="177800">
                    <a:srgbClr val="000000"/>
                  </a:glow>
                </a:effectLst>
                <a:latin typeface="Arial" charset="0"/>
                <a:ea typeface="ＭＳ Ｐゴシック" charset="0"/>
              </a:rPr>
              <a:t>kepada</a:t>
            </a:r>
            <a:r>
              <a:rPr lang="en-US" sz="4000" b="1" dirty="0">
                <a:solidFill>
                  <a:srgbClr val="FFFFFF"/>
                </a:solidFill>
                <a:effectLst>
                  <a:glow rad="177800">
                    <a:srgbClr val="000000"/>
                  </a:glow>
                </a:effectLst>
                <a:latin typeface="Arial" charset="0"/>
                <a:ea typeface="ＭＳ Ｐゴシック" charset="0"/>
              </a:rPr>
              <a:t> </a:t>
            </a:r>
            <a:r>
              <a:rPr lang="en-US" sz="4000" b="1" dirty="0" err="1">
                <a:solidFill>
                  <a:srgbClr val="FFFFFF"/>
                </a:solidFill>
                <a:effectLst>
                  <a:glow rad="177800">
                    <a:srgbClr val="000000"/>
                  </a:glow>
                </a:effectLst>
                <a:latin typeface="Arial" charset="0"/>
                <a:ea typeface="ＭＳ Ｐゴシック" charset="0"/>
              </a:rPr>
              <a:t>jemaat-jemaat</a:t>
            </a:r>
            <a:r>
              <a:rPr lang="ru-RU" sz="4000" b="1" dirty="0">
                <a:solidFill>
                  <a:srgbClr val="FFFFFF"/>
                </a:solidFill>
                <a:effectLst>
                  <a:glow rad="177800">
                    <a:srgbClr val="000000"/>
                  </a:glow>
                </a:effectLst>
                <a:latin typeface="Arial" charset="0"/>
                <a:ea typeface="ＭＳ Ｐゴシック" charset="0"/>
              </a:rPr>
              <a:t>"</a:t>
            </a:r>
            <a:r>
              <a:rPr lang="en-US" sz="4000" b="1" dirty="0">
                <a:solidFill>
                  <a:srgbClr val="FFFFFF"/>
                </a:solidFill>
                <a:effectLst>
                  <a:glow rad="177800">
                    <a:srgbClr val="000000"/>
                  </a:glow>
                </a:effectLst>
                <a:latin typeface="Arial" charset="0"/>
                <a:ea typeface="ＭＳ Ｐゴシック" charset="0"/>
              </a:rPr>
              <a:t> (3:6 </a:t>
            </a:r>
            <a:r>
              <a:rPr lang="en-US" sz="3600" b="1" dirty="0">
                <a:solidFill>
                  <a:srgbClr val="FFFFFF"/>
                </a:solidFill>
                <a:effectLst>
                  <a:glow rad="177800">
                    <a:srgbClr val="000000"/>
                  </a:glow>
                </a:effectLst>
                <a:latin typeface="Arial" charset="0"/>
                <a:ea typeface="ＭＳ Ｐゴシック" charset="0"/>
              </a:rPr>
              <a:t>TB</a:t>
            </a:r>
            <a:r>
              <a:rPr lang="en-US" sz="4000" b="1" dirty="0">
                <a:solidFill>
                  <a:srgbClr val="FFFFFF"/>
                </a:solidFill>
                <a:effectLst>
                  <a:glow rad="177800">
                    <a:srgbClr val="000000"/>
                  </a:glow>
                </a:effectLst>
                <a:latin typeface="Arial" charset="0"/>
                <a:ea typeface="ＭＳ Ｐゴシック" charset="0"/>
              </a:rPr>
              <a:t>)</a:t>
            </a:r>
          </a:p>
        </p:txBody>
      </p:sp>
    </p:spTree>
    <p:extLst>
      <p:ext uri="{BB962C8B-B14F-4D97-AF65-F5344CB8AC3E}">
        <p14:creationId xmlns:p14="http://schemas.microsoft.com/office/powerpoint/2010/main" val="146297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Title 1"/>
          <p:cNvSpPr>
            <a:spLocks noGrp="1"/>
          </p:cNvSpPr>
          <p:nvPr>
            <p:ph type="title"/>
          </p:nvPr>
        </p:nvSpPr>
        <p:spPr>
          <a:xfrm>
            <a:off x="107952" y="188915"/>
            <a:ext cx="8928100" cy="2303463"/>
          </a:xfrm>
        </p:spPr>
        <p:txBody>
          <a:bodyPr/>
          <a:lstStyle/>
          <a:p>
            <a:r>
              <a:rPr lang="en-US" b="1" dirty="0" err="1">
                <a:latin typeface="Alan Den" charset="0"/>
                <a:ea typeface="ＭＳ Ｐゴシック" charset="0"/>
                <a:cs typeface="Alan Den" charset="0"/>
              </a:rPr>
              <a:t>Jika</a:t>
            </a:r>
            <a:r>
              <a:rPr lang="en-US" b="1" dirty="0">
                <a:latin typeface="Alan Den" charset="0"/>
                <a:ea typeface="ＭＳ Ｐゴシック" charset="0"/>
                <a:cs typeface="Alan Den" charset="0"/>
              </a:rPr>
              <a:t> </a:t>
            </a:r>
            <a:r>
              <a:rPr lang="en-US" b="1" dirty="0" err="1">
                <a:latin typeface="Alan Den" charset="0"/>
                <a:ea typeface="ＭＳ Ｐゴシック" charset="0"/>
                <a:cs typeface="Alan Den" charset="0"/>
              </a:rPr>
              <a:t>Yesus</a:t>
            </a:r>
            <a:r>
              <a:rPr lang="en-US" b="1" dirty="0">
                <a:latin typeface="Alan Den" charset="0"/>
                <a:ea typeface="ＭＳ Ｐゴシック" charset="0"/>
                <a:cs typeface="Alan Den" charset="0"/>
              </a:rPr>
              <a:t> </a:t>
            </a:r>
            <a:r>
              <a:rPr lang="en-US" b="1" dirty="0" err="1">
                <a:latin typeface="Alan Den" charset="0"/>
                <a:ea typeface="ＭＳ Ｐゴシック" charset="0"/>
                <a:cs typeface="Alan Den" charset="0"/>
              </a:rPr>
              <a:t>menulis</a:t>
            </a:r>
            <a:r>
              <a:rPr lang="en-US" b="1" dirty="0">
                <a:latin typeface="Alan Den" charset="0"/>
                <a:ea typeface="ＭＳ Ｐゴシック" charset="0"/>
                <a:cs typeface="Alan Den" charset="0"/>
              </a:rPr>
              <a:t> </a:t>
            </a:r>
            <a:r>
              <a:rPr lang="en-US" b="1" dirty="0" err="1">
                <a:latin typeface="Alan Den" charset="0"/>
                <a:ea typeface="ＭＳ Ｐゴシック" charset="0"/>
                <a:cs typeface="Alan Den" charset="0"/>
              </a:rPr>
              <a:t>surat</a:t>
            </a:r>
            <a:r>
              <a:rPr lang="en-US" b="1" dirty="0">
                <a:latin typeface="Alan Den" charset="0"/>
                <a:ea typeface="ＭＳ Ｐゴシック" charset="0"/>
                <a:cs typeface="Alan Den" charset="0"/>
              </a:rPr>
              <a:t> </a:t>
            </a:r>
            <a:r>
              <a:rPr lang="en-US" b="1" dirty="0" err="1">
                <a:latin typeface="Alan Den" charset="0"/>
                <a:ea typeface="ＭＳ Ｐゴシック" charset="0"/>
                <a:cs typeface="Alan Den" charset="0"/>
              </a:rPr>
              <a:t>untuk</a:t>
            </a:r>
            <a:r>
              <a:rPr lang="en-US" b="1" dirty="0">
                <a:latin typeface="Alan Den" charset="0"/>
                <a:ea typeface="ＭＳ Ｐゴシック" charset="0"/>
                <a:cs typeface="Alan Den" charset="0"/>
              </a:rPr>
              <a:t> </a:t>
            </a:r>
            <a:r>
              <a:rPr lang="en-US" b="1" dirty="0" err="1">
                <a:latin typeface="Alan Den" charset="0"/>
                <a:ea typeface="ＭＳ Ｐゴシック" charset="0"/>
                <a:cs typeface="Alan Den" charset="0"/>
              </a:rPr>
              <a:t>ke</a:t>
            </a:r>
            <a:r>
              <a:rPr lang="en-US" b="1" dirty="0">
                <a:latin typeface="Alan Den" charset="0"/>
                <a:ea typeface="ＭＳ Ｐゴシック" charset="0"/>
                <a:cs typeface="Alan Den" charset="0"/>
              </a:rPr>
              <a:t> </a:t>
            </a:r>
            <a:r>
              <a:rPr lang="en-US" b="1" dirty="0" err="1">
                <a:latin typeface="Alan Den" charset="0"/>
                <a:ea typeface="ＭＳ Ｐゴシック" charset="0"/>
                <a:cs typeface="Alan Den" charset="0"/>
              </a:rPr>
              <a:t>gereja</a:t>
            </a:r>
            <a:r>
              <a:rPr lang="en-US" b="1" dirty="0" err="1">
                <a:solidFill>
                  <a:srgbClr val="FFFF00"/>
                </a:solidFill>
                <a:latin typeface="Alan Den" charset="0"/>
                <a:ea typeface="ＭＳ Ｐゴシック" charset="0"/>
                <a:cs typeface="Alan Den" charset="0"/>
              </a:rPr>
              <a:t>mu</a:t>
            </a:r>
            <a:r>
              <a:rPr lang="en-US" b="1" dirty="0">
                <a:latin typeface="Alan Den" charset="0"/>
                <a:ea typeface="ＭＳ Ｐゴシック" charset="0"/>
                <a:cs typeface="Alan Den" charset="0"/>
              </a:rPr>
              <a:t>, </a:t>
            </a:r>
            <a:br>
              <a:rPr lang="en-US" b="1" dirty="0">
                <a:latin typeface="Alan Den" charset="0"/>
                <a:ea typeface="ＭＳ Ｐゴシック" charset="0"/>
                <a:cs typeface="Alan Den" charset="0"/>
              </a:rPr>
            </a:br>
            <a:r>
              <a:rPr lang="en-US" sz="5400" b="1" dirty="0" err="1">
                <a:solidFill>
                  <a:srgbClr val="FFFF00"/>
                </a:solidFill>
                <a:latin typeface="Alan Den" charset="0"/>
                <a:ea typeface="ＭＳ Ｐゴシック" charset="0"/>
                <a:cs typeface="Alan Den" charset="0"/>
              </a:rPr>
              <a:t>a</a:t>
            </a:r>
            <a:r>
              <a:rPr lang="en-US" sz="5400" b="1" dirty="0" err="1">
                <a:latin typeface="Alan Den" charset="0"/>
                <a:ea typeface="ＭＳ Ｐゴシック" charset="0"/>
                <a:cs typeface="Alan Den" charset="0"/>
              </a:rPr>
              <a:t>pa</a:t>
            </a:r>
            <a:r>
              <a:rPr lang="en-US" sz="5400" b="1" dirty="0">
                <a:latin typeface="Alan Den" charset="0"/>
                <a:ea typeface="ＭＳ Ｐゴシック" charset="0"/>
                <a:cs typeface="Alan Den" charset="0"/>
              </a:rPr>
              <a:t> </a:t>
            </a:r>
            <a:r>
              <a:rPr lang="en-US" sz="5400" b="1" dirty="0">
                <a:solidFill>
                  <a:srgbClr val="FFFF00"/>
                </a:solidFill>
                <a:latin typeface="Alan Den" charset="0"/>
                <a:ea typeface="ＭＳ Ｐゴシック" charset="0"/>
                <a:cs typeface="Alan Den" charset="0"/>
              </a:rPr>
              <a:t>y</a:t>
            </a:r>
            <a:r>
              <a:rPr lang="en-US" sz="5400" b="1" dirty="0">
                <a:latin typeface="Alan Den" charset="0"/>
                <a:ea typeface="ＭＳ Ｐゴシック" charset="0"/>
                <a:cs typeface="Alan Den" charset="0"/>
              </a:rPr>
              <a:t>ang </a:t>
            </a:r>
            <a:r>
              <a:rPr lang="en-US" sz="5400" b="1" dirty="0" err="1">
                <a:solidFill>
                  <a:srgbClr val="FFFF00"/>
                </a:solidFill>
                <a:latin typeface="Alan Den" charset="0"/>
                <a:ea typeface="ＭＳ Ｐゴシック" charset="0"/>
                <a:cs typeface="Alan Den" charset="0"/>
              </a:rPr>
              <a:t>Y</a:t>
            </a:r>
            <a:r>
              <a:rPr lang="en-US" sz="5400" b="1" dirty="0" err="1">
                <a:latin typeface="Alan Den" charset="0"/>
                <a:ea typeface="ＭＳ Ｐゴシック" charset="0"/>
                <a:cs typeface="Alan Den" charset="0"/>
              </a:rPr>
              <a:t>esus</a:t>
            </a:r>
            <a:r>
              <a:rPr lang="en-US" sz="5400" b="1" dirty="0">
                <a:latin typeface="Alan Den" charset="0"/>
                <a:ea typeface="ＭＳ Ｐゴシック" charset="0"/>
                <a:cs typeface="Alan Den" charset="0"/>
              </a:rPr>
              <a:t> </a:t>
            </a:r>
            <a:r>
              <a:rPr lang="en-US" sz="5400" b="1" dirty="0" err="1">
                <a:solidFill>
                  <a:srgbClr val="FFFF00"/>
                </a:solidFill>
                <a:latin typeface="Alan Den" charset="0"/>
                <a:ea typeface="ＭＳ Ｐゴシック" charset="0"/>
                <a:cs typeface="Alan Den" charset="0"/>
              </a:rPr>
              <a:t>k</a:t>
            </a:r>
            <a:r>
              <a:rPr lang="en-US" sz="5400" b="1" dirty="0" err="1">
                <a:latin typeface="Alan Den" charset="0"/>
                <a:ea typeface="ＭＳ Ｐゴシック" charset="0"/>
                <a:cs typeface="Alan Den" charset="0"/>
              </a:rPr>
              <a:t>atakan</a:t>
            </a:r>
            <a:r>
              <a:rPr lang="en-US" sz="5400" b="1" dirty="0">
                <a:latin typeface="Alan Den" charset="0"/>
                <a:ea typeface="ＭＳ Ｐゴシック" charset="0"/>
                <a:cs typeface="Alan Den" charset="0"/>
              </a:rPr>
              <a:t>?</a:t>
            </a:r>
            <a:endParaRPr lang="en-US" b="1" dirty="0">
              <a:latin typeface="Alan Den" charset="0"/>
              <a:ea typeface="ＭＳ Ｐゴシック" charset="0"/>
              <a:cs typeface="Alan Den" charset="0"/>
            </a:endParaRPr>
          </a:p>
        </p:txBody>
      </p:sp>
      <p:pic>
        <p:nvPicPr>
          <p:cNvPr id="227330" name="Picture 3" descr="rev_inro_Wax_Sealed_Envelope_cn_b_s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05001" y="2511425"/>
            <a:ext cx="55880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7331" name="TextBox 4"/>
          <p:cNvSpPr txBox="1">
            <a:spLocks noChangeArrowheads="1"/>
          </p:cNvSpPr>
          <p:nvPr/>
        </p:nvSpPr>
        <p:spPr bwMode="auto">
          <a:xfrm>
            <a:off x="4354286" y="3190877"/>
            <a:ext cx="838691"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spcBef>
                <a:spcPct val="0"/>
              </a:spcBef>
              <a:spcAft>
                <a:spcPct val="0"/>
              </a:spcAft>
            </a:pPr>
            <a:r>
              <a:rPr lang="en-US" sz="5400" dirty="0">
                <a:solidFill>
                  <a:srgbClr val="FFFFFF"/>
                </a:solidFill>
                <a:latin typeface="Times New Roman" charset="0"/>
                <a:cs typeface="Times New Roman" charset="0"/>
              </a:rPr>
              <a:t>W</a:t>
            </a:r>
          </a:p>
        </p:txBody>
      </p:sp>
      <p:sp>
        <p:nvSpPr>
          <p:cNvPr id="227332" name="TextBox 5"/>
          <p:cNvSpPr txBox="1">
            <a:spLocks noChangeArrowheads="1"/>
          </p:cNvSpPr>
          <p:nvPr/>
        </p:nvSpPr>
        <p:spPr bwMode="auto">
          <a:xfrm>
            <a:off x="2003428" y="4473578"/>
            <a:ext cx="5400675"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0"/>
              </a:spcBef>
              <a:spcAft>
                <a:spcPct val="0"/>
              </a:spcAft>
            </a:pPr>
            <a:r>
              <a:rPr lang="en-US" sz="9600" dirty="0" err="1">
                <a:solidFill>
                  <a:srgbClr val="000000"/>
                </a:solidFill>
                <a:latin typeface="Times New Roman" charset="0"/>
                <a:cs typeface="Times New Roman" charset="0"/>
              </a:rPr>
              <a:t>Wahyu</a:t>
            </a:r>
            <a:endParaRPr lang="en-US" sz="9600" dirty="0">
              <a:solidFill>
                <a:srgbClr val="000000"/>
              </a:solidFill>
              <a:latin typeface="Times New Roman" charset="0"/>
              <a:cs typeface="Times New Roman" charset="0"/>
            </a:endParaRPr>
          </a:p>
        </p:txBody>
      </p:sp>
    </p:spTree>
    <p:extLst>
      <p:ext uri="{BB962C8B-B14F-4D97-AF65-F5344CB8AC3E}">
        <p14:creationId xmlns:p14="http://schemas.microsoft.com/office/powerpoint/2010/main" val="7353928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72252" y="4723"/>
            <a:ext cx="5871751" cy="6860464"/>
          </a:xfrm>
          <a:prstGeom prst="rect">
            <a:avLst/>
          </a:prstGeom>
        </p:spPr>
      </p:pic>
      <p:sp>
        <p:nvSpPr>
          <p:cNvPr id="4" name="Rectangle 2"/>
          <p:cNvSpPr txBox="1">
            <a:spLocks noChangeArrowheads="1"/>
          </p:cNvSpPr>
          <p:nvPr/>
        </p:nvSpPr>
        <p:spPr bwMode="auto">
          <a:xfrm>
            <a:off x="-573205" y="893537"/>
            <a:ext cx="4400283" cy="46397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6000" b="1" dirty="0" err="1">
                <a:solidFill>
                  <a:srgbClr val="FFFFFF"/>
                </a:solidFill>
                <a:effectLst>
                  <a:glow rad="177800">
                    <a:srgbClr val="000000"/>
                  </a:glow>
                </a:effectLst>
                <a:latin typeface="Arial" charset="0"/>
                <a:ea typeface="ＭＳ Ｐゴシック" charset="0"/>
              </a:rPr>
              <a:t>Jangan</a:t>
            </a:r>
            <a:r>
              <a:rPr lang="en-US" sz="6000" b="1" dirty="0">
                <a:solidFill>
                  <a:srgbClr val="FFFFFF"/>
                </a:solidFill>
                <a:effectLst>
                  <a:glow rad="177800">
                    <a:srgbClr val="000000"/>
                  </a:glow>
                </a:effectLst>
                <a:latin typeface="Arial" charset="0"/>
                <a:ea typeface="ＭＳ Ｐゴシック" charset="0"/>
              </a:rPr>
              <a:t> </a:t>
            </a:r>
            <a:r>
              <a:rPr lang="en-US" sz="6000" b="1" dirty="0" err="1">
                <a:solidFill>
                  <a:srgbClr val="FFFFFF"/>
                </a:solidFill>
                <a:effectLst>
                  <a:glow rad="177800">
                    <a:srgbClr val="000000"/>
                  </a:glow>
                </a:effectLst>
                <a:latin typeface="Arial" charset="0"/>
                <a:ea typeface="ＭＳ Ｐゴシック" charset="0"/>
              </a:rPr>
              <a:t>tidur</a:t>
            </a:r>
            <a:r>
              <a:rPr lang="en-US" sz="6000" b="1" dirty="0">
                <a:solidFill>
                  <a:srgbClr val="FFFFFF"/>
                </a:solidFill>
                <a:effectLst>
                  <a:glow rad="177800">
                    <a:srgbClr val="000000"/>
                  </a:glow>
                </a:effectLst>
                <a:latin typeface="Arial" charset="0"/>
                <a:ea typeface="ＭＳ Ｐゴシック" charset="0"/>
              </a:rPr>
              <a:t> di </a:t>
            </a:r>
            <a:r>
              <a:rPr lang="en-US" sz="6000" b="1" dirty="0" err="1">
                <a:solidFill>
                  <a:srgbClr val="FFFFFF"/>
                </a:solidFill>
                <a:effectLst>
                  <a:glow rad="177800">
                    <a:srgbClr val="000000"/>
                  </a:glow>
                </a:effectLst>
                <a:latin typeface="Arial" charset="0"/>
                <a:ea typeface="ＭＳ Ｐゴシック" charset="0"/>
              </a:rPr>
              <a:t>gereja</a:t>
            </a:r>
            <a:r>
              <a:rPr lang="en-US" sz="6000" b="1" dirty="0">
                <a:solidFill>
                  <a:srgbClr val="FFFFFF"/>
                </a:solidFill>
                <a:effectLst>
                  <a:glow rad="177800">
                    <a:srgbClr val="000000"/>
                  </a:glow>
                </a:effectLst>
                <a:latin typeface="Arial" charset="0"/>
                <a:ea typeface="ＭＳ Ｐゴシック" charset="0"/>
              </a:rPr>
              <a:t>!</a:t>
            </a:r>
          </a:p>
        </p:txBody>
      </p:sp>
      <p:sp>
        <p:nvSpPr>
          <p:cNvPr id="111618" name="Rectangle 2"/>
          <p:cNvSpPr>
            <a:spLocks noGrp="1" noChangeArrowheads="1"/>
          </p:cNvSpPr>
          <p:nvPr>
            <p:ph type="ctrTitle"/>
          </p:nvPr>
        </p:nvSpPr>
        <p:spPr>
          <a:xfrm>
            <a:off x="3272253" y="241487"/>
            <a:ext cx="4036492" cy="963845"/>
          </a:xfrm>
          <a:noFill/>
        </p:spPr>
        <p:txBody>
          <a:bodyPr/>
          <a:lstStyle/>
          <a:p>
            <a:r>
              <a:rPr lang="en-US" sz="4800" b="1" dirty="0">
                <a:effectLst>
                  <a:glow rad="177800">
                    <a:schemeClr val="tx1"/>
                  </a:glow>
                </a:effectLst>
                <a:latin typeface="Arial" charset="0"/>
                <a:ea typeface="ＭＳ Ｐゴシック" charset="0"/>
              </a:rPr>
              <a:t>Ide </a:t>
            </a:r>
            <a:r>
              <a:rPr lang="en-US" sz="4800" b="1" dirty="0" err="1">
                <a:effectLst>
                  <a:glow rad="177800">
                    <a:schemeClr val="tx1"/>
                  </a:glow>
                </a:effectLst>
                <a:latin typeface="Arial" charset="0"/>
                <a:ea typeface="ＭＳ Ｐゴシック" charset="0"/>
              </a:rPr>
              <a:t>Utama</a:t>
            </a:r>
            <a:r>
              <a:rPr lang="en-US" sz="4800" b="1" dirty="0">
                <a:effectLst>
                  <a:glow rad="177800">
                    <a:schemeClr val="tx1"/>
                  </a:glow>
                </a:effectLst>
                <a:latin typeface="Arial" charset="0"/>
                <a:ea typeface="ＭＳ Ｐゴシック" charset="0"/>
              </a:rPr>
              <a:t>?</a:t>
            </a:r>
          </a:p>
        </p:txBody>
      </p:sp>
      <p:sp>
        <p:nvSpPr>
          <p:cNvPr id="6" name="Rectangle 2"/>
          <p:cNvSpPr txBox="1">
            <a:spLocks noChangeArrowheads="1"/>
          </p:cNvSpPr>
          <p:nvPr/>
        </p:nvSpPr>
        <p:spPr bwMode="auto">
          <a:xfrm>
            <a:off x="1463902" y="5888165"/>
            <a:ext cx="7680101" cy="963845"/>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3200" b="1" dirty="0">
                <a:solidFill>
                  <a:srgbClr val="000000"/>
                </a:solidFill>
                <a:latin typeface="Arial" charset="0"/>
                <a:ea typeface="ＭＳ Ｐゴシック" charset="0"/>
              </a:rPr>
              <a:t>Ma, </a:t>
            </a:r>
            <a:r>
              <a:rPr lang="en-US" sz="3200" b="1" dirty="0" err="1">
                <a:solidFill>
                  <a:srgbClr val="000000"/>
                </a:solidFill>
                <a:latin typeface="Arial" charset="0"/>
                <a:ea typeface="ＭＳ Ｐゴシック" charset="0"/>
              </a:rPr>
              <a:t>saya</a:t>
            </a:r>
            <a:r>
              <a:rPr lang="en-US" sz="3200" b="1" dirty="0">
                <a:solidFill>
                  <a:srgbClr val="000000"/>
                </a:solidFill>
                <a:latin typeface="Arial" charset="0"/>
                <a:ea typeface="ＭＳ Ｐゴシック" charset="0"/>
              </a:rPr>
              <a:t> </a:t>
            </a:r>
            <a:r>
              <a:rPr lang="en-US" sz="3200" b="1" dirty="0" err="1">
                <a:solidFill>
                  <a:srgbClr val="000000"/>
                </a:solidFill>
                <a:latin typeface="Arial" charset="0"/>
                <a:ea typeface="ＭＳ Ｐゴシック" charset="0"/>
              </a:rPr>
              <a:t>pikir</a:t>
            </a:r>
            <a:r>
              <a:rPr lang="en-US" sz="3200" b="1" dirty="0">
                <a:solidFill>
                  <a:srgbClr val="000000"/>
                </a:solidFill>
                <a:latin typeface="Arial" charset="0"/>
                <a:ea typeface="ＭＳ Ｐゴシック" charset="0"/>
              </a:rPr>
              <a:t> Papa </a:t>
            </a:r>
            <a:r>
              <a:rPr lang="en-US" sz="3200" b="1" dirty="0" err="1">
                <a:solidFill>
                  <a:srgbClr val="000000"/>
                </a:solidFill>
                <a:latin typeface="Arial" charset="0"/>
                <a:ea typeface="ＭＳ Ｐゴシック" charset="0"/>
              </a:rPr>
              <a:t>menganggap</a:t>
            </a:r>
            <a:r>
              <a:rPr lang="en-US" sz="3200" b="1" dirty="0">
                <a:solidFill>
                  <a:srgbClr val="000000"/>
                </a:solidFill>
                <a:latin typeface="Arial" charset="0"/>
                <a:ea typeface="ＭＳ Ｐゴシック" charset="0"/>
              </a:rPr>
              <a:t> </a:t>
            </a:r>
            <a:r>
              <a:rPr lang="ru-RU" sz="3200" b="1" dirty="0">
                <a:solidFill>
                  <a:srgbClr val="000000"/>
                </a:solidFill>
                <a:latin typeface="Arial" charset="0"/>
                <a:ea typeface="ＭＳ Ｐゴシック" charset="0"/>
              </a:rPr>
              <a:t>"</a:t>
            </a:r>
            <a:r>
              <a:rPr lang="en-US" sz="3200" b="1" dirty="0" err="1">
                <a:solidFill>
                  <a:srgbClr val="000000"/>
                </a:solidFill>
                <a:latin typeface="Arial" charset="0"/>
                <a:ea typeface="ＭＳ Ｐゴシック" charset="0"/>
              </a:rPr>
              <a:t>hari</a:t>
            </a:r>
            <a:r>
              <a:rPr lang="en-US" sz="3200" b="1" dirty="0">
                <a:solidFill>
                  <a:srgbClr val="000000"/>
                </a:solidFill>
                <a:latin typeface="Arial" charset="0"/>
                <a:ea typeface="ＭＳ Ｐゴシック" charset="0"/>
              </a:rPr>
              <a:t> </a:t>
            </a:r>
            <a:r>
              <a:rPr lang="en-US" sz="3200" b="1" dirty="0" err="1">
                <a:solidFill>
                  <a:srgbClr val="000000"/>
                </a:solidFill>
                <a:latin typeface="Arial" charset="0"/>
                <a:ea typeface="ＭＳ Ｐゴシック" charset="0"/>
              </a:rPr>
              <a:t>peristirahatan</a:t>
            </a:r>
            <a:r>
              <a:rPr lang="ru-RU" sz="3200" b="1" dirty="0">
                <a:solidFill>
                  <a:srgbClr val="000000"/>
                </a:solidFill>
                <a:latin typeface="Arial" charset="0"/>
                <a:ea typeface="ＭＳ Ｐゴシック" charset="0"/>
              </a:rPr>
              <a:t>"</a:t>
            </a:r>
            <a:r>
              <a:rPr lang="en-US" sz="3200" b="1" dirty="0">
                <a:solidFill>
                  <a:srgbClr val="000000"/>
                </a:solidFill>
                <a:latin typeface="Arial" charset="0"/>
                <a:ea typeface="ＭＳ Ｐゴシック" charset="0"/>
              </a:rPr>
              <a:t> </a:t>
            </a:r>
            <a:r>
              <a:rPr lang="en-US" sz="3200" b="1" dirty="0" err="1">
                <a:solidFill>
                  <a:srgbClr val="000000"/>
                </a:solidFill>
                <a:latin typeface="Arial" charset="0"/>
                <a:ea typeface="ＭＳ Ｐゴシック" charset="0"/>
              </a:rPr>
              <a:t>sedikit</a:t>
            </a:r>
            <a:r>
              <a:rPr lang="en-US" sz="3200" b="1" dirty="0">
                <a:solidFill>
                  <a:srgbClr val="000000"/>
                </a:solidFill>
                <a:latin typeface="Arial" charset="0"/>
                <a:ea typeface="ＭＳ Ｐゴシック" charset="0"/>
              </a:rPr>
              <a:t> </a:t>
            </a:r>
            <a:r>
              <a:rPr lang="en-US" sz="3200" b="1" dirty="0" err="1">
                <a:solidFill>
                  <a:srgbClr val="000000"/>
                </a:solidFill>
                <a:latin typeface="Arial" charset="0"/>
                <a:ea typeface="ＭＳ Ｐゴシック" charset="0"/>
              </a:rPr>
              <a:t>terlalu</a:t>
            </a:r>
            <a:r>
              <a:rPr lang="en-US" sz="3200" b="1" dirty="0">
                <a:solidFill>
                  <a:srgbClr val="000000"/>
                </a:solidFill>
                <a:latin typeface="Arial" charset="0"/>
                <a:ea typeface="ＭＳ Ｐゴシック" charset="0"/>
              </a:rPr>
              <a:t> </a:t>
            </a:r>
            <a:r>
              <a:rPr lang="en-US" sz="3200" b="1" dirty="0" err="1">
                <a:solidFill>
                  <a:srgbClr val="000000"/>
                </a:solidFill>
                <a:latin typeface="Arial" charset="0"/>
                <a:ea typeface="ＭＳ Ｐゴシック" charset="0"/>
              </a:rPr>
              <a:t>jauh</a:t>
            </a:r>
            <a:r>
              <a:rPr lang="en-US" sz="3200" b="1" dirty="0">
                <a:solidFill>
                  <a:srgbClr val="000000"/>
                </a:solidFill>
                <a:latin typeface="Arial" charset="0"/>
                <a:ea typeface="ＭＳ Ｐゴシック" charset="0"/>
              </a:rPr>
              <a:t>.</a:t>
            </a:r>
          </a:p>
        </p:txBody>
      </p:sp>
    </p:spTree>
    <p:extLst>
      <p:ext uri="{BB962C8B-B14F-4D97-AF65-F5344CB8AC3E}">
        <p14:creationId xmlns:p14="http://schemas.microsoft.com/office/powerpoint/2010/main" val="40503085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56459"/>
            <a:ext cx="9144000" cy="6101543"/>
          </a:xfrm>
          <a:prstGeom prst="rect">
            <a:avLst/>
          </a:prstGeom>
        </p:spPr>
      </p:pic>
      <p:sp>
        <p:nvSpPr>
          <p:cNvPr id="111618" name="Rectangle 2"/>
          <p:cNvSpPr>
            <a:spLocks noGrp="1" noChangeArrowheads="1"/>
          </p:cNvSpPr>
          <p:nvPr>
            <p:ph type="ctrTitle"/>
          </p:nvPr>
        </p:nvSpPr>
        <p:spPr>
          <a:xfrm>
            <a:off x="0" y="4724"/>
            <a:ext cx="9144000" cy="1243655"/>
          </a:xfrm>
          <a:solidFill>
            <a:schemeClr val="tx1"/>
          </a:solidFill>
        </p:spPr>
        <p:txBody>
          <a:bodyPr/>
          <a:lstStyle/>
          <a:p>
            <a:r>
              <a:rPr lang="en-US" sz="6000" b="1" dirty="0">
                <a:effectLst>
                  <a:glow rad="177800">
                    <a:schemeClr val="tx1"/>
                  </a:glow>
                </a:effectLst>
                <a:latin typeface="Arial" charset="0"/>
                <a:ea typeface="ＭＳ Ｐゴシック" charset="0"/>
              </a:rPr>
              <a:t>Ide </a:t>
            </a:r>
            <a:r>
              <a:rPr lang="en-US" sz="6000" b="1" dirty="0" err="1">
                <a:effectLst>
                  <a:glow rad="177800">
                    <a:schemeClr val="tx1"/>
                  </a:glow>
                </a:effectLst>
                <a:latin typeface="Arial" charset="0"/>
                <a:ea typeface="ＭＳ Ｐゴシック" charset="0"/>
              </a:rPr>
              <a:t>Utama</a:t>
            </a:r>
            <a:r>
              <a:rPr lang="en-US" sz="6000" b="1" dirty="0">
                <a:effectLst>
                  <a:glow rad="177800">
                    <a:schemeClr val="tx1"/>
                  </a:glow>
                </a:effectLst>
                <a:latin typeface="Arial" charset="0"/>
                <a:ea typeface="ＭＳ Ｐゴシック" charset="0"/>
              </a:rPr>
              <a:t>:</a:t>
            </a:r>
          </a:p>
        </p:txBody>
      </p:sp>
      <p:sp>
        <p:nvSpPr>
          <p:cNvPr id="4" name="Rectangle 2"/>
          <p:cNvSpPr txBox="1">
            <a:spLocks noChangeArrowheads="1"/>
          </p:cNvSpPr>
          <p:nvPr/>
        </p:nvSpPr>
        <p:spPr bwMode="auto">
          <a:xfrm>
            <a:off x="2" y="1829519"/>
            <a:ext cx="9008371" cy="426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sz="6000" b="1" dirty="0" err="1">
                <a:solidFill>
                  <a:srgbClr val="FFFFFF"/>
                </a:solidFill>
                <a:effectLst>
                  <a:glow rad="177800">
                    <a:srgbClr val="000000"/>
                  </a:glow>
                </a:effectLst>
                <a:latin typeface="Arial" charset="0"/>
                <a:ea typeface="ＭＳ Ｐゴシック" charset="0"/>
              </a:rPr>
              <a:t>Yesus</a:t>
            </a:r>
            <a:r>
              <a:rPr lang="en-US" sz="6000" b="1" dirty="0">
                <a:solidFill>
                  <a:srgbClr val="FFFFFF"/>
                </a:solidFill>
                <a:effectLst>
                  <a:glow rad="177800">
                    <a:srgbClr val="000000"/>
                  </a:glow>
                </a:effectLst>
                <a:latin typeface="Arial" charset="0"/>
                <a:ea typeface="ＭＳ Ｐゴシック" charset="0"/>
              </a:rPr>
              <a:t> </a:t>
            </a:r>
            <a:r>
              <a:rPr lang="en-US" sz="6000" b="1" dirty="0" err="1">
                <a:solidFill>
                  <a:srgbClr val="FFFFFF"/>
                </a:solidFill>
                <a:effectLst>
                  <a:glow rad="177800">
                    <a:srgbClr val="000000"/>
                  </a:glow>
                </a:effectLst>
                <a:latin typeface="Arial" charset="0"/>
                <a:ea typeface="ＭＳ Ｐゴシック" charset="0"/>
              </a:rPr>
              <a:t>mengetahui</a:t>
            </a:r>
            <a:r>
              <a:rPr lang="en-US" sz="6000" b="1" dirty="0">
                <a:solidFill>
                  <a:srgbClr val="FFFFFF"/>
                </a:solidFill>
                <a:effectLst>
                  <a:glow rad="177800">
                    <a:srgbClr val="000000"/>
                  </a:glow>
                </a:effectLst>
                <a:latin typeface="Arial" charset="0"/>
                <a:ea typeface="ＭＳ Ｐゴシック" charset="0"/>
              </a:rPr>
              <a:t> </a:t>
            </a:r>
            <a:r>
              <a:rPr lang="en-US" sz="6000" b="1" dirty="0" err="1">
                <a:solidFill>
                  <a:srgbClr val="FFFFFF"/>
                </a:solidFill>
                <a:effectLst>
                  <a:glow rad="177800">
                    <a:srgbClr val="000000"/>
                  </a:glow>
                </a:effectLst>
                <a:latin typeface="Arial" charset="0"/>
                <a:ea typeface="ＭＳ Ｐゴシック" charset="0"/>
              </a:rPr>
              <a:t>baik</a:t>
            </a:r>
            <a:r>
              <a:rPr lang="en-US" sz="6000" b="1" dirty="0">
                <a:solidFill>
                  <a:srgbClr val="FFFFFF"/>
                </a:solidFill>
                <a:effectLst>
                  <a:glow rad="177800">
                    <a:srgbClr val="000000"/>
                  </a:glow>
                </a:effectLst>
                <a:latin typeface="Arial" charset="0"/>
                <a:ea typeface="ＭＳ Ｐゴシック" charset="0"/>
              </a:rPr>
              <a:t>, </a:t>
            </a:r>
            <a:r>
              <a:rPr lang="en-US" sz="6000" b="1" dirty="0" err="1">
                <a:solidFill>
                  <a:srgbClr val="FFFFFF"/>
                </a:solidFill>
                <a:effectLst>
                  <a:glow rad="177800">
                    <a:srgbClr val="000000"/>
                  </a:glow>
                </a:effectLst>
                <a:latin typeface="Arial" charset="0"/>
                <a:ea typeface="ＭＳ Ｐゴシック" charset="0"/>
              </a:rPr>
              <a:t>buruk</a:t>
            </a:r>
            <a:r>
              <a:rPr lang="en-US" sz="6000" b="1" dirty="0">
                <a:solidFill>
                  <a:srgbClr val="FFFFFF"/>
                </a:solidFill>
                <a:effectLst>
                  <a:glow rad="177800">
                    <a:srgbClr val="000000"/>
                  </a:glow>
                </a:effectLst>
                <a:latin typeface="Arial" charset="0"/>
                <a:ea typeface="ＭＳ Ｐゴシック" charset="0"/>
              </a:rPr>
              <a:t>, </a:t>
            </a:r>
            <a:r>
              <a:rPr lang="en-US" sz="6000" b="1" dirty="0" err="1">
                <a:solidFill>
                  <a:srgbClr val="FFFFFF"/>
                </a:solidFill>
                <a:effectLst>
                  <a:glow rad="177800">
                    <a:srgbClr val="000000"/>
                  </a:glow>
                </a:effectLst>
                <a:latin typeface="Arial" charset="0"/>
                <a:ea typeface="ＭＳ Ｐゴシック" charset="0"/>
              </a:rPr>
              <a:t>dan</a:t>
            </a:r>
            <a:r>
              <a:rPr lang="en-US" sz="6000" b="1" dirty="0">
                <a:solidFill>
                  <a:srgbClr val="FFFFFF"/>
                </a:solidFill>
                <a:effectLst>
                  <a:glow rad="177800">
                    <a:srgbClr val="000000"/>
                  </a:glow>
                </a:effectLst>
                <a:latin typeface="Arial" charset="0"/>
                <a:ea typeface="ＭＳ Ｐゴシック" charset="0"/>
              </a:rPr>
              <a:t> </a:t>
            </a:r>
            <a:r>
              <a:rPr lang="en-US" sz="6000" b="1" dirty="0" err="1">
                <a:solidFill>
                  <a:srgbClr val="FFFF00"/>
                </a:solidFill>
                <a:effectLst>
                  <a:glow rad="177800">
                    <a:srgbClr val="000000"/>
                  </a:glow>
                </a:effectLst>
                <a:latin typeface="Arial" charset="0"/>
                <a:ea typeface="ＭＳ Ｐゴシック" charset="0"/>
              </a:rPr>
              <a:t>masa</a:t>
            </a:r>
            <a:r>
              <a:rPr lang="en-US" sz="6000" b="1" dirty="0">
                <a:solidFill>
                  <a:srgbClr val="FFFF00"/>
                </a:solidFill>
                <a:effectLst>
                  <a:glow rad="177800">
                    <a:srgbClr val="000000"/>
                  </a:glow>
                </a:effectLst>
                <a:latin typeface="Arial" charset="0"/>
                <a:ea typeface="ＭＳ Ｐゴシック" charset="0"/>
              </a:rPr>
              <a:t> </a:t>
            </a:r>
            <a:r>
              <a:rPr lang="en-US" sz="6000" b="1" dirty="0" err="1">
                <a:solidFill>
                  <a:srgbClr val="FFFF00"/>
                </a:solidFill>
                <a:effectLst>
                  <a:glow rad="177800">
                    <a:srgbClr val="000000"/>
                  </a:glow>
                </a:effectLst>
                <a:latin typeface="Arial" charset="0"/>
                <a:ea typeface="ＭＳ Ｐゴシック" charset="0"/>
              </a:rPr>
              <a:t>depan</a:t>
            </a:r>
            <a:r>
              <a:rPr lang="en-US" sz="6000" b="1" dirty="0">
                <a:solidFill>
                  <a:srgbClr val="FFFF00"/>
                </a:solidFill>
                <a:effectLst>
                  <a:glow rad="177800">
                    <a:srgbClr val="000000"/>
                  </a:glow>
                </a:effectLst>
                <a:latin typeface="Arial" charset="0"/>
                <a:ea typeface="ＭＳ Ｐゴシック" charset="0"/>
              </a:rPr>
              <a:t>   </a:t>
            </a:r>
            <a:r>
              <a:rPr lang="en-US" sz="6000" b="1" dirty="0">
                <a:solidFill>
                  <a:srgbClr val="FFFFFF"/>
                </a:solidFill>
                <a:effectLst>
                  <a:glow rad="177800">
                    <a:srgbClr val="000000"/>
                  </a:glow>
                </a:effectLst>
                <a:latin typeface="Arial" charset="0"/>
                <a:ea typeface="ＭＳ Ｐゴシック" charset="0"/>
              </a:rPr>
              <a:t>mu! </a:t>
            </a:r>
          </a:p>
        </p:txBody>
      </p:sp>
    </p:spTree>
    <p:extLst>
      <p:ext uri="{BB962C8B-B14F-4D97-AF65-F5344CB8AC3E}">
        <p14:creationId xmlns:p14="http://schemas.microsoft.com/office/powerpoint/2010/main" val="13216870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723"/>
            <a:ext cx="9144000" cy="1374134"/>
          </a:xfrm>
        </p:spPr>
        <p:txBody>
          <a:bodyPr/>
          <a:lstStyle/>
          <a:p>
            <a:r>
              <a:rPr lang="en-US" sz="6000" b="1" dirty="0" err="1">
                <a:effectLst>
                  <a:glow rad="177800">
                    <a:schemeClr val="tx1"/>
                  </a:glow>
                </a:effectLst>
                <a:latin typeface="Chalkboard"/>
                <a:ea typeface="ＭＳ Ｐゴシック" charset="0"/>
                <a:cs typeface="Chalkboard"/>
              </a:rPr>
              <a:t>Akankah</a:t>
            </a:r>
            <a:r>
              <a:rPr lang="en-US" sz="6000" b="1" dirty="0">
                <a:effectLst>
                  <a:glow rad="177800">
                    <a:schemeClr val="tx1"/>
                  </a:glow>
                </a:effectLst>
                <a:latin typeface="Chalkboard"/>
                <a:ea typeface="ＭＳ Ｐゴシック" charset="0"/>
                <a:cs typeface="Chalkboard"/>
              </a:rPr>
              <a:t> </a:t>
            </a:r>
            <a:r>
              <a:rPr lang="en-US" sz="6000" b="1" dirty="0" err="1">
                <a:effectLst>
                  <a:glow rad="177800">
                    <a:schemeClr val="tx1"/>
                  </a:glow>
                </a:effectLst>
                <a:latin typeface="Chalkboard"/>
                <a:ea typeface="ＭＳ Ｐゴシック" charset="0"/>
                <a:cs typeface="Chalkboard"/>
              </a:rPr>
              <a:t>kamu</a:t>
            </a:r>
            <a:r>
              <a:rPr lang="en-US" sz="6000" b="1" dirty="0">
                <a:effectLst>
                  <a:glow rad="177800">
                    <a:schemeClr val="tx1"/>
                  </a:glow>
                </a:effectLst>
                <a:latin typeface="Chalkboard"/>
                <a:ea typeface="ＭＳ Ｐゴシック" charset="0"/>
                <a:cs typeface="Chalkboard"/>
              </a:rPr>
              <a:t> </a:t>
            </a:r>
            <a:r>
              <a:rPr lang="en-US" sz="6000" b="1" dirty="0" err="1">
                <a:effectLst>
                  <a:glow rad="177800">
                    <a:schemeClr val="tx1"/>
                  </a:glow>
                </a:effectLst>
                <a:latin typeface="Chalkboard"/>
                <a:ea typeface="ＭＳ Ｐゴシック" charset="0"/>
                <a:cs typeface="Chalkboard"/>
              </a:rPr>
              <a:t>bangun</a:t>
            </a:r>
            <a:r>
              <a:rPr lang="en-US" sz="6000" b="1" dirty="0">
                <a:effectLst>
                  <a:glow rad="177800">
                    <a:schemeClr val="tx1"/>
                  </a:glow>
                </a:effectLst>
                <a:latin typeface="Chalkboard"/>
                <a:ea typeface="ＭＳ Ｐゴシック" charset="0"/>
                <a:cs typeface="Chalkboard"/>
              </a:rPr>
              <a:t>?</a:t>
            </a:r>
          </a:p>
        </p:txBody>
      </p:sp>
      <p:sp>
        <p:nvSpPr>
          <p:cNvPr id="4" name="Rectangle 2"/>
          <p:cNvSpPr txBox="1">
            <a:spLocks noChangeArrowheads="1"/>
          </p:cNvSpPr>
          <p:nvPr/>
        </p:nvSpPr>
        <p:spPr bwMode="auto">
          <a:xfrm>
            <a:off x="158761" y="2300389"/>
            <a:ext cx="8802054" cy="2864862"/>
          </a:xfrm>
          <a:prstGeom prst="rect">
            <a:avLst/>
          </a:prstGeom>
          <a:solidFill>
            <a:srgbClr val="0000F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5400" b="1" dirty="0" err="1">
                <a:solidFill>
                  <a:srgbClr val="FFFFFF"/>
                </a:solidFill>
                <a:effectLst>
                  <a:glow rad="177800">
                    <a:srgbClr val="000000"/>
                  </a:glow>
                </a:effectLst>
                <a:latin typeface="Chalkboard"/>
                <a:ea typeface="ＭＳ Ｐゴシック" charset="0"/>
                <a:cs typeface="Chalkboard"/>
              </a:rPr>
              <a:t>Bagaimana</a:t>
            </a:r>
            <a:r>
              <a:rPr lang="en-US" sz="5400" b="1" dirty="0">
                <a:solidFill>
                  <a:srgbClr val="FFFFFF"/>
                </a:solidFill>
                <a:effectLst>
                  <a:glow rad="177800">
                    <a:srgbClr val="000000"/>
                  </a:glow>
                </a:effectLst>
                <a:latin typeface="Chalkboard"/>
                <a:ea typeface="ＭＳ Ｐゴシック" charset="0"/>
                <a:cs typeface="Chalkboard"/>
              </a:rPr>
              <a:t> </a:t>
            </a:r>
            <a:r>
              <a:rPr lang="en-US" sz="5400" b="1" dirty="0" err="1">
                <a:solidFill>
                  <a:srgbClr val="FFFFFF"/>
                </a:solidFill>
                <a:effectLst>
                  <a:glow rad="177800">
                    <a:srgbClr val="000000"/>
                  </a:glow>
                </a:effectLst>
                <a:latin typeface="Chalkboard"/>
                <a:ea typeface="ＭＳ Ｐゴシック" charset="0"/>
                <a:cs typeface="Chalkboard"/>
              </a:rPr>
              <a:t>kamu</a:t>
            </a:r>
            <a:r>
              <a:rPr lang="en-US" sz="5400" b="1" dirty="0">
                <a:solidFill>
                  <a:srgbClr val="FFFFFF"/>
                </a:solidFill>
                <a:effectLst>
                  <a:glow rad="177800">
                    <a:srgbClr val="000000"/>
                  </a:glow>
                </a:effectLst>
                <a:latin typeface="Chalkboard"/>
                <a:ea typeface="ＭＳ Ｐゴシック" charset="0"/>
                <a:cs typeface="Chalkboard"/>
              </a:rPr>
              <a:t> </a:t>
            </a:r>
            <a:r>
              <a:rPr lang="en-US" sz="5400" b="1" dirty="0" err="1">
                <a:solidFill>
                  <a:srgbClr val="FFFFFF"/>
                </a:solidFill>
                <a:effectLst>
                  <a:glow rad="177800">
                    <a:srgbClr val="000000"/>
                  </a:glow>
                </a:effectLst>
                <a:latin typeface="Chalkboard"/>
                <a:ea typeface="ＭＳ Ｐゴシック" charset="0"/>
                <a:cs typeface="Chalkboard"/>
              </a:rPr>
              <a:t>bisa</a:t>
            </a:r>
            <a:r>
              <a:rPr lang="en-US" sz="5400" b="1" dirty="0">
                <a:solidFill>
                  <a:srgbClr val="FFFFFF"/>
                </a:solidFill>
                <a:effectLst>
                  <a:glow rad="177800">
                    <a:srgbClr val="000000"/>
                  </a:glow>
                </a:effectLst>
                <a:latin typeface="Chalkboard"/>
                <a:ea typeface="ＭＳ Ｐゴシック" charset="0"/>
                <a:cs typeface="Chalkboard"/>
              </a:rPr>
              <a:t> </a:t>
            </a:r>
            <a:r>
              <a:rPr lang="en-US" sz="5400" b="1" dirty="0" err="1">
                <a:solidFill>
                  <a:srgbClr val="FFFFFF"/>
                </a:solidFill>
                <a:effectLst>
                  <a:glow rad="177800">
                    <a:srgbClr val="000000"/>
                  </a:glow>
                </a:effectLst>
                <a:latin typeface="Chalkboard"/>
                <a:ea typeface="ＭＳ Ｐゴシック" charset="0"/>
                <a:cs typeface="Chalkboard"/>
              </a:rPr>
              <a:t>lebih</a:t>
            </a:r>
            <a:r>
              <a:rPr lang="en-US" sz="5400" b="1" dirty="0">
                <a:solidFill>
                  <a:srgbClr val="FFFFFF"/>
                </a:solidFill>
                <a:effectLst>
                  <a:glow rad="177800">
                    <a:srgbClr val="000000"/>
                  </a:glow>
                </a:effectLst>
                <a:latin typeface="Chalkboard"/>
                <a:ea typeface="ＭＳ Ｐゴシック" charset="0"/>
                <a:cs typeface="Chalkboard"/>
              </a:rPr>
              <a:t> </a:t>
            </a:r>
            <a:r>
              <a:rPr lang="en-US" sz="5400" b="1" dirty="0" err="1">
                <a:solidFill>
                  <a:srgbClr val="FFFFFF"/>
                </a:solidFill>
                <a:effectLst>
                  <a:glow rad="177800">
                    <a:srgbClr val="000000"/>
                  </a:glow>
                </a:effectLst>
                <a:latin typeface="Chalkboard"/>
                <a:ea typeface="ＭＳ Ｐゴシック" charset="0"/>
                <a:cs typeface="Chalkboard"/>
              </a:rPr>
              <a:t>sadar</a:t>
            </a:r>
            <a:r>
              <a:rPr lang="en-US" sz="5400" b="1" dirty="0">
                <a:solidFill>
                  <a:srgbClr val="FFFFFF"/>
                </a:solidFill>
                <a:effectLst>
                  <a:glow rad="177800">
                    <a:srgbClr val="000000"/>
                  </a:glow>
                </a:effectLst>
                <a:latin typeface="Chalkboard"/>
                <a:ea typeface="ＭＳ Ｐゴシック" charset="0"/>
                <a:cs typeface="Chalkboard"/>
              </a:rPr>
              <a:t> </a:t>
            </a:r>
            <a:r>
              <a:rPr lang="en-US" sz="5400" b="1" dirty="0" err="1">
                <a:solidFill>
                  <a:srgbClr val="FFFFFF"/>
                </a:solidFill>
                <a:effectLst>
                  <a:glow rad="177800">
                    <a:srgbClr val="000000"/>
                  </a:glow>
                </a:effectLst>
                <a:latin typeface="Chalkboard"/>
                <a:ea typeface="ＭＳ Ｐゴシック" charset="0"/>
                <a:cs typeface="Chalkboard"/>
              </a:rPr>
              <a:t>secara</a:t>
            </a:r>
            <a:r>
              <a:rPr lang="en-US" sz="5400" b="1" dirty="0">
                <a:solidFill>
                  <a:srgbClr val="FFFFFF"/>
                </a:solidFill>
                <a:effectLst>
                  <a:glow rad="177800">
                    <a:srgbClr val="000000"/>
                  </a:glow>
                </a:effectLst>
                <a:latin typeface="Chalkboard"/>
                <a:ea typeface="ＭＳ Ｐゴシック" charset="0"/>
                <a:cs typeface="Chalkboard"/>
              </a:rPr>
              <a:t> </a:t>
            </a:r>
            <a:r>
              <a:rPr lang="en-US" sz="5400" b="1" dirty="0" err="1">
                <a:solidFill>
                  <a:srgbClr val="FFFFFF"/>
                </a:solidFill>
                <a:effectLst>
                  <a:glow rad="177800">
                    <a:srgbClr val="000000"/>
                  </a:glow>
                </a:effectLst>
                <a:latin typeface="Chalkboard"/>
                <a:ea typeface="ＭＳ Ｐゴシック" charset="0"/>
                <a:cs typeface="Chalkboard"/>
              </a:rPr>
              <a:t>rohani</a:t>
            </a:r>
            <a:r>
              <a:rPr lang="en-US" sz="5400" b="1" dirty="0">
                <a:solidFill>
                  <a:srgbClr val="FFFFFF"/>
                </a:solidFill>
                <a:effectLst>
                  <a:glow rad="177800">
                    <a:srgbClr val="000000"/>
                  </a:glow>
                </a:effectLst>
                <a:latin typeface="Chalkboard"/>
                <a:ea typeface="ＭＳ Ｐゴシック" charset="0"/>
                <a:cs typeface="Chalkboard"/>
              </a:rPr>
              <a:t> </a:t>
            </a:r>
            <a:r>
              <a:rPr lang="en-US" sz="5400" b="1" dirty="0" err="1">
                <a:solidFill>
                  <a:srgbClr val="FFFFFF"/>
                </a:solidFill>
                <a:effectLst>
                  <a:glow rad="177800">
                    <a:srgbClr val="000000"/>
                  </a:glow>
                </a:effectLst>
                <a:latin typeface="Chalkboard"/>
                <a:ea typeface="ＭＳ Ｐゴシック" charset="0"/>
                <a:cs typeface="Chalkboard"/>
              </a:rPr>
              <a:t>tahun</a:t>
            </a:r>
            <a:r>
              <a:rPr lang="en-US" sz="5400" b="1" dirty="0">
                <a:solidFill>
                  <a:srgbClr val="FFFFFF"/>
                </a:solidFill>
                <a:effectLst>
                  <a:glow rad="177800">
                    <a:srgbClr val="000000"/>
                  </a:glow>
                </a:effectLst>
                <a:latin typeface="Chalkboard"/>
                <a:ea typeface="ＭＳ Ｐゴシック" charset="0"/>
                <a:cs typeface="Chalkboard"/>
              </a:rPr>
              <a:t> </a:t>
            </a:r>
            <a:r>
              <a:rPr lang="en-US" sz="5400" b="1" dirty="0" err="1">
                <a:solidFill>
                  <a:srgbClr val="FFFFFF"/>
                </a:solidFill>
                <a:effectLst>
                  <a:glow rad="177800">
                    <a:srgbClr val="000000"/>
                  </a:glow>
                </a:effectLst>
                <a:latin typeface="Chalkboard"/>
                <a:ea typeface="ＭＳ Ｐゴシック" charset="0"/>
                <a:cs typeface="Chalkboard"/>
              </a:rPr>
              <a:t>depan</a:t>
            </a:r>
            <a:r>
              <a:rPr lang="en-US" sz="5400" b="1" dirty="0">
                <a:solidFill>
                  <a:srgbClr val="FFFFFF"/>
                </a:solidFill>
                <a:effectLst>
                  <a:glow rad="177800">
                    <a:srgbClr val="000000"/>
                  </a:glow>
                </a:effectLst>
                <a:latin typeface="Chalkboard"/>
                <a:ea typeface="ＭＳ Ｐゴシック" charset="0"/>
                <a:cs typeface="Chalkboard"/>
              </a:rPr>
              <a:t>?</a:t>
            </a:r>
          </a:p>
        </p:txBody>
      </p:sp>
    </p:spTree>
    <p:extLst>
      <p:ext uri="{BB962C8B-B14F-4D97-AF65-F5344CB8AC3E}">
        <p14:creationId xmlns:p14="http://schemas.microsoft.com/office/powerpoint/2010/main" val="1769639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7756" y="1524003"/>
            <a:ext cx="7612028" cy="4567217"/>
          </a:xfrm>
          <a:prstGeom prst="rect">
            <a:avLst/>
          </a:prstGeom>
        </p:spPr>
      </p:pic>
      <p:sp>
        <p:nvSpPr>
          <p:cNvPr id="111618" name="Rectangle 2"/>
          <p:cNvSpPr>
            <a:spLocks noGrp="1" noChangeArrowheads="1"/>
          </p:cNvSpPr>
          <p:nvPr>
            <p:ph type="ctrTitle"/>
          </p:nvPr>
        </p:nvSpPr>
        <p:spPr>
          <a:xfrm>
            <a:off x="-828541" y="4724"/>
            <a:ext cx="10934164" cy="1374135"/>
          </a:xfrm>
        </p:spPr>
        <p:txBody>
          <a:bodyPr/>
          <a:lstStyle/>
          <a:p>
            <a:r>
              <a:rPr lang="en-US" sz="6000" b="1" dirty="0" err="1">
                <a:effectLst>
                  <a:glow rad="177800">
                    <a:schemeClr val="tx1"/>
                  </a:glow>
                </a:effectLst>
                <a:latin typeface="Chalkboard"/>
                <a:ea typeface="ＭＳ Ｐゴシック" charset="0"/>
                <a:cs typeface="Chalkboard"/>
              </a:rPr>
              <a:t>Akankah</a:t>
            </a:r>
            <a:r>
              <a:rPr lang="en-US" sz="6000" b="1" dirty="0">
                <a:effectLst>
                  <a:glow rad="177800">
                    <a:schemeClr val="tx1"/>
                  </a:glow>
                </a:effectLst>
                <a:latin typeface="Chalkboard"/>
                <a:ea typeface="ＭＳ Ｐゴシック" charset="0"/>
                <a:cs typeface="Chalkboard"/>
              </a:rPr>
              <a:t> </a:t>
            </a:r>
            <a:r>
              <a:rPr lang="en-US" sz="6000" b="1" dirty="0" err="1">
                <a:effectLst>
                  <a:glow rad="177800">
                    <a:schemeClr val="tx1"/>
                  </a:glow>
                </a:effectLst>
                <a:latin typeface="Chalkboard"/>
                <a:ea typeface="ＭＳ Ｐゴシック" charset="0"/>
                <a:cs typeface="Chalkboard"/>
              </a:rPr>
              <a:t>kamu</a:t>
            </a:r>
            <a:r>
              <a:rPr lang="en-US" sz="6000" b="1" dirty="0">
                <a:effectLst>
                  <a:glow rad="177800">
                    <a:schemeClr val="tx1"/>
                  </a:glow>
                </a:effectLst>
                <a:latin typeface="Chalkboard"/>
                <a:ea typeface="ＭＳ Ｐゴシック" charset="0"/>
                <a:cs typeface="Chalkboard"/>
              </a:rPr>
              <a:t> </a:t>
            </a:r>
            <a:r>
              <a:rPr lang="en-US" sz="6000" b="1" dirty="0" err="1">
                <a:effectLst>
                  <a:glow rad="177800">
                    <a:schemeClr val="tx1"/>
                  </a:glow>
                </a:effectLst>
                <a:latin typeface="Chalkboard"/>
                <a:ea typeface="ＭＳ Ｐゴシック" charset="0"/>
                <a:cs typeface="Chalkboard"/>
              </a:rPr>
              <a:t>bangun</a:t>
            </a:r>
            <a:r>
              <a:rPr lang="en-US" sz="6000" b="1" dirty="0">
                <a:effectLst>
                  <a:glow rad="177800">
                    <a:schemeClr val="tx1"/>
                  </a:glow>
                </a:effectLst>
                <a:latin typeface="Chalkboard"/>
                <a:ea typeface="ＭＳ Ｐゴシック" charset="0"/>
                <a:cs typeface="Chalkboard"/>
              </a:rPr>
              <a:t>?</a:t>
            </a:r>
          </a:p>
        </p:txBody>
      </p:sp>
      <p:pic>
        <p:nvPicPr>
          <p:cNvPr id="4" name="Picture 3"/>
          <p:cNvPicPr>
            <a:picLocks noChangeAspect="1"/>
          </p:cNvPicPr>
          <p:nvPr/>
        </p:nvPicPr>
        <p:blipFill>
          <a:blip r:embed="rId4"/>
          <a:stretch>
            <a:fillRect/>
          </a:stretch>
        </p:blipFill>
        <p:spPr>
          <a:xfrm>
            <a:off x="3601463" y="2116070"/>
            <a:ext cx="4194412" cy="2560542"/>
          </a:xfrm>
          <a:prstGeom prst="rect">
            <a:avLst/>
          </a:prstGeom>
        </p:spPr>
      </p:pic>
    </p:spTree>
    <p:extLst>
      <p:ext uri="{BB962C8B-B14F-4D97-AF65-F5344CB8AC3E}">
        <p14:creationId xmlns:p14="http://schemas.microsoft.com/office/powerpoint/2010/main" val="19552909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1720850"/>
            <a:ext cx="7772400" cy="1143000"/>
          </a:xfrm>
        </p:spPr>
        <p:txBody>
          <a:bodyPr/>
          <a:lstStyle/>
          <a:p>
            <a:r>
              <a:rPr lang="en-US" dirty="0"/>
              <a:t>Black</a:t>
            </a:r>
          </a:p>
        </p:txBody>
      </p:sp>
    </p:spTree>
    <p:extLst>
      <p:ext uri="{BB962C8B-B14F-4D97-AF65-F5344CB8AC3E}">
        <p14:creationId xmlns:p14="http://schemas.microsoft.com/office/powerpoint/2010/main" val="32686667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2"/>
            <a:ext cx="9252632" cy="6858001"/>
          </a:xfrm>
          <a:prstGeom prst="rect">
            <a:avLst/>
          </a:prstGeom>
        </p:spPr>
      </p:pic>
      <p:sp>
        <p:nvSpPr>
          <p:cNvPr id="6" name="Text Box 1028"/>
          <p:cNvSpPr txBox="1">
            <a:spLocks noChangeArrowheads="1"/>
          </p:cNvSpPr>
          <p:nvPr/>
        </p:nvSpPr>
        <p:spPr bwMode="auto">
          <a:xfrm>
            <a:off x="0" y="6474478"/>
            <a:ext cx="9252634" cy="38352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0"/>
              </a:spcBef>
              <a:spcAft>
                <a:spcPct val="0"/>
              </a:spcAft>
              <a:defRPr/>
            </a:pPr>
            <a:r>
              <a:rPr lang="en-US" sz="1600" b="1" i="1" dirty="0">
                <a:solidFill>
                  <a:srgbClr val="E5E5FF"/>
                </a:solidFill>
                <a:latin typeface="Arial" charset="0"/>
                <a:cs typeface="Arial" charset="0"/>
              </a:rPr>
              <a:t>Dr. Rick Griffith • Singapore Bible College • biblestudydownloads.com</a:t>
            </a:r>
          </a:p>
        </p:txBody>
      </p:sp>
      <p:sp>
        <p:nvSpPr>
          <p:cNvPr id="111618" name="Rectangle 2"/>
          <p:cNvSpPr>
            <a:spLocks noGrp="1" noChangeArrowheads="1"/>
          </p:cNvSpPr>
          <p:nvPr>
            <p:ph type="ctrTitle"/>
          </p:nvPr>
        </p:nvSpPr>
        <p:spPr>
          <a:xfrm>
            <a:off x="0" y="5609505"/>
            <a:ext cx="9144000" cy="980728"/>
          </a:xfrm>
          <a:noFill/>
        </p:spPr>
        <p:txBody>
          <a:bodyPr/>
          <a:lstStyle/>
          <a:p>
            <a:r>
              <a:rPr lang="en-US" sz="4000" b="1" dirty="0" err="1">
                <a:effectLst>
                  <a:glow rad="165100">
                    <a:schemeClr val="tx1"/>
                  </a:glow>
                </a:effectLst>
                <a:latin typeface="Arial" charset="0"/>
                <a:ea typeface="ＭＳ Ｐゴシック" charset="0"/>
              </a:rPr>
              <a:t>Menderita</a:t>
            </a:r>
            <a:r>
              <a:rPr lang="en-US" sz="4000" b="1" dirty="0">
                <a:effectLst>
                  <a:glow rad="165100">
                    <a:schemeClr val="tx1"/>
                  </a:glow>
                </a:effectLst>
                <a:latin typeface="Arial" charset="0"/>
                <a:ea typeface="ＭＳ Ｐゴシック" charset="0"/>
              </a:rPr>
              <a:t> Namun </a:t>
            </a:r>
            <a:r>
              <a:rPr lang="en-US" sz="4000" b="1" dirty="0" err="1">
                <a:effectLst>
                  <a:glow rad="165100">
                    <a:schemeClr val="tx1"/>
                  </a:glow>
                </a:effectLst>
                <a:latin typeface="Arial" charset="0"/>
                <a:ea typeface="ＭＳ Ｐゴシック" charset="0"/>
              </a:rPr>
              <a:t>Menginjili</a:t>
            </a:r>
            <a:endParaRPr lang="en-US" sz="4000" b="1" dirty="0">
              <a:effectLst>
                <a:glow rad="165100">
                  <a:schemeClr val="tx1"/>
                </a:glow>
              </a:effectLst>
              <a:latin typeface="Arial" charset="0"/>
              <a:ea typeface="ＭＳ Ｐゴシック" charset="0"/>
            </a:endParaRPr>
          </a:p>
        </p:txBody>
      </p:sp>
      <p:sp>
        <p:nvSpPr>
          <p:cNvPr id="7" name="Rectangle 2"/>
          <p:cNvSpPr txBox="1">
            <a:spLocks noChangeArrowheads="1"/>
          </p:cNvSpPr>
          <p:nvPr/>
        </p:nvSpPr>
        <p:spPr bwMode="auto">
          <a:xfrm>
            <a:off x="33321" y="408353"/>
            <a:ext cx="9144000" cy="169538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r>
              <a:rPr lang="en-US" b="1" dirty="0" err="1">
                <a:solidFill>
                  <a:srgbClr val="FFFFFF"/>
                </a:solidFill>
                <a:effectLst>
                  <a:glow rad="165100">
                    <a:srgbClr val="000000"/>
                  </a:glow>
                </a:effectLst>
                <a:latin typeface="Arial" charset="0"/>
                <a:ea typeface="ＭＳ Ｐゴシック" charset="0"/>
              </a:rPr>
              <a:t>Gereja</a:t>
            </a:r>
            <a:r>
              <a:rPr lang="en-US" b="1" dirty="0">
                <a:solidFill>
                  <a:srgbClr val="FFFFFF"/>
                </a:solidFill>
                <a:effectLst>
                  <a:glow rad="165100">
                    <a:srgbClr val="000000"/>
                  </a:glow>
                </a:effectLst>
                <a:latin typeface="Arial" charset="0"/>
                <a:ea typeface="ＭＳ Ｐゴシック" charset="0"/>
              </a:rPr>
              <a:t> di </a:t>
            </a:r>
            <a:r>
              <a:rPr lang="en-US" b="1" dirty="0" err="1">
                <a:solidFill>
                  <a:srgbClr val="FFFFFF"/>
                </a:solidFill>
                <a:effectLst>
                  <a:glow rad="165100">
                    <a:srgbClr val="000000"/>
                  </a:glow>
                </a:effectLst>
                <a:latin typeface="Arial" charset="0"/>
                <a:ea typeface="ＭＳ Ｐゴシック" charset="0"/>
              </a:rPr>
              <a:t>Filadelfia</a:t>
            </a:r>
            <a:br>
              <a:rPr lang="en-US" b="1" dirty="0">
                <a:solidFill>
                  <a:srgbClr val="FFFFFF"/>
                </a:solidFill>
                <a:effectLst>
                  <a:glow rad="165100">
                    <a:srgbClr val="000000"/>
                  </a:glow>
                </a:effectLst>
                <a:latin typeface="Arial" charset="0"/>
                <a:ea typeface="ＭＳ Ｐゴシック" charset="0"/>
              </a:rPr>
            </a:br>
            <a:r>
              <a:rPr lang="en-US" b="1" dirty="0">
                <a:solidFill>
                  <a:srgbClr val="FFFFFF"/>
                </a:solidFill>
                <a:effectLst>
                  <a:glow rad="165100">
                    <a:srgbClr val="000000"/>
                  </a:glow>
                </a:effectLst>
                <a:latin typeface="Arial" charset="0"/>
                <a:ea typeface="ＭＳ Ｐゴシック" charset="0"/>
              </a:rPr>
              <a:t>(Why 3:7-13)</a:t>
            </a:r>
          </a:p>
        </p:txBody>
      </p:sp>
    </p:spTree>
    <p:extLst>
      <p:ext uri="{BB962C8B-B14F-4D97-AF65-F5344CB8AC3E}">
        <p14:creationId xmlns:p14="http://schemas.microsoft.com/office/powerpoint/2010/main" val="195067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857248"/>
            <a:ext cx="914400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3" name="Picture 2" descr="rev 2 jesus-john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77" y="1"/>
            <a:ext cx="9205367" cy="5877272"/>
          </a:xfrm>
          <a:prstGeom prst="rect">
            <a:avLst/>
          </a:prstGeom>
        </p:spPr>
      </p:pic>
      <p:sp>
        <p:nvSpPr>
          <p:cNvPr id="111618" name="Rectangle 2"/>
          <p:cNvSpPr>
            <a:spLocks noGrp="1" noChangeArrowheads="1"/>
          </p:cNvSpPr>
          <p:nvPr>
            <p:ph type="ctrTitle"/>
          </p:nvPr>
        </p:nvSpPr>
        <p:spPr>
          <a:xfrm>
            <a:off x="0" y="5517510"/>
            <a:ext cx="9144000" cy="1340489"/>
          </a:xfrm>
          <a:solidFill>
            <a:schemeClr val="tx1"/>
          </a:solidFill>
        </p:spPr>
        <p:txBody>
          <a:bodyPr/>
          <a:lstStyle/>
          <a:p>
            <a:r>
              <a:rPr lang="en-US" b="1" dirty="0" err="1">
                <a:latin typeface="Arial" charset="0"/>
                <a:ea typeface="ＭＳ Ｐゴシック" charset="0"/>
              </a:rPr>
              <a:t>Apa</a:t>
            </a:r>
            <a:r>
              <a:rPr lang="en-US" b="1" dirty="0">
                <a:latin typeface="Arial" charset="0"/>
                <a:ea typeface="ＭＳ Ｐゴシック" charset="0"/>
              </a:rPr>
              <a:t> yang </a:t>
            </a:r>
            <a:r>
              <a:rPr lang="en-US" b="1" dirty="0" err="1">
                <a:solidFill>
                  <a:srgbClr val="FFFF00"/>
                </a:solidFill>
                <a:latin typeface="Arial" charset="0"/>
                <a:ea typeface="ＭＳ Ｐゴシック" charset="0"/>
              </a:rPr>
              <a:t>Yesus</a:t>
            </a:r>
            <a:r>
              <a:rPr lang="en-US" b="1" dirty="0">
                <a:latin typeface="Arial" charset="0"/>
                <a:ea typeface="ＭＳ Ｐゴシック" charset="0"/>
              </a:rPr>
              <a:t> </a:t>
            </a:r>
            <a:r>
              <a:rPr lang="en-US" b="1" dirty="0" err="1">
                <a:latin typeface="Arial" charset="0"/>
                <a:ea typeface="ＭＳ Ｐゴシック" charset="0"/>
              </a:rPr>
              <a:t>pikirkan</a:t>
            </a:r>
            <a:r>
              <a:rPr lang="en-US" b="1" dirty="0">
                <a:latin typeface="Arial" charset="0"/>
                <a:ea typeface="ＭＳ Ｐゴシック" charset="0"/>
              </a:rPr>
              <a:t> </a:t>
            </a:r>
            <a:r>
              <a:rPr lang="en-US" b="1" dirty="0" err="1">
                <a:latin typeface="Arial" charset="0"/>
                <a:ea typeface="ＭＳ Ｐゴシック" charset="0"/>
              </a:rPr>
              <a:t>tentang</a:t>
            </a:r>
            <a:r>
              <a:rPr lang="en-US" b="1" dirty="0">
                <a:latin typeface="Arial" charset="0"/>
                <a:ea typeface="ＭＳ Ｐゴシック" charset="0"/>
              </a:rPr>
              <a:t> </a:t>
            </a:r>
            <a:r>
              <a:rPr lang="en-US" b="1" dirty="0" err="1">
                <a:latin typeface="Arial" charset="0"/>
                <a:ea typeface="ＭＳ Ｐゴシック" charset="0"/>
              </a:rPr>
              <a:t>kamu</a:t>
            </a:r>
            <a:r>
              <a:rPr lang="en-US" b="1" dirty="0">
                <a:latin typeface="Arial" charset="0"/>
                <a:ea typeface="ＭＳ Ｐゴシック" charset="0"/>
              </a:rPr>
              <a:t>?</a:t>
            </a:r>
          </a:p>
        </p:txBody>
      </p:sp>
    </p:spTree>
    <p:extLst>
      <p:ext uri="{BB962C8B-B14F-4D97-AF65-F5344CB8AC3E}">
        <p14:creationId xmlns:p14="http://schemas.microsoft.com/office/powerpoint/2010/main" val="37498889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 y="747989"/>
            <a:ext cx="9174195" cy="6110013"/>
          </a:xfrm>
          <a:prstGeom prst="rect">
            <a:avLst/>
          </a:prstGeom>
        </p:spPr>
      </p:pic>
      <p:sp>
        <p:nvSpPr>
          <p:cNvPr id="841730" name="Rectangle 2"/>
          <p:cNvSpPr>
            <a:spLocks noGrp="1" noChangeArrowheads="1"/>
          </p:cNvSpPr>
          <p:nvPr>
            <p:ph type="title"/>
          </p:nvPr>
        </p:nvSpPr>
        <p:spPr>
          <a:xfrm>
            <a:off x="0" y="228601"/>
            <a:ext cx="9144000" cy="1328192"/>
          </a:xfrm>
          <a:effectLst/>
        </p:spPr>
        <p:txBody>
          <a:bodyPr>
            <a:noAutofit/>
          </a:bodyPr>
          <a:lstStyle/>
          <a:p>
            <a:pPr>
              <a:defRPr/>
            </a:pPr>
            <a:r>
              <a:rPr lang="en-US" sz="9600" b="1" dirty="0" err="1">
                <a:effectLst>
                  <a:glow rad="165100">
                    <a:schemeClr val="tx1"/>
                  </a:glow>
                </a:effectLst>
                <a:ea typeface="ＭＳ Ｐゴシック" charset="0"/>
              </a:rPr>
              <a:t>Perkumpulan</a:t>
            </a:r>
            <a:endParaRPr lang="en-US" sz="9600" b="1" dirty="0">
              <a:effectLst>
                <a:glow rad="165100">
                  <a:schemeClr val="tx1"/>
                </a:glow>
              </a:effectLst>
              <a:ea typeface="ＭＳ Ｐゴシック" charset="0"/>
            </a:endParaRPr>
          </a:p>
        </p:txBody>
      </p:sp>
    </p:spTree>
    <p:extLst>
      <p:ext uri="{BB962C8B-B14F-4D97-AF65-F5344CB8AC3E}">
        <p14:creationId xmlns:p14="http://schemas.microsoft.com/office/powerpoint/2010/main" val="3977372917"/>
      </p:ext>
    </p:extLst>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9144000" cy="6858000"/>
          </a:xfrm>
          <a:prstGeom prst="rect">
            <a:avLst/>
          </a:prstGeom>
        </p:spPr>
      </p:pic>
      <p:sp>
        <p:nvSpPr>
          <p:cNvPr id="841730" name="Rectangle 2"/>
          <p:cNvSpPr>
            <a:spLocks noGrp="1" noChangeArrowheads="1"/>
          </p:cNvSpPr>
          <p:nvPr>
            <p:ph type="title"/>
          </p:nvPr>
        </p:nvSpPr>
        <p:spPr>
          <a:xfrm>
            <a:off x="0" y="228601"/>
            <a:ext cx="9144000" cy="1328192"/>
          </a:xfrm>
          <a:effectLst/>
        </p:spPr>
        <p:txBody>
          <a:bodyPr>
            <a:normAutofit fontScale="90000"/>
          </a:bodyPr>
          <a:lstStyle/>
          <a:p>
            <a:pPr>
              <a:defRPr/>
            </a:pPr>
            <a:r>
              <a:rPr lang="en-US" sz="6000" b="1" dirty="0" err="1">
                <a:effectLst>
                  <a:glow rad="165100">
                    <a:schemeClr val="tx1"/>
                  </a:glow>
                </a:effectLst>
                <a:ea typeface="ＭＳ Ｐゴシック" charset="0"/>
              </a:rPr>
              <a:t>Siapa</a:t>
            </a:r>
            <a:r>
              <a:rPr lang="en-US" sz="6000" b="1" dirty="0">
                <a:effectLst>
                  <a:glow rad="165100">
                    <a:schemeClr val="tx1"/>
                  </a:glow>
                </a:effectLst>
                <a:ea typeface="ＭＳ Ｐゴシック" charset="0"/>
              </a:rPr>
              <a:t> yang </a:t>
            </a:r>
            <a:r>
              <a:rPr lang="en-US" sz="6000" b="1" dirty="0" err="1">
                <a:effectLst>
                  <a:glow rad="165100">
                    <a:schemeClr val="tx1"/>
                  </a:glow>
                </a:effectLst>
                <a:ea typeface="ＭＳ Ｐゴシック" charset="0"/>
              </a:rPr>
              <a:t>membenci</a:t>
            </a:r>
            <a:r>
              <a:rPr lang="en-US" sz="6000" b="1" dirty="0">
                <a:effectLst>
                  <a:glow rad="165100">
                    <a:schemeClr val="tx1"/>
                  </a:glow>
                </a:effectLst>
                <a:ea typeface="ＭＳ Ｐゴシック" charset="0"/>
              </a:rPr>
              <a:t> </a:t>
            </a:r>
            <a:r>
              <a:rPr lang="en-US" sz="6000" b="1" dirty="0" err="1">
                <a:effectLst>
                  <a:glow rad="165100">
                    <a:schemeClr val="tx1"/>
                  </a:glow>
                </a:effectLst>
                <a:ea typeface="ＭＳ Ｐゴシック" charset="0"/>
              </a:rPr>
              <a:t>persatuan</a:t>
            </a:r>
            <a:r>
              <a:rPr lang="en-US" sz="6000" b="1" dirty="0">
                <a:effectLst>
                  <a:glow rad="165100">
                    <a:schemeClr val="tx1"/>
                  </a:glow>
                </a:effectLst>
                <a:ea typeface="ＭＳ Ｐゴシック" charset="0"/>
              </a:rPr>
              <a:t>?</a:t>
            </a:r>
          </a:p>
        </p:txBody>
      </p:sp>
      <p:sp>
        <p:nvSpPr>
          <p:cNvPr id="5" name="Rectangle 2"/>
          <p:cNvSpPr txBox="1">
            <a:spLocks noChangeArrowheads="1"/>
          </p:cNvSpPr>
          <p:nvPr/>
        </p:nvSpPr>
        <p:spPr bwMode="auto">
          <a:xfrm>
            <a:off x="4327071" y="5719219"/>
            <a:ext cx="4816933" cy="103619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err="1">
                <a:solidFill>
                  <a:prstClr val="white"/>
                </a:solidFill>
                <a:effectLst>
                  <a:glow rad="165100">
                    <a:prstClr val="black"/>
                  </a:glow>
                </a:effectLst>
                <a:ea typeface="ＭＳ Ｐゴシック" charset="0"/>
              </a:rPr>
              <a:t>Tidak</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seorangpun</a:t>
            </a:r>
            <a:r>
              <a:rPr lang="en-US" sz="4000" b="1" dirty="0">
                <a:solidFill>
                  <a:prstClr val="white"/>
                </a:solidFill>
                <a:effectLst>
                  <a:glow rad="165100">
                    <a:prstClr val="black"/>
                  </a:glow>
                </a:effectLst>
                <a:ea typeface="ＭＳ Ｐゴシック" charset="0"/>
              </a:rPr>
              <a:t>.</a:t>
            </a:r>
          </a:p>
        </p:txBody>
      </p:sp>
    </p:spTree>
    <p:extLst>
      <p:ext uri="{BB962C8B-B14F-4D97-AF65-F5344CB8AC3E}">
        <p14:creationId xmlns:p14="http://schemas.microsoft.com/office/powerpoint/2010/main" val="181118349"/>
      </p:ext>
    </p:extLst>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4984591" y="228601"/>
            <a:ext cx="4159412" cy="1328192"/>
          </a:xfrm>
          <a:effectLst/>
        </p:spPr>
        <p:txBody>
          <a:bodyPr>
            <a:normAutofit fontScale="90000"/>
          </a:bodyPr>
          <a:lstStyle/>
          <a:p>
            <a:pPr>
              <a:defRPr/>
            </a:pPr>
            <a:r>
              <a:rPr lang="en-US" sz="5400" b="1" dirty="0" err="1">
                <a:effectLst>
                  <a:glow rad="165100">
                    <a:schemeClr val="tx1"/>
                  </a:glow>
                </a:effectLst>
                <a:ea typeface="ＭＳ Ｐゴシック" charset="0"/>
              </a:rPr>
              <a:t>Perkumpulan</a:t>
            </a:r>
            <a:r>
              <a:rPr lang="en-US" sz="5400" b="1" dirty="0">
                <a:effectLst>
                  <a:glow rad="165100">
                    <a:schemeClr val="tx1"/>
                  </a:glow>
                </a:effectLst>
                <a:ea typeface="ＭＳ Ｐゴシック" charset="0"/>
              </a:rPr>
              <a:t> Kami</a:t>
            </a:r>
          </a:p>
        </p:txBody>
      </p:sp>
      <p:sp>
        <p:nvSpPr>
          <p:cNvPr id="5" name="Rectangle 2"/>
          <p:cNvSpPr txBox="1">
            <a:spLocks noChangeArrowheads="1"/>
          </p:cNvSpPr>
          <p:nvPr/>
        </p:nvSpPr>
        <p:spPr bwMode="auto">
          <a:xfrm>
            <a:off x="5099513" y="216485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err="1">
                <a:solidFill>
                  <a:prstClr val="white"/>
                </a:solidFill>
                <a:effectLst>
                  <a:glow rad="165100">
                    <a:prstClr val="black"/>
                  </a:glow>
                </a:effectLst>
                <a:ea typeface="ＭＳ Ｐゴシック" charset="0"/>
              </a:rPr>
              <a:t>Terima</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kasih</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Tuhan</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menyatukan</a:t>
            </a:r>
            <a:r>
              <a:rPr lang="en-US" sz="4000" b="1" dirty="0">
                <a:solidFill>
                  <a:prstClr val="white"/>
                </a:solidFill>
                <a:effectLst>
                  <a:glow rad="165100">
                    <a:prstClr val="black"/>
                  </a:glow>
                </a:effectLst>
                <a:ea typeface="ＭＳ Ｐゴシック" charset="0"/>
              </a:rPr>
              <a:t> kami </a:t>
            </a:r>
            <a:r>
              <a:rPr lang="en-US" sz="4000" b="1" dirty="0" err="1">
                <a:solidFill>
                  <a:prstClr val="white"/>
                </a:solidFill>
                <a:effectLst>
                  <a:glow rad="165100">
                    <a:prstClr val="black"/>
                  </a:glow>
                </a:effectLst>
                <a:ea typeface="ＭＳ Ｐゴシック" charset="0"/>
              </a:rPr>
              <a:t>meskipun</a:t>
            </a:r>
            <a:r>
              <a:rPr lang="en-US" sz="4000" b="1" dirty="0">
                <a:solidFill>
                  <a:prstClr val="white"/>
                </a:solidFill>
                <a:effectLst>
                  <a:glow rad="165100">
                    <a:prstClr val="black"/>
                  </a:glow>
                </a:effectLst>
                <a:ea typeface="ＭＳ Ｐゴシック" charset="0"/>
              </a:rPr>
              <a:t> kami </a:t>
            </a:r>
            <a:r>
              <a:rPr lang="en-US" sz="4000" b="1" dirty="0" err="1">
                <a:solidFill>
                  <a:prstClr val="white"/>
                </a:solidFill>
                <a:effectLst>
                  <a:glow rad="165100">
                    <a:prstClr val="black"/>
                  </a:glow>
                </a:effectLst>
                <a:ea typeface="ＭＳ Ｐゴシック" charset="0"/>
              </a:rPr>
              <a:t>dari</a:t>
            </a:r>
            <a:r>
              <a:rPr lang="en-US" sz="4000" b="1" dirty="0">
                <a:solidFill>
                  <a:prstClr val="white"/>
                </a:solidFill>
                <a:effectLst>
                  <a:glow rad="165100">
                    <a:prstClr val="black"/>
                  </a:glow>
                </a:effectLst>
                <a:ea typeface="ＭＳ Ｐゴシック" charset="0"/>
              </a:rPr>
              <a:t> 16 Negara!</a:t>
            </a:r>
          </a:p>
        </p:txBody>
      </p:sp>
      <p:pic>
        <p:nvPicPr>
          <p:cNvPr id="2" name="Picture 1"/>
          <p:cNvPicPr>
            <a:picLocks noChangeAspect="1"/>
          </p:cNvPicPr>
          <p:nvPr/>
        </p:nvPicPr>
        <p:blipFill>
          <a:blip r:embed="rId4"/>
          <a:stretch>
            <a:fillRect/>
          </a:stretch>
        </p:blipFill>
        <p:spPr>
          <a:xfrm>
            <a:off x="165100" y="228600"/>
            <a:ext cx="4819488" cy="6008712"/>
          </a:xfrm>
          <a:prstGeom prst="rect">
            <a:avLst/>
          </a:prstGeom>
        </p:spPr>
      </p:pic>
    </p:spTree>
    <p:extLst>
      <p:ext uri="{BB962C8B-B14F-4D97-AF65-F5344CB8AC3E}">
        <p14:creationId xmlns:p14="http://schemas.microsoft.com/office/powerpoint/2010/main" val="2841742906"/>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1"/>
            <a:ext cx="9144000" cy="1328192"/>
          </a:xfrm>
          <a:effectLst/>
        </p:spPr>
        <p:txBody>
          <a:bodyPr>
            <a:noAutofit/>
          </a:bodyPr>
          <a:lstStyle/>
          <a:p>
            <a:pPr>
              <a:defRPr/>
            </a:pPr>
            <a:r>
              <a:rPr lang="en-US" sz="9600" b="1" dirty="0" err="1">
                <a:effectLst>
                  <a:glow rad="165100">
                    <a:schemeClr val="tx1"/>
                  </a:glow>
                </a:effectLst>
                <a:ea typeface="ＭＳ Ｐゴシック" charset="0"/>
              </a:rPr>
              <a:t>Perkumpulan</a:t>
            </a:r>
            <a:endParaRPr lang="en-US" sz="9600" b="1" dirty="0">
              <a:effectLst>
                <a:glow rad="165100">
                  <a:schemeClr val="tx1"/>
                </a:glow>
              </a:effectLst>
              <a:ea typeface="ＭＳ Ｐゴシック" charset="0"/>
            </a:endParaRPr>
          </a:p>
        </p:txBody>
      </p:sp>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52546" y="1791920"/>
            <a:ext cx="6846685" cy="4766019"/>
          </a:xfrm>
          <a:prstGeom prst="rect">
            <a:avLst/>
          </a:prstGeom>
        </p:spPr>
      </p:pic>
    </p:spTree>
    <p:extLst>
      <p:ext uri="{BB962C8B-B14F-4D97-AF65-F5344CB8AC3E}">
        <p14:creationId xmlns:p14="http://schemas.microsoft.com/office/powerpoint/2010/main" val="3948542652"/>
      </p:ext>
    </p:extLst>
  </p:cSld>
  <p:clrMapOvr>
    <a:overrideClrMapping bg1="lt1" tx1="dk1" bg2="lt2" tx2="dk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556794"/>
            <a:ext cx="9144000" cy="1328192"/>
          </a:xfrm>
          <a:effectLst/>
        </p:spPr>
        <p:txBody>
          <a:bodyPr>
            <a:normAutofit fontScale="90000"/>
          </a:bodyPr>
          <a:lstStyle/>
          <a:p>
            <a:pPr>
              <a:defRPr/>
            </a:pPr>
            <a:r>
              <a:rPr lang="en-US" b="1" dirty="0">
                <a:effectLst>
                  <a:glow rad="165100">
                    <a:schemeClr val="tx1"/>
                  </a:glow>
                </a:effectLst>
                <a:ea typeface="ＭＳ Ｐゴシック" charset="0"/>
              </a:rPr>
              <a:t>The </a:t>
            </a:r>
            <a:r>
              <a:rPr lang="en-US" sz="9600" b="1" dirty="0">
                <a:effectLst>
                  <a:glow rad="165100">
                    <a:schemeClr val="tx1"/>
                  </a:glow>
                </a:effectLst>
                <a:ea typeface="ＭＳ Ｐゴシック" charset="0"/>
              </a:rPr>
              <a:t>Holy </a:t>
            </a:r>
            <a:r>
              <a:rPr lang="en-US" b="1" dirty="0">
                <a:effectLst>
                  <a:glow rad="165100">
                    <a:schemeClr val="tx1"/>
                  </a:glow>
                </a:effectLst>
                <a:ea typeface="ＭＳ Ｐゴシック" charset="0"/>
              </a:rPr>
              <a:t>Huddle</a:t>
            </a:r>
          </a:p>
        </p:txBody>
      </p:sp>
      <p:pic>
        <p:nvPicPr>
          <p:cNvPr id="2" name="Picture 1"/>
          <p:cNvPicPr>
            <a:picLocks noChangeAspect="1"/>
          </p:cNvPicPr>
          <p:nvPr/>
        </p:nvPicPr>
        <p:blipFill>
          <a:blip r:embed="rId3"/>
          <a:stretch>
            <a:fillRect/>
          </a:stretch>
        </p:blipFill>
        <p:spPr>
          <a:xfrm>
            <a:off x="0" y="2"/>
            <a:ext cx="9144000" cy="5150499"/>
          </a:xfrm>
          <a:prstGeom prst="rect">
            <a:avLst/>
          </a:prstGeom>
        </p:spPr>
      </p:pic>
      <p:sp>
        <p:nvSpPr>
          <p:cNvPr id="5" name="Rectangle 2"/>
          <p:cNvSpPr txBox="1">
            <a:spLocks noChangeArrowheads="1"/>
          </p:cNvSpPr>
          <p:nvPr/>
        </p:nvSpPr>
        <p:spPr bwMode="auto">
          <a:xfrm>
            <a:off x="0" y="5444653"/>
            <a:ext cx="9144000" cy="14133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defRPr/>
            </a:pPr>
            <a:r>
              <a:rPr lang="en-US" sz="4800" b="1" dirty="0" err="1">
                <a:solidFill>
                  <a:prstClr val="white"/>
                </a:solidFill>
                <a:effectLst>
                  <a:glow rad="165100">
                    <a:prstClr val="black"/>
                  </a:glow>
                </a:effectLst>
                <a:ea typeface="ＭＳ Ｐゴシック" charset="0"/>
              </a:rPr>
              <a:t>Ibadah</a:t>
            </a:r>
            <a:r>
              <a:rPr lang="en-US" sz="4800" b="1" dirty="0">
                <a:solidFill>
                  <a:prstClr val="white"/>
                </a:solidFill>
                <a:effectLst>
                  <a:glow rad="165100">
                    <a:prstClr val="black"/>
                  </a:glow>
                </a:effectLst>
                <a:ea typeface="ＭＳ Ｐゴシック" charset="0"/>
              </a:rPr>
              <a:t> • </a:t>
            </a:r>
            <a:r>
              <a:rPr lang="en-US" sz="4800" b="1" dirty="0" err="1">
                <a:solidFill>
                  <a:prstClr val="white"/>
                </a:solidFill>
                <a:effectLst>
                  <a:glow rad="165100">
                    <a:prstClr val="black"/>
                  </a:glow>
                </a:effectLst>
                <a:ea typeface="ＭＳ Ｐゴシック" charset="0"/>
              </a:rPr>
              <a:t>Bersatu</a:t>
            </a:r>
            <a:r>
              <a:rPr lang="en-US" sz="4800" b="1" dirty="0">
                <a:solidFill>
                  <a:prstClr val="white"/>
                </a:solidFill>
                <a:effectLst>
                  <a:glow rad="165100">
                    <a:prstClr val="black"/>
                  </a:glow>
                </a:effectLst>
                <a:ea typeface="ＭＳ Ｐゴシック" charset="0"/>
              </a:rPr>
              <a:t> • </a:t>
            </a:r>
            <a:r>
              <a:rPr lang="en-US" sz="4800" b="1" dirty="0" err="1">
                <a:solidFill>
                  <a:prstClr val="white"/>
                </a:solidFill>
                <a:effectLst>
                  <a:glow rad="165100">
                    <a:prstClr val="black"/>
                  </a:glow>
                </a:effectLst>
                <a:ea typeface="ＭＳ Ｐゴシック" charset="0"/>
              </a:rPr>
              <a:t>Fokus</a:t>
            </a:r>
            <a:endParaRPr lang="en-US" sz="4800" b="1" dirty="0">
              <a:solidFill>
                <a:prstClr val="white"/>
              </a:solidFill>
              <a:effectLst>
                <a:glow rad="165100">
                  <a:prstClr val="black"/>
                </a:glow>
              </a:effectLst>
              <a:ea typeface="ＭＳ Ｐゴシック" charset="0"/>
            </a:endParaRPr>
          </a:p>
        </p:txBody>
      </p:sp>
      <p:sp>
        <p:nvSpPr>
          <p:cNvPr id="6" name="Rectangle 2"/>
          <p:cNvSpPr txBox="1">
            <a:spLocks noChangeArrowheads="1"/>
          </p:cNvSpPr>
          <p:nvPr/>
        </p:nvSpPr>
        <p:spPr bwMode="auto">
          <a:xfrm>
            <a:off x="0" y="400202"/>
            <a:ext cx="9144000" cy="1413348"/>
          </a:xfrm>
          <a:prstGeom prst="rect">
            <a:avLst/>
          </a:prstGeom>
          <a:solidFill>
            <a:srgbClr val="000000"/>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78">
              <a:defRPr/>
            </a:pPr>
            <a:r>
              <a:rPr lang="en-US" sz="6000" b="1" dirty="0">
                <a:solidFill>
                  <a:prstClr val="white"/>
                </a:solidFill>
                <a:effectLst>
                  <a:glow rad="165100">
                    <a:prstClr val="black"/>
                  </a:glow>
                </a:effectLst>
                <a:ea typeface="ＭＳ Ｐゴシック" charset="0"/>
              </a:rPr>
              <a:t>PERKUMPULAN KUDUS</a:t>
            </a:r>
          </a:p>
        </p:txBody>
      </p:sp>
    </p:spTree>
    <p:extLst>
      <p:ext uri="{BB962C8B-B14F-4D97-AF65-F5344CB8AC3E}">
        <p14:creationId xmlns:p14="http://schemas.microsoft.com/office/powerpoint/2010/main" val="29089580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647700"/>
            <a:ext cx="9144000" cy="5541264"/>
          </a:xfrm>
          <a:prstGeom prst="rect">
            <a:avLst/>
          </a:prstGeom>
        </p:spPr>
      </p:pic>
      <p:sp>
        <p:nvSpPr>
          <p:cNvPr id="841730" name="Rectangle 2"/>
          <p:cNvSpPr>
            <a:spLocks noGrp="1" noChangeArrowheads="1"/>
          </p:cNvSpPr>
          <p:nvPr>
            <p:ph type="title"/>
          </p:nvPr>
        </p:nvSpPr>
        <p:spPr>
          <a:xfrm>
            <a:off x="0" y="228601"/>
            <a:ext cx="9144000" cy="1328192"/>
          </a:xfrm>
          <a:effectLst/>
        </p:spPr>
        <p:txBody>
          <a:bodyPr>
            <a:normAutofit/>
          </a:bodyPr>
          <a:lstStyle/>
          <a:p>
            <a:pPr>
              <a:defRPr/>
            </a:pPr>
            <a:r>
              <a:rPr lang="en-US" b="1" dirty="0" err="1">
                <a:effectLst>
                  <a:glow rad="165100">
                    <a:schemeClr val="tx1"/>
                  </a:glow>
                </a:effectLst>
                <a:ea typeface="ＭＳ Ｐゴシック" charset="0"/>
              </a:rPr>
              <a:t>Perkumpulan</a:t>
            </a:r>
            <a:r>
              <a:rPr lang="en-US" b="1" dirty="0">
                <a:effectLst>
                  <a:glow rad="165100">
                    <a:schemeClr val="tx1"/>
                  </a:glow>
                </a:effectLst>
                <a:ea typeface="ＭＳ Ｐゴシック" charset="0"/>
              </a:rPr>
              <a:t> Kudus</a:t>
            </a:r>
          </a:p>
        </p:txBody>
      </p:sp>
      <p:sp>
        <p:nvSpPr>
          <p:cNvPr id="5" name="Rectangle 2"/>
          <p:cNvSpPr txBox="1">
            <a:spLocks noChangeArrowheads="1"/>
          </p:cNvSpPr>
          <p:nvPr/>
        </p:nvSpPr>
        <p:spPr bwMode="auto">
          <a:xfrm>
            <a:off x="0" y="4453135"/>
            <a:ext cx="9144000" cy="24048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prstClr val="white"/>
                </a:solidFill>
                <a:effectLst>
                  <a:glow rad="165100">
                    <a:prstClr val="black"/>
                  </a:glow>
                </a:effectLst>
                <a:ea typeface="ＭＳ Ｐゴシック" charset="0"/>
              </a:rPr>
              <a:t>Di </a:t>
            </a:r>
            <a:r>
              <a:rPr lang="en-US" sz="4000" b="1" dirty="0" err="1">
                <a:solidFill>
                  <a:prstClr val="white"/>
                </a:solidFill>
                <a:effectLst>
                  <a:glow rad="165100">
                    <a:prstClr val="black"/>
                  </a:glow>
                </a:effectLst>
                <a:ea typeface="ＭＳ Ｐゴシック" charset="0"/>
              </a:rPr>
              <a:t>mana</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setiap</a:t>
            </a:r>
            <a:r>
              <a:rPr lang="en-US" sz="4000" b="1" dirty="0">
                <a:solidFill>
                  <a:prstClr val="white"/>
                </a:solidFill>
                <a:effectLst>
                  <a:glow rad="165100">
                    <a:prstClr val="black"/>
                  </a:glow>
                </a:effectLst>
                <a:ea typeface="ＭＳ Ｐゴシック" charset="0"/>
              </a:rPr>
              <a:t> orang</a:t>
            </a:r>
            <a:br>
              <a:rPr lang="en-US" sz="4000" b="1" dirty="0">
                <a:solidFill>
                  <a:prstClr val="white"/>
                </a:solidFill>
                <a:effectLst>
                  <a:glow rad="165100">
                    <a:prstClr val="black"/>
                  </a:glow>
                </a:effectLst>
                <a:ea typeface="ＭＳ Ｐゴシック" charset="0"/>
              </a:rPr>
            </a:br>
            <a:r>
              <a:rPr lang="en-US" sz="4000" b="1" dirty="0" err="1">
                <a:solidFill>
                  <a:prstClr val="white"/>
                </a:solidFill>
                <a:effectLst>
                  <a:glow rad="165100">
                    <a:prstClr val="black"/>
                  </a:glow>
                </a:effectLst>
                <a:ea typeface="ＭＳ Ｐゴシック" charset="0"/>
              </a:rPr>
              <a:t>melihat</a:t>
            </a:r>
            <a:r>
              <a:rPr lang="en-US" sz="4000" b="1" dirty="0">
                <a:solidFill>
                  <a:prstClr val="white"/>
                </a:solidFill>
                <a:effectLst>
                  <a:glow rad="165100">
                    <a:prstClr val="black"/>
                  </a:glow>
                </a:effectLst>
                <a:ea typeface="ＭＳ Ｐゴシック" charset="0"/>
              </a:rPr>
              <a:t> • </a:t>
            </a:r>
            <a:r>
              <a:rPr lang="en-US" sz="4000" b="1" dirty="0" err="1">
                <a:solidFill>
                  <a:prstClr val="white"/>
                </a:solidFill>
                <a:effectLst>
                  <a:glow rad="165100">
                    <a:prstClr val="black"/>
                  </a:glow>
                </a:effectLst>
                <a:ea typeface="ＭＳ Ｐゴシック" charset="0"/>
              </a:rPr>
              <a:t>melakukan</a:t>
            </a:r>
            <a:r>
              <a:rPr lang="en-US" sz="4000" b="1" dirty="0">
                <a:solidFill>
                  <a:prstClr val="white"/>
                </a:solidFill>
                <a:effectLst>
                  <a:glow rad="165100">
                    <a:prstClr val="black"/>
                  </a:glow>
                </a:effectLst>
                <a:ea typeface="ＭＳ Ｐゴシック" charset="0"/>
              </a:rPr>
              <a:t> • </a:t>
            </a:r>
            <a:r>
              <a:rPr lang="en-US" sz="4000" b="1" dirty="0" err="1">
                <a:solidFill>
                  <a:prstClr val="white"/>
                </a:solidFill>
                <a:effectLst>
                  <a:glow rad="165100">
                    <a:prstClr val="black"/>
                  </a:glow>
                </a:effectLst>
                <a:ea typeface="ＭＳ Ｐゴシック" charset="0"/>
              </a:rPr>
              <a:t>mengucap</a:t>
            </a:r>
            <a:r>
              <a:rPr lang="en-US" sz="4000" b="1" dirty="0">
                <a:solidFill>
                  <a:prstClr val="white"/>
                </a:solidFill>
                <a:effectLst>
                  <a:glow rad="165100">
                    <a:prstClr val="black"/>
                  </a:glow>
                </a:effectLst>
                <a:ea typeface="ＭＳ Ｐゴシック" charset="0"/>
              </a:rPr>
              <a:t> • </a:t>
            </a:r>
            <a:r>
              <a:rPr lang="en-US" sz="4000" b="1" dirty="0" err="1">
                <a:solidFill>
                  <a:prstClr val="white"/>
                </a:solidFill>
                <a:effectLst>
                  <a:glow rad="165100">
                    <a:prstClr val="black"/>
                  </a:glow>
                </a:effectLst>
                <a:ea typeface="ＭＳ Ｐゴシック" charset="0"/>
              </a:rPr>
              <a:t>membau</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seperti</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kita</a:t>
            </a:r>
            <a:r>
              <a:rPr lang="en-US" sz="4000" b="1" dirty="0">
                <a:solidFill>
                  <a:prstClr val="white"/>
                </a:solidFill>
                <a:effectLst>
                  <a:glow rad="165100">
                    <a:prstClr val="black"/>
                  </a:glow>
                </a:effectLst>
                <a:ea typeface="ＭＳ Ｐゴシック" charset="0"/>
              </a:rPr>
              <a:t>!</a:t>
            </a:r>
          </a:p>
        </p:txBody>
      </p:sp>
    </p:spTree>
    <p:extLst>
      <p:ext uri="{BB962C8B-B14F-4D97-AF65-F5344CB8AC3E}">
        <p14:creationId xmlns:p14="http://schemas.microsoft.com/office/powerpoint/2010/main" val="3722584584"/>
      </p:ext>
    </p:extLst>
  </p:cSld>
  <p:clrMapOvr>
    <a:overrideClrMapping bg1="lt1" tx1="dk1" bg2="lt2" tx2="dk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77085" y="728051"/>
            <a:ext cx="8435235" cy="5509263"/>
          </a:xfrm>
          <a:prstGeom prst="rect">
            <a:avLst/>
          </a:prstGeom>
        </p:spPr>
      </p:pic>
      <p:sp>
        <p:nvSpPr>
          <p:cNvPr id="841730" name="Rectangle 2"/>
          <p:cNvSpPr>
            <a:spLocks noGrp="1" noChangeArrowheads="1"/>
          </p:cNvSpPr>
          <p:nvPr>
            <p:ph type="title"/>
          </p:nvPr>
        </p:nvSpPr>
        <p:spPr>
          <a:xfrm>
            <a:off x="0" y="228601"/>
            <a:ext cx="9144000" cy="1328192"/>
          </a:xfrm>
          <a:effectLst/>
        </p:spPr>
        <p:txBody>
          <a:bodyPr>
            <a:normAutofit/>
          </a:bodyPr>
          <a:lstStyle/>
          <a:p>
            <a:pPr>
              <a:defRPr/>
            </a:pPr>
            <a:r>
              <a:rPr lang="en-US" b="1" dirty="0" err="1">
                <a:effectLst>
                  <a:glow rad="165100">
                    <a:schemeClr val="tx1"/>
                  </a:glow>
                </a:effectLst>
                <a:ea typeface="ＭＳ Ｐゴシック" charset="0"/>
              </a:rPr>
              <a:t>Perkumpulan</a:t>
            </a:r>
            <a:r>
              <a:rPr lang="en-US" b="1" dirty="0">
                <a:effectLst>
                  <a:glow rad="165100">
                    <a:schemeClr val="tx1"/>
                  </a:glow>
                </a:effectLst>
                <a:ea typeface="ＭＳ Ｐゴシック" charset="0"/>
              </a:rPr>
              <a:t> Kudus</a:t>
            </a:r>
          </a:p>
        </p:txBody>
      </p:sp>
      <p:sp>
        <p:nvSpPr>
          <p:cNvPr id="5" name="Rectangle 2"/>
          <p:cNvSpPr txBox="1">
            <a:spLocks noChangeArrowheads="1"/>
          </p:cNvSpPr>
          <p:nvPr/>
        </p:nvSpPr>
        <p:spPr bwMode="auto">
          <a:xfrm>
            <a:off x="4746890" y="2492897"/>
            <a:ext cx="4165431"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err="1">
                <a:solidFill>
                  <a:prstClr val="white"/>
                </a:solidFill>
                <a:effectLst>
                  <a:glow rad="165100">
                    <a:prstClr val="black"/>
                  </a:glow>
                </a:effectLst>
                <a:ea typeface="ＭＳ Ｐゴシック" charset="0"/>
              </a:rPr>
              <a:t>Keseragaman</a:t>
            </a:r>
            <a:r>
              <a:rPr lang="en-US" sz="4000" b="1" dirty="0">
                <a:solidFill>
                  <a:prstClr val="white"/>
                </a:solidFill>
                <a:effectLst>
                  <a:glow rad="165100">
                    <a:prstClr val="black"/>
                  </a:glow>
                </a:effectLst>
                <a:ea typeface="ＭＳ Ｐゴシック" charset="0"/>
              </a:rPr>
              <a:t>—</a:t>
            </a:r>
            <a:r>
              <a:rPr lang="en-US" sz="4000" b="1" dirty="0" err="1">
                <a:solidFill>
                  <a:prstClr val="white"/>
                </a:solidFill>
                <a:effectLst>
                  <a:glow rad="165100">
                    <a:prstClr val="black"/>
                  </a:glow>
                </a:effectLst>
                <a:ea typeface="ＭＳ Ｐゴシック" charset="0"/>
              </a:rPr>
              <a:t>tidak</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seragam</a:t>
            </a:r>
            <a:endParaRPr lang="en-US" sz="4000" b="1" dirty="0">
              <a:solidFill>
                <a:prstClr val="white"/>
              </a:solidFill>
              <a:effectLst>
                <a:glow rad="165100">
                  <a:prstClr val="black"/>
                </a:glow>
              </a:effectLst>
              <a:ea typeface="ＭＳ Ｐゴシック" charset="0"/>
            </a:endParaRPr>
          </a:p>
        </p:txBody>
      </p:sp>
    </p:spTree>
    <p:extLst>
      <p:ext uri="{BB962C8B-B14F-4D97-AF65-F5344CB8AC3E}">
        <p14:creationId xmlns:p14="http://schemas.microsoft.com/office/powerpoint/2010/main" val="2763113115"/>
      </p:ext>
    </p:extLst>
  </p:cSld>
  <p:clrMapOvr>
    <a:overrideClrMapping bg1="lt1" tx1="dk1" bg2="lt2" tx2="dk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2" y="16398"/>
            <a:ext cx="9154516" cy="6071873"/>
          </a:xfrm>
          <a:prstGeom prst="rect">
            <a:avLst/>
          </a:prstGeom>
        </p:spPr>
      </p:pic>
      <p:sp>
        <p:nvSpPr>
          <p:cNvPr id="841730" name="Rectangle 2"/>
          <p:cNvSpPr>
            <a:spLocks noGrp="1" noChangeArrowheads="1"/>
          </p:cNvSpPr>
          <p:nvPr>
            <p:ph type="title"/>
          </p:nvPr>
        </p:nvSpPr>
        <p:spPr>
          <a:xfrm>
            <a:off x="0" y="5966507"/>
            <a:ext cx="9144000" cy="934919"/>
          </a:xfrm>
          <a:effectLst/>
        </p:spPr>
        <p:txBody>
          <a:bodyPr>
            <a:normAutofit/>
          </a:bodyPr>
          <a:lstStyle/>
          <a:p>
            <a:pPr>
              <a:defRPr/>
            </a:pPr>
            <a:r>
              <a:rPr lang="en-US" b="1" dirty="0" err="1">
                <a:effectLst>
                  <a:glow rad="165100">
                    <a:schemeClr val="tx1"/>
                  </a:glow>
                </a:effectLst>
                <a:ea typeface="ＭＳ Ｐゴシック" charset="0"/>
              </a:rPr>
              <a:t>Mengapa</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kamu</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menyukai</a:t>
            </a:r>
            <a:r>
              <a:rPr lang="en-US" b="1" dirty="0">
                <a:effectLst>
                  <a:glow rad="165100">
                    <a:schemeClr val="tx1"/>
                  </a:glow>
                </a:effectLst>
                <a:ea typeface="ＭＳ Ｐゴシック" charset="0"/>
              </a:rPr>
              <a:t> CIC?</a:t>
            </a:r>
          </a:p>
        </p:txBody>
      </p:sp>
    </p:spTree>
    <p:extLst>
      <p:ext uri="{BB962C8B-B14F-4D97-AF65-F5344CB8AC3E}">
        <p14:creationId xmlns:p14="http://schemas.microsoft.com/office/powerpoint/2010/main" val="3098474801"/>
      </p:ext>
    </p:extLst>
  </p:cSld>
  <p:clrMapOvr>
    <a:overrideClrMapping bg1="lt1" tx1="dk1" bg2="lt2" tx2="dk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3"/>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pPr algn="ctr"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90466" name="Title 1"/>
          <p:cNvSpPr>
            <a:spLocks noGrp="1"/>
          </p:cNvSpPr>
          <p:nvPr>
            <p:ph type="title" idx="4294967295"/>
          </p:nvPr>
        </p:nvSpPr>
        <p:spPr>
          <a:xfrm>
            <a:off x="2641601" y="309841"/>
            <a:ext cx="4870539" cy="533400"/>
          </a:xfrm>
        </p:spPr>
        <p:txBody>
          <a:bodyPr/>
          <a:lstStyle/>
          <a:p>
            <a:pPr eaLnBrk="1" hangingPunct="1"/>
            <a:r>
              <a:rPr lang="en-US" sz="3200" b="1" i="1" dirty="0" err="1">
                <a:solidFill>
                  <a:srgbClr val="800000"/>
                </a:solidFill>
                <a:latin typeface="Arial" charset="0"/>
                <a:ea typeface="ＭＳ Ｐゴシック" charset="0"/>
                <a:cs typeface="Arial" charset="0"/>
              </a:rPr>
              <a:t>Visi</a:t>
            </a:r>
            <a:r>
              <a:rPr lang="en-US" sz="3200" b="1" i="1" dirty="0">
                <a:solidFill>
                  <a:srgbClr val="800000"/>
                </a:solidFill>
                <a:latin typeface="Arial" charset="0"/>
                <a:ea typeface="ＭＳ Ｐゴシック" charset="0"/>
                <a:cs typeface="Arial" charset="0"/>
              </a:rPr>
              <a:t> </a:t>
            </a:r>
            <a:r>
              <a:rPr lang="en-US" sz="3200" b="1" i="1" dirty="0" err="1">
                <a:solidFill>
                  <a:srgbClr val="800000"/>
                </a:solidFill>
                <a:latin typeface="Arial" charset="0"/>
                <a:ea typeface="ＭＳ Ｐゴシック" charset="0"/>
                <a:cs typeface="Arial" charset="0"/>
              </a:rPr>
              <a:t>kita</a:t>
            </a:r>
            <a:r>
              <a:rPr lang="en-US" sz="3200" b="1" i="1" dirty="0">
                <a:solidFill>
                  <a:srgbClr val="800000"/>
                </a:solidFill>
                <a:latin typeface="Arial" charset="0"/>
                <a:ea typeface="ＭＳ Ｐゴシック" charset="0"/>
                <a:cs typeface="Arial" charset="0"/>
              </a:rPr>
              <a:t> </a:t>
            </a:r>
            <a:r>
              <a:rPr lang="en-US" sz="3200" b="1" i="1" dirty="0" err="1">
                <a:solidFill>
                  <a:srgbClr val="800000"/>
                </a:solidFill>
                <a:latin typeface="Arial" charset="0"/>
                <a:ea typeface="ＭＳ Ｐゴシック" charset="0"/>
                <a:cs typeface="Arial" charset="0"/>
              </a:rPr>
              <a:t>adalah</a:t>
            </a:r>
            <a:r>
              <a:rPr lang="en-US" sz="3200" b="1" i="1" dirty="0">
                <a:solidFill>
                  <a:srgbClr val="800000"/>
                </a:solidFill>
                <a:latin typeface="Arial" charset="0"/>
                <a:ea typeface="ＭＳ Ｐゴシック" charset="0"/>
                <a:cs typeface="Arial" charset="0"/>
              </a:rPr>
              <a:t> </a:t>
            </a:r>
            <a:r>
              <a:rPr lang="en-US" sz="3200" b="1" i="1" dirty="0" err="1">
                <a:solidFill>
                  <a:srgbClr val="800000"/>
                </a:solidFill>
                <a:latin typeface="Arial" charset="0"/>
                <a:ea typeface="ＭＳ Ｐゴシック" charset="0"/>
                <a:cs typeface="Arial" charset="0"/>
              </a:rPr>
              <a:t>untuk</a:t>
            </a:r>
            <a:r>
              <a:rPr lang="en-US" sz="3200" b="1" i="1" dirty="0">
                <a:solidFill>
                  <a:srgbClr val="800000"/>
                </a:solidFill>
                <a:latin typeface="Arial" charset="0"/>
                <a:ea typeface="ＭＳ Ｐゴシック" charset="0"/>
                <a:cs typeface="Arial" charset="0"/>
              </a:rPr>
              <a:t>…</a:t>
            </a:r>
          </a:p>
        </p:txBody>
      </p:sp>
      <p:pic>
        <p:nvPicPr>
          <p:cNvPr id="190467" name="Picture 4" descr="Crossroads-Logo.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2" y="228603"/>
            <a:ext cx="1743075" cy="2244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5"/>
          <p:cNvGrpSpPr>
            <a:grpSpLocks/>
          </p:cNvGrpSpPr>
          <p:nvPr/>
        </p:nvGrpSpPr>
        <p:grpSpPr bwMode="auto">
          <a:xfrm>
            <a:off x="1721477" y="1101831"/>
            <a:ext cx="5447763" cy="3089171"/>
            <a:chOff x="1569075" y="1101830"/>
            <a:chExt cx="5447763" cy="3089170"/>
          </a:xfrm>
        </p:grpSpPr>
        <p:pic>
          <p:nvPicPr>
            <p:cNvPr id="190477" name="Picture 6" descr="loveclou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19400" y="1905000"/>
              <a:ext cx="30480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1"/>
            <p:cNvSpPr txBox="1">
              <a:spLocks/>
            </p:cNvSpPr>
            <p:nvPr/>
          </p:nvSpPr>
          <p:spPr bwMode="auto">
            <a:xfrm>
              <a:off x="1569075" y="1101830"/>
              <a:ext cx="5447763" cy="914400"/>
            </a:xfrm>
            <a:prstGeom prst="rect">
              <a:avLst/>
            </a:prstGeom>
            <a:noFill/>
            <a:ln w="9525">
              <a:noFill/>
              <a:miter lim="800000"/>
              <a:headEnd/>
              <a:tailEnd/>
            </a:ln>
            <a:effectLst/>
          </p:spPr>
          <p:txBody>
            <a:bodyPr anchor="ctr"/>
            <a:lstStyle/>
            <a:p>
              <a:pPr algn="ctr" eaLnBrk="0" fontAlgn="base" hangingPunct="0">
                <a:spcBef>
                  <a:spcPct val="0"/>
                </a:spcBef>
                <a:spcAft>
                  <a:spcPct val="0"/>
                </a:spcAft>
                <a:defRPr/>
              </a:pPr>
              <a:r>
                <a:rPr lang="en-US" sz="4400" b="1" kern="0" dirty="0" err="1">
                  <a:solidFill>
                    <a:srgbClr val="800000"/>
                  </a:solidFill>
                  <a:ea typeface="ＭＳ Ｐゴシック" pitchFamily="-107" charset="-128"/>
                  <a:cs typeface="Arial"/>
                </a:rPr>
                <a:t>Mengasihi</a:t>
              </a:r>
              <a:r>
                <a:rPr lang="en-US" sz="4400" b="1" kern="0" dirty="0">
                  <a:solidFill>
                    <a:srgbClr val="800000"/>
                  </a:solidFill>
                  <a:ea typeface="ＭＳ Ｐゴシック" pitchFamily="-107" charset="-128"/>
                  <a:cs typeface="Arial"/>
                </a:rPr>
                <a:t> </a:t>
              </a:r>
              <a:r>
                <a:rPr lang="en-US" sz="4400" b="1" kern="0" dirty="0" err="1">
                  <a:solidFill>
                    <a:srgbClr val="800000"/>
                  </a:solidFill>
                  <a:ea typeface="ＭＳ Ｐゴシック" pitchFamily="-107" charset="-128"/>
                  <a:cs typeface="Arial"/>
                </a:rPr>
                <a:t>Tuhan</a:t>
              </a:r>
              <a:endParaRPr lang="en-US" sz="4400" b="1" kern="0" dirty="0">
                <a:solidFill>
                  <a:srgbClr val="800000"/>
                </a:solidFill>
                <a:ea typeface="ＭＳ Ｐゴシック" pitchFamily="-107" charset="-128"/>
                <a:cs typeface="Arial"/>
              </a:endParaRPr>
            </a:p>
          </p:txBody>
        </p:sp>
      </p:grpSp>
      <p:grpSp>
        <p:nvGrpSpPr>
          <p:cNvPr id="3" name="Group 14"/>
          <p:cNvGrpSpPr>
            <a:grpSpLocks/>
          </p:cNvGrpSpPr>
          <p:nvPr/>
        </p:nvGrpSpPr>
        <p:grpSpPr bwMode="auto">
          <a:xfrm>
            <a:off x="0" y="3360740"/>
            <a:ext cx="3048000" cy="3497263"/>
            <a:chOff x="0" y="3360420"/>
            <a:chExt cx="3048000" cy="3497579"/>
          </a:xfrm>
        </p:grpSpPr>
        <p:sp>
          <p:nvSpPr>
            <p:cNvPr id="10" name="Title 1"/>
            <p:cNvSpPr txBox="1">
              <a:spLocks/>
            </p:cNvSpPr>
            <p:nvPr/>
          </p:nvSpPr>
          <p:spPr bwMode="auto">
            <a:xfrm>
              <a:off x="0" y="3360420"/>
              <a:ext cx="3048000" cy="1211372"/>
            </a:xfrm>
            <a:prstGeom prst="rect">
              <a:avLst/>
            </a:prstGeom>
            <a:noFill/>
            <a:ln w="9525">
              <a:noFill/>
              <a:miter lim="800000"/>
              <a:headEnd/>
              <a:tailEnd/>
            </a:ln>
            <a:effectLst/>
          </p:spPr>
          <p:txBody>
            <a:bodyPr anchor="ctr"/>
            <a:lstStyle/>
            <a:p>
              <a:pPr algn="ctr" eaLnBrk="0" fontAlgn="base" hangingPunct="0">
                <a:spcBef>
                  <a:spcPct val="0"/>
                </a:spcBef>
                <a:spcAft>
                  <a:spcPct val="0"/>
                </a:spcAft>
                <a:defRPr/>
              </a:pPr>
              <a:r>
                <a:rPr lang="en-US" sz="4400" b="1" kern="0" dirty="0" err="1">
                  <a:solidFill>
                    <a:srgbClr val="800000"/>
                  </a:solidFill>
                  <a:ea typeface="ＭＳ Ｐゴシック" pitchFamily="-107" charset="-128"/>
                  <a:cs typeface="Arial"/>
                </a:rPr>
                <a:t>Mengasihi</a:t>
              </a:r>
              <a:endParaRPr lang="en-US" sz="4400" b="1" kern="0" dirty="0">
                <a:solidFill>
                  <a:srgbClr val="800000"/>
                </a:solidFill>
                <a:ea typeface="ＭＳ Ｐゴシック" pitchFamily="-107" charset="-128"/>
                <a:cs typeface="Arial"/>
              </a:endParaRPr>
            </a:p>
            <a:p>
              <a:pPr algn="ctr" eaLnBrk="0" fontAlgn="base" hangingPunct="0">
                <a:spcBef>
                  <a:spcPct val="0"/>
                </a:spcBef>
                <a:spcAft>
                  <a:spcPct val="0"/>
                </a:spcAft>
                <a:defRPr/>
              </a:pPr>
              <a:r>
                <a:rPr lang="en-US" sz="4400" b="1" kern="0" dirty="0" err="1">
                  <a:solidFill>
                    <a:srgbClr val="800000"/>
                  </a:solidFill>
                  <a:ea typeface="ＭＳ Ｐゴシック" pitchFamily="-107" charset="-128"/>
                  <a:cs typeface="Arial"/>
                </a:rPr>
                <a:t>Gereja</a:t>
              </a:r>
              <a:endParaRPr lang="en-US" sz="4400" b="1" kern="0" dirty="0">
                <a:solidFill>
                  <a:srgbClr val="800000"/>
                </a:solidFill>
                <a:ea typeface="ＭＳ Ｐゴシック" pitchFamily="-107" charset="-128"/>
                <a:cs typeface="Arial"/>
              </a:endParaRPr>
            </a:p>
          </p:txBody>
        </p:sp>
        <p:pic>
          <p:nvPicPr>
            <p:cNvPr id="190476" name="Picture 12" descr="body_of_Christ2.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 y="4572000"/>
              <a:ext cx="3047999" cy="2285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9" name="Right Arrow 18"/>
          <p:cNvSpPr>
            <a:spLocks noChangeArrowheads="1"/>
          </p:cNvSpPr>
          <p:nvPr/>
        </p:nvSpPr>
        <p:spPr bwMode="auto">
          <a:xfrm rot="8286027">
            <a:off x="2128839" y="2709863"/>
            <a:ext cx="762000" cy="533400"/>
          </a:xfrm>
          <a:prstGeom prst="rightArrow">
            <a:avLst>
              <a:gd name="adj1" fmla="val 50000"/>
              <a:gd name="adj2" fmla="val 50000"/>
            </a:avLst>
          </a:prstGeom>
          <a:solidFill>
            <a:srgbClr val="8E0C09"/>
          </a:solidFill>
          <a:ln w="12700" cap="sq">
            <a:solidFill>
              <a:schemeClr val="tx1"/>
            </a:solidFill>
            <a:round/>
            <a:headEnd type="none" w="sm" len="sm"/>
            <a:tailEnd type="none" w="sm" len="sm"/>
          </a:ln>
        </p:spPr>
        <p:txBody>
          <a:bodyPr wrap="none"/>
          <a:lstStyle/>
          <a:p>
            <a:pPr algn="ctr" eaLnBrk="0" fontAlgn="base" hangingPunct="0">
              <a:spcBef>
                <a:spcPct val="0"/>
              </a:spcBef>
              <a:spcAft>
                <a:spcPct val="0"/>
              </a:spcAft>
            </a:pPr>
            <a:endParaRPr lang="en-US" sz="2400">
              <a:solidFill>
                <a:srgbClr val="8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16246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128791" y="228600"/>
            <a:ext cx="9397285" cy="2740152"/>
          </a:xfrm>
          <a:effectLst/>
        </p:spPr>
        <p:txBody>
          <a:bodyPr>
            <a:normAutofit/>
          </a:bodyPr>
          <a:lstStyle/>
          <a:p>
            <a:pPr>
              <a:defRPr/>
            </a:pPr>
            <a:r>
              <a:rPr lang="en-US" sz="6600" b="1" dirty="0" err="1">
                <a:effectLst>
                  <a:glow rad="165100">
                    <a:schemeClr val="tx1"/>
                  </a:glow>
                </a:effectLst>
                <a:ea typeface="ＭＳ Ｐゴシック" charset="0"/>
              </a:rPr>
              <a:t>Maukah</a:t>
            </a:r>
            <a:r>
              <a:rPr lang="en-US" sz="6600" b="1" dirty="0">
                <a:effectLst>
                  <a:glow rad="165100">
                    <a:schemeClr val="tx1"/>
                  </a:glow>
                </a:effectLst>
                <a:ea typeface="ＭＳ Ｐゴシック" charset="0"/>
              </a:rPr>
              <a:t> </a:t>
            </a:r>
            <a:r>
              <a:rPr lang="en-US" sz="6600" b="1" dirty="0" err="1">
                <a:effectLst>
                  <a:glow rad="165100">
                    <a:schemeClr val="tx1"/>
                  </a:glow>
                </a:effectLst>
                <a:ea typeface="ＭＳ Ｐゴシック" charset="0"/>
              </a:rPr>
              <a:t>kamu</a:t>
            </a:r>
            <a:r>
              <a:rPr lang="en-US" sz="6600" b="1" dirty="0">
                <a:effectLst>
                  <a:glow rad="165100">
                    <a:schemeClr val="tx1"/>
                  </a:glow>
                </a:effectLst>
                <a:ea typeface="ＭＳ Ｐゴシック" charset="0"/>
              </a:rPr>
              <a:t> </a:t>
            </a:r>
            <a:r>
              <a:rPr lang="en-US" sz="6600" b="1" dirty="0" err="1">
                <a:effectLst>
                  <a:glow rad="165100">
                    <a:schemeClr val="tx1"/>
                  </a:glow>
                </a:effectLst>
                <a:ea typeface="ＭＳ Ｐゴシック" charset="0"/>
              </a:rPr>
              <a:t>gereja</a:t>
            </a:r>
            <a:r>
              <a:rPr lang="en-US" sz="6600" b="1" dirty="0">
                <a:effectLst>
                  <a:glow rad="165100">
                    <a:schemeClr val="tx1"/>
                  </a:glow>
                </a:effectLst>
                <a:ea typeface="ＭＳ Ｐゴシック" charset="0"/>
              </a:rPr>
              <a:t> </a:t>
            </a:r>
            <a:r>
              <a:rPr lang="en-US" sz="6600" b="1" dirty="0" err="1">
                <a:effectLst>
                  <a:glow rad="165100">
                    <a:schemeClr val="tx1"/>
                  </a:glow>
                </a:effectLst>
                <a:ea typeface="ＭＳ Ｐゴシック" charset="0"/>
              </a:rPr>
              <a:t>kita</a:t>
            </a:r>
            <a:r>
              <a:rPr lang="en-US" sz="6600" b="1" dirty="0">
                <a:effectLst>
                  <a:glow rad="165100">
                    <a:schemeClr val="tx1"/>
                  </a:glow>
                </a:effectLst>
                <a:ea typeface="ＭＳ Ｐゴシック" charset="0"/>
              </a:rPr>
              <a:t> </a:t>
            </a:r>
            <a:r>
              <a:rPr lang="en-US" sz="6600" b="1" dirty="0" err="1">
                <a:effectLst>
                  <a:glow rad="165100">
                    <a:schemeClr val="tx1"/>
                  </a:glow>
                </a:effectLst>
                <a:ea typeface="ＭＳ Ｐゴシック" charset="0"/>
              </a:rPr>
              <a:t>tetap</a:t>
            </a:r>
            <a:r>
              <a:rPr lang="en-US" sz="6600" b="1" dirty="0">
                <a:effectLst>
                  <a:glow rad="165100">
                    <a:schemeClr val="tx1"/>
                  </a:glow>
                </a:effectLst>
                <a:ea typeface="ＭＳ Ｐゴシック" charset="0"/>
              </a:rPr>
              <a:t> </a:t>
            </a:r>
            <a:r>
              <a:rPr lang="en-US" b="1" dirty="0" err="1">
                <a:effectLst>
                  <a:glow rad="165100">
                    <a:schemeClr val="tx1"/>
                  </a:glow>
                </a:effectLst>
                <a:ea typeface="ＭＳ Ｐゴシック" charset="0"/>
              </a:rPr>
              <a:t>kecil</a:t>
            </a:r>
            <a:r>
              <a:rPr lang="en-US" b="1" dirty="0">
                <a:effectLst>
                  <a:glow rad="165100">
                    <a:schemeClr val="tx1"/>
                  </a:glow>
                </a:effectLst>
                <a:ea typeface="ＭＳ Ｐゴシック" charset="0"/>
              </a:rPr>
              <a:t>?</a:t>
            </a:r>
          </a:p>
        </p:txBody>
      </p:sp>
      <p:sp>
        <p:nvSpPr>
          <p:cNvPr id="5" name="Rectangle 2"/>
          <p:cNvSpPr txBox="1">
            <a:spLocks noChangeArrowheads="1"/>
          </p:cNvSpPr>
          <p:nvPr/>
        </p:nvSpPr>
        <p:spPr bwMode="auto">
          <a:xfrm>
            <a:off x="4746888" y="2492897"/>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prstClr val="white"/>
                </a:solidFill>
                <a:effectLst>
                  <a:glow rad="165100">
                    <a:prstClr val="black"/>
                  </a:glow>
                </a:effectLst>
                <a:ea typeface="ＭＳ Ｐゴシック" charset="0"/>
              </a:rPr>
              <a:t>Where everyone looks like you</a:t>
            </a:r>
          </a:p>
        </p:txBody>
      </p:sp>
      <p:pic>
        <p:nvPicPr>
          <p:cNvPr id="3" name="Picture 2"/>
          <p:cNvPicPr>
            <a:picLocks noChangeAspect="1"/>
          </p:cNvPicPr>
          <p:nvPr/>
        </p:nvPicPr>
        <p:blipFill>
          <a:blip r:embed="rId4"/>
          <a:stretch>
            <a:fillRect/>
          </a:stretch>
        </p:blipFill>
        <p:spPr>
          <a:xfrm>
            <a:off x="0" y="3011800"/>
            <a:ext cx="9144000" cy="3889248"/>
          </a:xfrm>
          <a:prstGeom prst="rect">
            <a:avLst/>
          </a:prstGeom>
        </p:spPr>
      </p:pic>
    </p:spTree>
    <p:extLst>
      <p:ext uri="{BB962C8B-B14F-4D97-AF65-F5344CB8AC3E}">
        <p14:creationId xmlns:p14="http://schemas.microsoft.com/office/powerpoint/2010/main" val="240592823"/>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Title 1"/>
          <p:cNvSpPr>
            <a:spLocks noGrp="1"/>
          </p:cNvSpPr>
          <p:nvPr>
            <p:ph type="title"/>
          </p:nvPr>
        </p:nvSpPr>
        <p:spPr>
          <a:xfrm>
            <a:off x="107952" y="188915"/>
            <a:ext cx="8928100" cy="2303463"/>
          </a:xfrm>
        </p:spPr>
        <p:txBody>
          <a:bodyPr/>
          <a:lstStyle/>
          <a:p>
            <a:r>
              <a:rPr lang="en-US" b="1" dirty="0" err="1">
                <a:latin typeface="Alan Den" charset="0"/>
                <a:ea typeface="ＭＳ Ｐゴシック" charset="0"/>
                <a:cs typeface="Alan Den" charset="0"/>
              </a:rPr>
              <a:t>Jika</a:t>
            </a:r>
            <a:r>
              <a:rPr lang="en-US" b="1" dirty="0">
                <a:latin typeface="Alan Den" charset="0"/>
                <a:ea typeface="ＭＳ Ｐゴシック" charset="0"/>
                <a:cs typeface="Alan Den" charset="0"/>
              </a:rPr>
              <a:t> </a:t>
            </a:r>
            <a:r>
              <a:rPr lang="en-US" b="1" dirty="0" err="1">
                <a:latin typeface="Alan Den" charset="0"/>
                <a:ea typeface="ＭＳ Ｐゴシック" charset="0"/>
                <a:cs typeface="Alan Den" charset="0"/>
              </a:rPr>
              <a:t>Yesus</a:t>
            </a:r>
            <a:r>
              <a:rPr lang="en-US" b="1" dirty="0">
                <a:latin typeface="Alan Den" charset="0"/>
                <a:ea typeface="ＭＳ Ｐゴシック" charset="0"/>
                <a:cs typeface="Alan Den" charset="0"/>
              </a:rPr>
              <a:t> </a:t>
            </a:r>
            <a:r>
              <a:rPr lang="en-US" b="1" dirty="0" err="1">
                <a:latin typeface="Alan Den" charset="0"/>
                <a:ea typeface="ＭＳ Ｐゴシック" charset="0"/>
                <a:cs typeface="Alan Den" charset="0"/>
              </a:rPr>
              <a:t>menulis</a:t>
            </a:r>
            <a:r>
              <a:rPr lang="en-US" b="1" dirty="0">
                <a:latin typeface="Alan Den" charset="0"/>
                <a:ea typeface="ＭＳ Ｐゴシック" charset="0"/>
                <a:cs typeface="Alan Den" charset="0"/>
              </a:rPr>
              <a:t> </a:t>
            </a:r>
            <a:r>
              <a:rPr lang="en-US" b="1" dirty="0" err="1">
                <a:latin typeface="Alan Den" charset="0"/>
                <a:ea typeface="ＭＳ Ｐゴシック" charset="0"/>
                <a:cs typeface="Alan Den" charset="0"/>
              </a:rPr>
              <a:t>surat</a:t>
            </a:r>
            <a:r>
              <a:rPr lang="en-US" b="1" dirty="0">
                <a:latin typeface="Alan Den" charset="0"/>
                <a:ea typeface="ＭＳ Ｐゴシック" charset="0"/>
                <a:cs typeface="Alan Den" charset="0"/>
              </a:rPr>
              <a:t> </a:t>
            </a:r>
            <a:r>
              <a:rPr lang="en-US" b="1" dirty="0" err="1">
                <a:latin typeface="Alan Den" charset="0"/>
                <a:ea typeface="ＭＳ Ｐゴシック" charset="0"/>
                <a:cs typeface="Alan Den" charset="0"/>
              </a:rPr>
              <a:t>untuk</a:t>
            </a:r>
            <a:r>
              <a:rPr lang="en-US" b="1" dirty="0">
                <a:latin typeface="Alan Den" charset="0"/>
                <a:ea typeface="ＭＳ Ｐゴシック" charset="0"/>
                <a:cs typeface="Alan Den" charset="0"/>
              </a:rPr>
              <a:t> </a:t>
            </a:r>
            <a:r>
              <a:rPr lang="en-US" b="1" dirty="0" err="1">
                <a:latin typeface="Alan Den" charset="0"/>
                <a:ea typeface="ＭＳ Ｐゴシック" charset="0"/>
                <a:cs typeface="Alan Den" charset="0"/>
              </a:rPr>
              <a:t>ke</a:t>
            </a:r>
            <a:r>
              <a:rPr lang="en-US" b="1" dirty="0">
                <a:latin typeface="Alan Den" charset="0"/>
                <a:ea typeface="ＭＳ Ｐゴシック" charset="0"/>
                <a:cs typeface="Alan Den" charset="0"/>
              </a:rPr>
              <a:t> </a:t>
            </a:r>
            <a:r>
              <a:rPr lang="en-US" b="1" dirty="0" err="1">
                <a:latin typeface="Alan Den" charset="0"/>
                <a:ea typeface="ＭＳ Ｐゴシック" charset="0"/>
                <a:cs typeface="Alan Den" charset="0"/>
              </a:rPr>
              <a:t>gereja</a:t>
            </a:r>
            <a:r>
              <a:rPr lang="en-US" b="1" dirty="0">
                <a:solidFill>
                  <a:srgbClr val="FFFF00"/>
                </a:solidFill>
                <a:latin typeface="Alan Den" charset="0"/>
                <a:ea typeface="ＭＳ Ｐゴシック" charset="0"/>
                <a:cs typeface="Alan Den" charset="0"/>
              </a:rPr>
              <a:t> </a:t>
            </a:r>
            <a:r>
              <a:rPr lang="en-US" b="1" dirty="0" err="1">
                <a:solidFill>
                  <a:srgbClr val="FFFF00"/>
                </a:solidFill>
                <a:latin typeface="Alan Den" charset="0"/>
                <a:ea typeface="ＭＳ Ｐゴシック" charset="0"/>
                <a:cs typeface="Alan Den" charset="0"/>
              </a:rPr>
              <a:t>kita</a:t>
            </a:r>
            <a:r>
              <a:rPr lang="en-US" b="1" dirty="0">
                <a:latin typeface="Alan Den" charset="0"/>
                <a:ea typeface="ＭＳ Ｐゴシック" charset="0"/>
                <a:cs typeface="Alan Den" charset="0"/>
              </a:rPr>
              <a:t>, </a:t>
            </a:r>
            <a:br>
              <a:rPr lang="en-US" b="1" dirty="0">
                <a:latin typeface="Alan Den" charset="0"/>
                <a:ea typeface="ＭＳ Ｐゴシック" charset="0"/>
                <a:cs typeface="Alan Den" charset="0"/>
              </a:rPr>
            </a:br>
            <a:r>
              <a:rPr lang="en-US" sz="5400" b="1" dirty="0" err="1">
                <a:solidFill>
                  <a:srgbClr val="FFFF00"/>
                </a:solidFill>
                <a:latin typeface="Alan Den" charset="0"/>
                <a:ea typeface="ＭＳ Ｐゴシック" charset="0"/>
                <a:cs typeface="Alan Den" charset="0"/>
              </a:rPr>
              <a:t>a</a:t>
            </a:r>
            <a:r>
              <a:rPr lang="en-US" sz="5400" b="1" dirty="0" err="1">
                <a:latin typeface="Alan Den" charset="0"/>
                <a:ea typeface="ＭＳ Ｐゴシック" charset="0"/>
                <a:cs typeface="Alan Den" charset="0"/>
              </a:rPr>
              <a:t>pa</a:t>
            </a:r>
            <a:r>
              <a:rPr lang="en-US" sz="5400" b="1" dirty="0">
                <a:latin typeface="Alan Den" charset="0"/>
                <a:ea typeface="ＭＳ Ｐゴシック" charset="0"/>
                <a:cs typeface="Alan Den" charset="0"/>
              </a:rPr>
              <a:t> </a:t>
            </a:r>
            <a:r>
              <a:rPr lang="en-US" sz="5400" b="1" dirty="0">
                <a:solidFill>
                  <a:srgbClr val="FFFF00"/>
                </a:solidFill>
                <a:latin typeface="Alan Den" charset="0"/>
                <a:ea typeface="ＭＳ Ｐゴシック" charset="0"/>
                <a:cs typeface="Alan Den" charset="0"/>
              </a:rPr>
              <a:t>y</a:t>
            </a:r>
            <a:r>
              <a:rPr lang="en-US" sz="5400" b="1" dirty="0">
                <a:latin typeface="Alan Den" charset="0"/>
                <a:ea typeface="ＭＳ Ｐゴシック" charset="0"/>
                <a:cs typeface="Alan Den" charset="0"/>
              </a:rPr>
              <a:t>ang </a:t>
            </a:r>
            <a:r>
              <a:rPr lang="en-US" sz="5400" b="1" dirty="0" err="1">
                <a:solidFill>
                  <a:srgbClr val="FFFF00"/>
                </a:solidFill>
                <a:latin typeface="Alan Den" charset="0"/>
                <a:ea typeface="ＭＳ Ｐゴシック" charset="0"/>
                <a:cs typeface="Alan Den" charset="0"/>
              </a:rPr>
              <a:t>Y</a:t>
            </a:r>
            <a:r>
              <a:rPr lang="en-US" sz="5400" b="1" dirty="0" err="1">
                <a:latin typeface="Alan Den" charset="0"/>
                <a:ea typeface="ＭＳ Ｐゴシック" charset="0"/>
                <a:cs typeface="Alan Den" charset="0"/>
              </a:rPr>
              <a:t>esus</a:t>
            </a:r>
            <a:r>
              <a:rPr lang="en-US" sz="5400" b="1" dirty="0">
                <a:latin typeface="Alan Den" charset="0"/>
                <a:ea typeface="ＭＳ Ｐゴシック" charset="0"/>
                <a:cs typeface="Alan Den" charset="0"/>
              </a:rPr>
              <a:t> </a:t>
            </a:r>
            <a:r>
              <a:rPr lang="en-US" sz="5400" b="1" dirty="0" err="1">
                <a:solidFill>
                  <a:srgbClr val="FFFF00"/>
                </a:solidFill>
                <a:latin typeface="Alan Den" charset="0"/>
                <a:ea typeface="ＭＳ Ｐゴシック" charset="0"/>
                <a:cs typeface="Alan Den" charset="0"/>
              </a:rPr>
              <a:t>k</a:t>
            </a:r>
            <a:r>
              <a:rPr lang="en-US" sz="5400" b="1" dirty="0" err="1">
                <a:latin typeface="Alan Den" charset="0"/>
                <a:ea typeface="ＭＳ Ｐゴシック" charset="0"/>
                <a:cs typeface="Alan Den" charset="0"/>
              </a:rPr>
              <a:t>atakan</a:t>
            </a:r>
            <a:r>
              <a:rPr lang="en-US" sz="5400" b="1" dirty="0">
                <a:latin typeface="Alan Den" charset="0"/>
                <a:ea typeface="ＭＳ Ｐゴシック" charset="0"/>
                <a:cs typeface="Alan Den" charset="0"/>
              </a:rPr>
              <a:t>?</a:t>
            </a:r>
            <a:endParaRPr lang="en-US" b="1" dirty="0">
              <a:latin typeface="Alan Den" charset="0"/>
              <a:ea typeface="ＭＳ Ｐゴシック" charset="0"/>
              <a:cs typeface="Alan Den" charset="0"/>
            </a:endParaRPr>
          </a:p>
        </p:txBody>
      </p:sp>
      <p:pic>
        <p:nvPicPr>
          <p:cNvPr id="227330" name="Picture 3" descr="rev_inro_Wax_Sealed_Envelope_cn_b_s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05001" y="2511425"/>
            <a:ext cx="55880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7331" name="TextBox 4"/>
          <p:cNvSpPr txBox="1">
            <a:spLocks noChangeArrowheads="1"/>
          </p:cNvSpPr>
          <p:nvPr/>
        </p:nvSpPr>
        <p:spPr bwMode="auto">
          <a:xfrm>
            <a:off x="4337957" y="3190877"/>
            <a:ext cx="838691"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spcBef>
                <a:spcPct val="0"/>
              </a:spcBef>
              <a:spcAft>
                <a:spcPct val="0"/>
              </a:spcAft>
            </a:pPr>
            <a:r>
              <a:rPr lang="en-US" sz="5400" dirty="0">
                <a:solidFill>
                  <a:srgbClr val="FFFFFF"/>
                </a:solidFill>
                <a:latin typeface="Times New Roman" charset="0"/>
                <a:cs typeface="Times New Roman" charset="0"/>
              </a:rPr>
              <a:t>W</a:t>
            </a:r>
          </a:p>
        </p:txBody>
      </p:sp>
      <p:sp>
        <p:nvSpPr>
          <p:cNvPr id="227332" name="TextBox 5"/>
          <p:cNvSpPr txBox="1">
            <a:spLocks noChangeArrowheads="1"/>
          </p:cNvSpPr>
          <p:nvPr/>
        </p:nvSpPr>
        <p:spPr bwMode="auto">
          <a:xfrm>
            <a:off x="2003428" y="4473578"/>
            <a:ext cx="5400675"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0"/>
              </a:spcBef>
              <a:spcAft>
                <a:spcPct val="0"/>
              </a:spcAft>
            </a:pPr>
            <a:r>
              <a:rPr lang="en-US" sz="9600" dirty="0" err="1">
                <a:solidFill>
                  <a:srgbClr val="000000"/>
                </a:solidFill>
                <a:latin typeface="Times New Roman" charset="0"/>
                <a:cs typeface="Times New Roman" charset="0"/>
              </a:rPr>
              <a:t>Wahyu</a:t>
            </a:r>
            <a:endParaRPr lang="en-US" sz="9600" dirty="0">
              <a:solidFill>
                <a:srgbClr val="000000"/>
              </a:solidFill>
              <a:latin typeface="Times New Roman" charset="0"/>
              <a:cs typeface="Times New Roman" charset="0"/>
            </a:endParaRPr>
          </a:p>
        </p:txBody>
      </p:sp>
    </p:spTree>
    <p:extLst>
      <p:ext uri="{BB962C8B-B14F-4D97-AF65-F5344CB8AC3E}">
        <p14:creationId xmlns:p14="http://schemas.microsoft.com/office/powerpoint/2010/main" val="2591978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1"/>
            <a:ext cx="9144000" cy="1404256"/>
          </a:xfrm>
          <a:effectLst/>
        </p:spPr>
        <p:txBody>
          <a:bodyPr>
            <a:normAutofit fontScale="90000"/>
          </a:bodyPr>
          <a:lstStyle/>
          <a:p>
            <a:pPr>
              <a:defRPr/>
            </a:pPr>
            <a:r>
              <a:rPr lang="en-US" b="1" dirty="0" err="1">
                <a:effectLst>
                  <a:glow rad="165100">
                    <a:schemeClr val="tx1"/>
                  </a:glow>
                </a:effectLst>
                <a:ea typeface="ＭＳ Ｐゴシック" charset="0"/>
              </a:rPr>
              <a:t>Apa</a:t>
            </a:r>
            <a:r>
              <a:rPr lang="en-US" b="1" dirty="0">
                <a:effectLst>
                  <a:glow rad="165100">
                    <a:schemeClr val="tx1"/>
                  </a:glow>
                </a:effectLst>
                <a:ea typeface="ＭＳ Ｐゴシック" charset="0"/>
              </a:rPr>
              <a:t> yang </a:t>
            </a:r>
            <a:r>
              <a:rPr lang="en-US" b="1" dirty="0" err="1">
                <a:effectLst>
                  <a:glow rad="165100">
                    <a:schemeClr val="tx1"/>
                  </a:glow>
                </a:effectLst>
                <a:ea typeface="ＭＳ Ｐゴシック" charset="0"/>
              </a:rPr>
              <a:t>Yesus</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mau</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untuk</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kita</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Bukankah</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dia</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mau</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kita</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untuk</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menjangkau</a:t>
            </a:r>
            <a:r>
              <a:rPr lang="en-US" b="1" dirty="0">
                <a:effectLst>
                  <a:glow rad="165100">
                    <a:schemeClr val="tx1"/>
                  </a:glow>
                </a:effectLst>
                <a:ea typeface="ＭＳ Ｐゴシック" charset="0"/>
              </a:rPr>
              <a:t>?</a:t>
            </a:r>
          </a:p>
        </p:txBody>
      </p:sp>
      <p:sp>
        <p:nvSpPr>
          <p:cNvPr id="5" name="Rectangle 2"/>
          <p:cNvSpPr txBox="1">
            <a:spLocks noChangeArrowheads="1"/>
          </p:cNvSpPr>
          <p:nvPr/>
        </p:nvSpPr>
        <p:spPr bwMode="auto">
          <a:xfrm>
            <a:off x="0" y="4864379"/>
            <a:ext cx="9144000" cy="199362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i="1" dirty="0" err="1">
                <a:solidFill>
                  <a:prstClr val="white"/>
                </a:solidFill>
                <a:effectLst>
                  <a:glow rad="165100">
                    <a:prstClr val="black"/>
                  </a:glow>
                </a:effectLst>
                <a:ea typeface="ＭＳ Ｐゴシック" charset="0"/>
              </a:rPr>
              <a:t>Bagaimana</a:t>
            </a:r>
            <a:r>
              <a:rPr lang="en-US" sz="4800" b="1" i="1" dirty="0">
                <a:solidFill>
                  <a:prstClr val="white"/>
                </a:solidFill>
                <a:effectLst>
                  <a:glow rad="165100">
                    <a:prstClr val="black"/>
                  </a:glow>
                </a:effectLst>
                <a:ea typeface="ＭＳ Ｐゴシック" charset="0"/>
              </a:rPr>
              <a:t> </a:t>
            </a:r>
            <a:r>
              <a:rPr lang="en-US" sz="4800" b="1" i="1" dirty="0" err="1">
                <a:solidFill>
                  <a:prstClr val="white"/>
                </a:solidFill>
                <a:effectLst>
                  <a:glow rad="165100">
                    <a:prstClr val="black"/>
                  </a:glow>
                </a:effectLst>
                <a:ea typeface="ＭＳ Ｐゴシック" charset="0"/>
              </a:rPr>
              <a:t>Yesus</a:t>
            </a:r>
            <a:r>
              <a:rPr lang="en-US" sz="4800" b="1" i="1" dirty="0">
                <a:solidFill>
                  <a:prstClr val="white"/>
                </a:solidFill>
                <a:effectLst>
                  <a:glow rad="165100">
                    <a:prstClr val="black"/>
                  </a:glow>
                </a:effectLst>
                <a:ea typeface="ＭＳ Ｐゴシック" charset="0"/>
              </a:rPr>
              <a:t> </a:t>
            </a:r>
            <a:r>
              <a:rPr lang="en-US" sz="4800" b="1" i="1" dirty="0" err="1">
                <a:solidFill>
                  <a:prstClr val="white"/>
                </a:solidFill>
                <a:effectLst>
                  <a:glow rad="165100">
                    <a:prstClr val="black"/>
                  </a:glow>
                </a:effectLst>
                <a:ea typeface="ＭＳ Ｐゴシック" charset="0"/>
              </a:rPr>
              <a:t>mendorong</a:t>
            </a:r>
            <a:r>
              <a:rPr lang="en-US" sz="4800" b="1" i="1" dirty="0">
                <a:solidFill>
                  <a:prstClr val="white"/>
                </a:solidFill>
                <a:effectLst>
                  <a:glow rad="165100">
                    <a:prstClr val="black"/>
                  </a:glow>
                </a:effectLst>
                <a:ea typeface="ＭＳ Ｐゴシック" charset="0"/>
              </a:rPr>
              <a:t> </a:t>
            </a:r>
            <a:r>
              <a:rPr lang="en-US" sz="4800" b="1" i="1" dirty="0" err="1">
                <a:solidFill>
                  <a:prstClr val="white"/>
                </a:solidFill>
                <a:effectLst>
                  <a:glow rad="165100">
                    <a:prstClr val="black"/>
                  </a:glow>
                </a:effectLst>
                <a:ea typeface="ＭＳ Ｐゴシック" charset="0"/>
              </a:rPr>
              <a:t>kita</a:t>
            </a:r>
            <a:r>
              <a:rPr lang="en-US" sz="4800" b="1" i="1" dirty="0">
                <a:solidFill>
                  <a:prstClr val="white"/>
                </a:solidFill>
                <a:effectLst>
                  <a:glow rad="165100">
                    <a:prstClr val="black"/>
                  </a:glow>
                </a:effectLst>
                <a:ea typeface="ＭＳ Ｐゴシック" charset="0"/>
              </a:rPr>
              <a:t> </a:t>
            </a:r>
            <a:r>
              <a:rPr lang="en-US" sz="4800" b="1" i="1" dirty="0" err="1">
                <a:solidFill>
                  <a:prstClr val="white"/>
                </a:solidFill>
                <a:effectLst>
                  <a:glow rad="165100">
                    <a:prstClr val="black"/>
                  </a:glow>
                </a:effectLst>
                <a:ea typeface="ＭＳ Ｐゴシック" charset="0"/>
              </a:rPr>
              <a:t>untuk</a:t>
            </a:r>
            <a:r>
              <a:rPr lang="en-US" sz="4800" b="1" dirty="0">
                <a:solidFill>
                  <a:prstClr val="white"/>
                </a:solidFill>
                <a:effectLst>
                  <a:glow rad="165100">
                    <a:prstClr val="black"/>
                  </a:glow>
                </a:effectLst>
                <a:ea typeface="ＭＳ Ｐゴシック" charset="0"/>
              </a:rPr>
              <a:t> </a:t>
            </a:r>
            <a:r>
              <a:rPr lang="en-US" sz="4800" b="1" dirty="0" err="1">
                <a:solidFill>
                  <a:srgbClr val="FFFF00"/>
                </a:solidFill>
                <a:effectLst>
                  <a:glow rad="165100">
                    <a:prstClr val="black"/>
                  </a:glow>
                </a:effectLst>
                <a:ea typeface="ＭＳ Ｐゴシック" charset="0"/>
              </a:rPr>
              <a:t>menjangkau</a:t>
            </a:r>
            <a:r>
              <a:rPr lang="en-US" sz="4800" b="1" dirty="0">
                <a:solidFill>
                  <a:prstClr val="white"/>
                </a:solidFill>
                <a:effectLst>
                  <a:glow rad="165100">
                    <a:prstClr val="black"/>
                  </a:glow>
                </a:effectLst>
                <a:ea typeface="ＭＳ Ｐゴシック" charset="0"/>
              </a:rPr>
              <a:t>?</a:t>
            </a:r>
          </a:p>
        </p:txBody>
      </p:sp>
      <p:pic>
        <p:nvPicPr>
          <p:cNvPr id="3" name="Picture 2"/>
          <p:cNvPicPr>
            <a:picLocks noChangeAspect="1"/>
          </p:cNvPicPr>
          <p:nvPr/>
        </p:nvPicPr>
        <p:blipFill>
          <a:blip r:embed="rId4"/>
          <a:stretch>
            <a:fillRect/>
          </a:stretch>
        </p:blipFill>
        <p:spPr>
          <a:xfrm>
            <a:off x="0" y="1968504"/>
            <a:ext cx="9144000" cy="2895877"/>
          </a:xfrm>
          <a:prstGeom prst="rect">
            <a:avLst/>
          </a:prstGeom>
        </p:spPr>
      </p:pic>
    </p:spTree>
    <p:extLst>
      <p:ext uri="{BB962C8B-B14F-4D97-AF65-F5344CB8AC3E}">
        <p14:creationId xmlns:p14="http://schemas.microsoft.com/office/powerpoint/2010/main" val="37600168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0308" name="Text Box 1028"/>
          <p:cNvSpPr txBox="1">
            <a:spLocks noChangeArrowheads="1"/>
          </p:cNvSpPr>
          <p:nvPr/>
        </p:nvSpPr>
        <p:spPr bwMode="auto">
          <a:xfrm>
            <a:off x="150098" y="5358197"/>
            <a:ext cx="8878455"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0"/>
              </a:spcBef>
              <a:spcAft>
                <a:spcPct val="0"/>
              </a:spcAft>
              <a:defRPr/>
            </a:pPr>
            <a:r>
              <a:rPr lang="en-US" sz="4000" b="1" i="1" dirty="0" err="1">
                <a:solidFill>
                  <a:srgbClr val="E5E5FF"/>
                </a:solidFill>
                <a:effectLst>
                  <a:outerShdw blurRad="38100" dist="38100" dir="2700000" algn="tl">
                    <a:srgbClr val="000000"/>
                  </a:outerShdw>
                </a:effectLst>
                <a:latin typeface="Arial" charset="0"/>
                <a:cs typeface="Arial" charset="0"/>
              </a:rPr>
              <a:t>Ini</a:t>
            </a:r>
            <a:r>
              <a:rPr lang="en-US" sz="4000" b="1" i="1" dirty="0">
                <a:solidFill>
                  <a:srgbClr val="E5E5FF"/>
                </a:solidFill>
                <a:effectLst>
                  <a:outerShdw blurRad="38100" dist="38100" dir="2700000" algn="tl">
                    <a:srgbClr val="000000"/>
                  </a:outerShdw>
                </a:effectLst>
                <a:latin typeface="Arial" charset="0"/>
                <a:cs typeface="Arial" charset="0"/>
              </a:rPr>
              <a:t> </a:t>
            </a:r>
            <a:r>
              <a:rPr lang="en-US" sz="4000" b="1" i="1" dirty="0" err="1">
                <a:solidFill>
                  <a:srgbClr val="E5E5FF"/>
                </a:solidFill>
                <a:effectLst>
                  <a:outerShdw blurRad="38100" dist="38100" dir="2700000" algn="tl">
                    <a:srgbClr val="000000"/>
                  </a:outerShdw>
                </a:effectLst>
                <a:latin typeface="Arial" charset="0"/>
                <a:cs typeface="Arial" charset="0"/>
              </a:rPr>
              <a:t>adalah</a:t>
            </a:r>
            <a:r>
              <a:rPr lang="en-US" sz="4000" b="1" i="1" dirty="0">
                <a:solidFill>
                  <a:srgbClr val="E5E5FF"/>
                </a:solidFill>
                <a:effectLst>
                  <a:outerShdw blurRad="38100" dist="38100" dir="2700000" algn="tl">
                    <a:srgbClr val="000000"/>
                  </a:outerShdw>
                </a:effectLst>
                <a:latin typeface="Arial" charset="0"/>
                <a:cs typeface="Arial" charset="0"/>
              </a:rPr>
              <a:t> yang </a:t>
            </a:r>
            <a:r>
              <a:rPr lang="en-US" sz="4000" b="1" i="1" dirty="0" err="1">
                <a:solidFill>
                  <a:srgbClr val="E5E5FF"/>
                </a:solidFill>
                <a:effectLst>
                  <a:outerShdw blurRad="38100" dist="38100" dir="2700000" algn="tl">
                    <a:srgbClr val="000000"/>
                  </a:outerShdw>
                </a:effectLst>
                <a:latin typeface="Arial" charset="0"/>
                <a:cs typeface="Arial" charset="0"/>
              </a:rPr>
              <a:t>kedua</a:t>
            </a:r>
            <a:r>
              <a:rPr lang="en-US" sz="4000" b="1" i="1" dirty="0">
                <a:solidFill>
                  <a:srgbClr val="E5E5FF"/>
                </a:solidFill>
                <a:effectLst>
                  <a:outerShdw blurRad="38100" dist="38100" dir="2700000" algn="tl">
                    <a:srgbClr val="000000"/>
                  </a:outerShdw>
                </a:effectLst>
                <a:latin typeface="Arial" charset="0"/>
                <a:cs typeface="Arial" charset="0"/>
              </a:rPr>
              <a:t> </a:t>
            </a:r>
            <a:r>
              <a:rPr lang="en-US" sz="4000" b="1" i="1" dirty="0" err="1">
                <a:solidFill>
                  <a:srgbClr val="E5E5FF"/>
                </a:solidFill>
                <a:effectLst>
                  <a:outerShdw blurRad="38100" dist="38100" dir="2700000" algn="tl">
                    <a:srgbClr val="000000"/>
                  </a:outerShdw>
                </a:effectLst>
                <a:latin typeface="Arial" charset="0"/>
                <a:cs typeface="Arial" charset="0"/>
              </a:rPr>
              <a:t>ke</a:t>
            </a:r>
            <a:r>
              <a:rPr lang="en-US" sz="4000" b="1" i="1" dirty="0">
                <a:solidFill>
                  <a:srgbClr val="E5E5FF"/>
                </a:solidFill>
                <a:effectLst>
                  <a:outerShdw blurRad="38100" dist="38100" dir="2700000" algn="tl">
                    <a:srgbClr val="000000"/>
                  </a:outerShdw>
                </a:effectLst>
                <a:latin typeface="Arial" charset="0"/>
                <a:cs typeface="Arial" charset="0"/>
              </a:rPr>
              <a:t> </a:t>
            </a:r>
            <a:r>
              <a:rPr lang="en-US" sz="4000" b="1" i="1" dirty="0" err="1">
                <a:solidFill>
                  <a:srgbClr val="E5E5FF"/>
                </a:solidFill>
                <a:effectLst>
                  <a:outerShdw blurRad="38100" dist="38100" dir="2700000" algn="tl">
                    <a:srgbClr val="000000"/>
                  </a:outerShdw>
                </a:effectLst>
                <a:latin typeface="Arial" charset="0"/>
                <a:cs typeface="Arial" charset="0"/>
              </a:rPr>
              <a:t>terakhir</a:t>
            </a:r>
            <a:r>
              <a:rPr lang="en-US" sz="4000" b="1" i="1" dirty="0">
                <a:solidFill>
                  <a:srgbClr val="E5E5FF"/>
                </a:solidFill>
                <a:effectLst>
                  <a:outerShdw blurRad="38100" dist="38100" dir="2700000" algn="tl">
                    <a:srgbClr val="000000"/>
                  </a:outerShdw>
                </a:effectLst>
                <a:latin typeface="Arial" charset="0"/>
                <a:cs typeface="Arial" charset="0"/>
              </a:rPr>
              <a:t> </a:t>
            </a:r>
            <a:r>
              <a:rPr lang="en-US" sz="4000" b="1" i="1" dirty="0" err="1">
                <a:solidFill>
                  <a:srgbClr val="E5E5FF"/>
                </a:solidFill>
                <a:effectLst>
                  <a:outerShdw blurRad="38100" dist="38100" dir="2700000" algn="tl">
                    <a:srgbClr val="000000"/>
                  </a:outerShdw>
                </a:effectLst>
                <a:latin typeface="Arial" charset="0"/>
                <a:cs typeface="Arial" charset="0"/>
              </a:rPr>
              <a:t>dari</a:t>
            </a:r>
            <a:r>
              <a:rPr lang="en-US" sz="4000" b="1" i="1" dirty="0">
                <a:solidFill>
                  <a:srgbClr val="E5E5FF"/>
                </a:solidFill>
                <a:effectLst>
                  <a:outerShdw blurRad="38100" dist="38100" dir="2700000" algn="tl">
                    <a:srgbClr val="000000"/>
                  </a:outerShdw>
                </a:effectLst>
                <a:latin typeface="Arial" charset="0"/>
                <a:cs typeface="Arial" charset="0"/>
              </a:rPr>
              <a:t> </a:t>
            </a:r>
            <a:r>
              <a:rPr lang="en-US" sz="4000" b="1" i="1" dirty="0" err="1">
                <a:solidFill>
                  <a:srgbClr val="E5E5FF"/>
                </a:solidFill>
                <a:effectLst>
                  <a:outerShdw blurRad="38100" dist="38100" dir="2700000" algn="tl">
                    <a:srgbClr val="000000"/>
                  </a:outerShdw>
                </a:effectLst>
                <a:latin typeface="Arial" charset="0"/>
                <a:cs typeface="Arial" charset="0"/>
              </a:rPr>
              <a:t>tujuh</a:t>
            </a:r>
            <a:r>
              <a:rPr lang="en-US" sz="4000" b="1" i="1" dirty="0">
                <a:solidFill>
                  <a:srgbClr val="E5E5FF"/>
                </a:solidFill>
                <a:effectLst>
                  <a:outerShdw blurRad="38100" dist="38100" dir="2700000" algn="tl">
                    <a:srgbClr val="000000"/>
                  </a:outerShdw>
                </a:effectLst>
                <a:latin typeface="Arial" charset="0"/>
                <a:cs typeface="Arial" charset="0"/>
              </a:rPr>
              <a:t> </a:t>
            </a:r>
            <a:r>
              <a:rPr lang="en-US" sz="4000" b="1" i="1" dirty="0" err="1">
                <a:solidFill>
                  <a:srgbClr val="E5E5FF"/>
                </a:solidFill>
                <a:effectLst>
                  <a:outerShdw blurRad="38100" dist="38100" dir="2700000" algn="tl">
                    <a:srgbClr val="000000"/>
                  </a:outerShdw>
                </a:effectLst>
                <a:latin typeface="Arial" charset="0"/>
                <a:cs typeface="Arial" charset="0"/>
              </a:rPr>
              <a:t>surat-surat</a:t>
            </a:r>
            <a:r>
              <a:rPr lang="en-US" sz="4000" b="1" i="1" dirty="0">
                <a:solidFill>
                  <a:srgbClr val="E5E5FF"/>
                </a:solidFill>
                <a:effectLst>
                  <a:outerShdw blurRad="38100" dist="38100" dir="2700000" algn="tl">
                    <a:srgbClr val="000000"/>
                  </a:outerShdw>
                </a:effectLst>
                <a:latin typeface="Arial" charset="0"/>
                <a:cs typeface="Arial" charset="0"/>
              </a:rPr>
              <a:t> </a:t>
            </a:r>
            <a:r>
              <a:rPr lang="en-US" sz="4000" b="1" i="1" dirty="0" err="1">
                <a:solidFill>
                  <a:srgbClr val="E5E5FF"/>
                </a:solidFill>
                <a:effectLst>
                  <a:outerShdw blurRad="38100" dist="38100" dir="2700000" algn="tl">
                    <a:srgbClr val="000000"/>
                  </a:outerShdw>
                </a:effectLst>
                <a:latin typeface="Arial" charset="0"/>
                <a:cs typeface="Arial" charset="0"/>
              </a:rPr>
              <a:t>Wahyu</a:t>
            </a:r>
            <a:r>
              <a:rPr lang="en-US" sz="4000" b="1" i="1" dirty="0">
                <a:solidFill>
                  <a:srgbClr val="E5E5FF"/>
                </a:solidFill>
                <a:effectLst>
                  <a:outerShdw blurRad="38100" dist="38100" dir="2700000" algn="tl">
                    <a:srgbClr val="000000"/>
                  </a:outerShdw>
                </a:effectLst>
                <a:latin typeface="Arial" charset="0"/>
                <a:cs typeface="Arial" charset="0"/>
              </a:rPr>
              <a:t> 2–3</a:t>
            </a:r>
          </a:p>
        </p:txBody>
      </p:sp>
      <p:sp>
        <p:nvSpPr>
          <p:cNvPr id="86019" name="Rectangle 1029"/>
          <p:cNvSpPr>
            <a:spLocks noGrp="1" noChangeArrowheads="1"/>
          </p:cNvSpPr>
          <p:nvPr>
            <p:ph type="ctrTitle"/>
          </p:nvPr>
        </p:nvSpPr>
        <p:spPr>
          <a:xfrm>
            <a:off x="0" y="2819400"/>
            <a:ext cx="5562600" cy="1828800"/>
          </a:xfrm>
          <a:effectLst>
            <a:outerShdw blurRad="50800" dist="38100" dir="2700000">
              <a:srgbClr val="000000">
                <a:alpha val="43000"/>
              </a:srgbClr>
            </a:outerShdw>
          </a:effectLst>
        </p:spPr>
        <p:txBody>
          <a:bodyPr/>
          <a:lstStyle/>
          <a:p>
            <a:pPr eaLnBrk="1" hangingPunct="1">
              <a:defRPr/>
            </a:pPr>
            <a:r>
              <a:rPr lang="en-US" sz="8000" dirty="0">
                <a:latin typeface="Arial" charset="0"/>
                <a:ea typeface="ＭＳ Ｐゴシック" charset="0"/>
                <a:cs typeface="Arial Rounded MT Bold" charset="0"/>
              </a:rPr>
              <a:t>Revelation</a:t>
            </a:r>
            <a:endParaRPr lang="en-US" dirty="0">
              <a:solidFill>
                <a:srgbClr val="FF0000"/>
              </a:solidFill>
              <a:latin typeface="Arial Rounded MT Bold" charset="0"/>
              <a:ea typeface="ＭＳ Ｐゴシック" charset="0"/>
              <a:cs typeface="Arial Rounded MT Bold" charset="0"/>
            </a:endParaRPr>
          </a:p>
        </p:txBody>
      </p:sp>
      <p:pic>
        <p:nvPicPr>
          <p:cNvPr id="2" name="Picture 1" descr="Rev 2-3 Buildings of 7 Churche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
            <a:ext cx="9144000" cy="5209823"/>
          </a:xfrm>
          <a:prstGeom prst="rect">
            <a:avLst/>
          </a:prstGeom>
        </p:spPr>
      </p:pic>
      <p:sp>
        <p:nvSpPr>
          <p:cNvPr id="6" name="Text Box 1028"/>
          <p:cNvSpPr txBox="1">
            <a:spLocks noChangeArrowheads="1"/>
          </p:cNvSpPr>
          <p:nvPr/>
        </p:nvSpPr>
        <p:spPr bwMode="auto">
          <a:xfrm>
            <a:off x="4387278" y="2131080"/>
            <a:ext cx="4756729" cy="559015"/>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0"/>
              </a:spcBef>
              <a:spcAft>
                <a:spcPct val="0"/>
              </a:spcAft>
              <a:defRPr/>
            </a:pPr>
            <a:r>
              <a:rPr lang="en-US" b="1" dirty="0" err="1">
                <a:solidFill>
                  <a:srgbClr val="E5E5FF"/>
                </a:solidFill>
                <a:effectLst>
                  <a:outerShdw blurRad="38100" dist="38100" dir="2700000" algn="tl">
                    <a:srgbClr val="000000"/>
                  </a:outerShdw>
                </a:effectLst>
                <a:latin typeface="Arial" charset="0"/>
                <a:cs typeface="Arial" charset="0"/>
              </a:rPr>
              <a:t>Pencatatan</a:t>
            </a:r>
            <a:r>
              <a:rPr lang="en-US" b="1" dirty="0">
                <a:solidFill>
                  <a:srgbClr val="E5E5FF"/>
                </a:solidFill>
                <a:effectLst>
                  <a:outerShdw blurRad="38100" dist="38100" dir="2700000" algn="tl">
                    <a:srgbClr val="000000"/>
                  </a:outerShdw>
                </a:effectLst>
                <a:latin typeface="Arial" charset="0"/>
                <a:cs typeface="Arial" charset="0"/>
              </a:rPr>
              <a:t> </a:t>
            </a:r>
            <a:r>
              <a:rPr lang="en-US" b="1" dirty="0" err="1">
                <a:solidFill>
                  <a:srgbClr val="E5E5FF"/>
                </a:solidFill>
                <a:effectLst>
                  <a:outerShdw blurRad="38100" dist="38100" dir="2700000" algn="tl">
                    <a:srgbClr val="000000"/>
                  </a:outerShdw>
                </a:effectLst>
                <a:latin typeface="Arial" charset="0"/>
                <a:cs typeface="Arial" charset="0"/>
              </a:rPr>
              <a:t>Pelayanan</a:t>
            </a:r>
            <a:r>
              <a:rPr lang="en-US" b="1" dirty="0">
                <a:solidFill>
                  <a:srgbClr val="E5E5FF"/>
                </a:solidFill>
                <a:effectLst>
                  <a:outerShdw blurRad="38100" dist="38100" dir="2700000" algn="tl">
                    <a:srgbClr val="000000"/>
                  </a:outerShdw>
                </a:effectLst>
                <a:latin typeface="Arial" charset="0"/>
                <a:cs typeface="Arial" charset="0"/>
              </a:rPr>
              <a:t> </a:t>
            </a:r>
            <a:r>
              <a:rPr lang="en-US" b="1" dirty="0" err="1">
                <a:solidFill>
                  <a:srgbClr val="E5E5FF"/>
                </a:solidFill>
                <a:effectLst>
                  <a:outerShdw blurRad="38100" dist="38100" dir="2700000" algn="tl">
                    <a:srgbClr val="000000"/>
                  </a:outerShdw>
                </a:effectLst>
                <a:latin typeface="Arial" charset="0"/>
                <a:cs typeface="Arial" charset="0"/>
              </a:rPr>
              <a:t>Yesus</a:t>
            </a:r>
            <a:endParaRPr lang="en-US" b="1" dirty="0">
              <a:solidFill>
                <a:srgbClr val="E5E5FF"/>
              </a:solidFill>
              <a:effectLst>
                <a:outerShdw blurRad="38100" dist="38100" dir="2700000" algn="tl">
                  <a:srgbClr val="000000"/>
                </a:outerShdw>
              </a:effectLst>
              <a:latin typeface="Arial" charset="0"/>
              <a:cs typeface="Arial" charset="0"/>
            </a:endParaRPr>
          </a:p>
        </p:txBody>
      </p:sp>
      <p:sp>
        <p:nvSpPr>
          <p:cNvPr id="7" name="Text Box 1028"/>
          <p:cNvSpPr txBox="1">
            <a:spLocks noChangeArrowheads="1"/>
          </p:cNvSpPr>
          <p:nvPr/>
        </p:nvSpPr>
        <p:spPr bwMode="auto">
          <a:xfrm>
            <a:off x="5" y="513498"/>
            <a:ext cx="9144001" cy="609451"/>
          </a:xfrm>
          <a:prstGeom prst="rect">
            <a:avLst/>
          </a:prstGeom>
          <a:solidFill>
            <a:schemeClr val="tx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178">
              <a:defRPr/>
            </a:pPr>
            <a:r>
              <a:rPr lang="en-US" sz="3600" b="1" dirty="0" err="1">
                <a:solidFill>
                  <a:srgbClr val="E5E5FF"/>
                </a:solidFill>
                <a:effectLst>
                  <a:outerShdw blurRad="38100" dist="38100" dir="2700000" algn="tl">
                    <a:srgbClr val="000000"/>
                  </a:outerShdw>
                </a:effectLst>
                <a:latin typeface="Arial" charset="0"/>
                <a:cs typeface="Arial" charset="0"/>
              </a:rPr>
              <a:t>Tujuh</a:t>
            </a:r>
            <a:r>
              <a:rPr lang="en-US" sz="3600" b="1" dirty="0">
                <a:solidFill>
                  <a:srgbClr val="E5E5FF"/>
                </a:solidFill>
                <a:effectLst>
                  <a:outerShdw blurRad="38100" dist="38100" dir="2700000" algn="tl">
                    <a:srgbClr val="000000"/>
                  </a:outerShdw>
                </a:effectLst>
                <a:latin typeface="Arial" charset="0"/>
                <a:cs typeface="Arial" charset="0"/>
              </a:rPr>
              <a:t> </a:t>
            </a:r>
            <a:r>
              <a:rPr lang="en-US" sz="3600" b="1" dirty="0" err="1">
                <a:solidFill>
                  <a:srgbClr val="E5E5FF"/>
                </a:solidFill>
                <a:effectLst>
                  <a:outerShdw blurRad="38100" dist="38100" dir="2700000" algn="tl">
                    <a:srgbClr val="000000"/>
                  </a:outerShdw>
                </a:effectLst>
                <a:latin typeface="Arial" charset="0"/>
                <a:cs typeface="Arial" charset="0"/>
              </a:rPr>
              <a:t>Gereja-Gereja</a:t>
            </a:r>
            <a:r>
              <a:rPr lang="en-US" sz="3600" b="1" dirty="0">
                <a:solidFill>
                  <a:srgbClr val="E5E5FF"/>
                </a:solidFill>
                <a:effectLst>
                  <a:outerShdw blurRad="38100" dist="38100" dir="2700000" algn="tl">
                    <a:srgbClr val="000000"/>
                  </a:outerShdw>
                </a:effectLst>
                <a:latin typeface="Arial" charset="0"/>
                <a:cs typeface="Arial" charset="0"/>
              </a:rPr>
              <a:t> di </a:t>
            </a:r>
            <a:r>
              <a:rPr lang="en-US" sz="3600" b="1" dirty="0" err="1">
                <a:solidFill>
                  <a:srgbClr val="E5E5FF"/>
                </a:solidFill>
                <a:effectLst>
                  <a:outerShdw blurRad="38100" dist="38100" dir="2700000" algn="tl">
                    <a:srgbClr val="000000"/>
                  </a:outerShdw>
                </a:effectLst>
                <a:latin typeface="Arial" charset="0"/>
                <a:cs typeface="Arial" charset="0"/>
              </a:rPr>
              <a:t>Wahyu</a:t>
            </a:r>
            <a:endParaRPr lang="en-US" sz="3600" b="1" dirty="0">
              <a:solidFill>
                <a:srgbClr val="E5E5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4159514897"/>
      </p:ext>
    </p:extLst>
  </p:cSld>
  <p:clrMapOvr>
    <a:overrideClrMapping bg1="lt1" tx1="dk1" bg2="lt2" tx2="dk2" accent1="accent1" accent2="accent2" accent3="accent3" accent4="accent4" accent5="accent5" accent6="accent6" hlink="hlink" folHlink="folHlink"/>
  </p:clrMapOvr>
  <p:transition/>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5473" name="Rectangle 3"/>
          <p:cNvSpPr>
            <a:spLocks noChangeArrowheads="1"/>
          </p:cNvSpPr>
          <p:nvPr/>
        </p:nvSpPr>
        <p:spPr bwMode="auto">
          <a:xfrm>
            <a:off x="-366059" y="-673543"/>
            <a:ext cx="914400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FFFFFF"/>
              </a:solidFill>
              <a:latin typeface="Comic Sans MS" charset="0"/>
              <a:cs typeface="ＭＳ Ｐゴシック" charset="0"/>
            </a:endParaRPr>
          </a:p>
        </p:txBody>
      </p:sp>
      <p:pic>
        <p:nvPicPr>
          <p:cNvPr id="105474" name="Picture 1" descr="01 Map of the Seven Church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3842" y="0"/>
            <a:ext cx="87725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75" name="Rectangle 2"/>
          <p:cNvSpPr>
            <a:spLocks noGrp="1" noChangeArrowheads="1"/>
          </p:cNvSpPr>
          <p:nvPr>
            <p:ph type="ctrTitle"/>
          </p:nvPr>
        </p:nvSpPr>
        <p:spPr>
          <a:xfrm>
            <a:off x="179392" y="44452"/>
            <a:ext cx="8816975" cy="863600"/>
          </a:xfrm>
        </p:spPr>
        <p:txBody>
          <a:bodyPr/>
          <a:lstStyle/>
          <a:p>
            <a:r>
              <a:rPr lang="en-US" b="1" dirty="0">
                <a:solidFill>
                  <a:srgbClr val="000000"/>
                </a:solidFill>
                <a:latin typeface="Arial" charset="0"/>
                <a:ea typeface="ＭＳ Ｐゴシック" charset="0"/>
              </a:rPr>
              <a:t>Asia di </a:t>
            </a:r>
            <a:r>
              <a:rPr lang="en-US" b="1" dirty="0" err="1">
                <a:solidFill>
                  <a:srgbClr val="000000"/>
                </a:solidFill>
                <a:latin typeface="Arial" charset="0"/>
                <a:ea typeface="ＭＳ Ｐゴシック" charset="0"/>
              </a:rPr>
              <a:t>Kekaisaran</a:t>
            </a:r>
            <a:r>
              <a:rPr lang="en-US" b="1" dirty="0">
                <a:solidFill>
                  <a:srgbClr val="000000"/>
                </a:solidFill>
                <a:latin typeface="Arial" charset="0"/>
                <a:ea typeface="ＭＳ Ｐゴシック" charset="0"/>
              </a:rPr>
              <a:t> </a:t>
            </a:r>
            <a:r>
              <a:rPr lang="en-US" b="1" dirty="0" err="1">
                <a:solidFill>
                  <a:srgbClr val="000000"/>
                </a:solidFill>
                <a:latin typeface="Arial" charset="0"/>
                <a:ea typeface="ＭＳ Ｐゴシック" charset="0"/>
              </a:rPr>
              <a:t>Romawi</a:t>
            </a:r>
            <a:endParaRPr lang="en-US" b="1" dirty="0">
              <a:solidFill>
                <a:srgbClr val="000000"/>
              </a:solidFill>
              <a:latin typeface="Arial" charset="0"/>
              <a:ea typeface="ＭＳ Ｐゴシック" charset="0"/>
            </a:endParaRPr>
          </a:p>
        </p:txBody>
      </p:sp>
      <p:sp>
        <p:nvSpPr>
          <p:cNvPr id="6" name="Rectangle 3"/>
          <p:cNvSpPr txBox="1">
            <a:spLocks noChangeArrowheads="1"/>
          </p:cNvSpPr>
          <p:nvPr/>
        </p:nvSpPr>
        <p:spPr bwMode="auto">
          <a:xfrm>
            <a:off x="9554882" y="-857248"/>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rPr>
              <a:t>321</a:t>
            </a: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321</a:t>
            </a:r>
          </a:p>
        </p:txBody>
      </p:sp>
    </p:spTree>
    <p:extLst>
      <p:ext uri="{BB962C8B-B14F-4D97-AF65-F5344CB8AC3E}">
        <p14:creationId xmlns:p14="http://schemas.microsoft.com/office/powerpoint/2010/main" val="1371773202"/>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80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173069" name="Rectangle 13"/>
          <p:cNvSpPr>
            <a:spLocks noGrp="1" noChangeArrowheads="1"/>
          </p:cNvSpPr>
          <p:nvPr>
            <p:ph type="title" idx="4294967295"/>
          </p:nvPr>
        </p:nvSpPr>
        <p:spPr>
          <a:xfrm>
            <a:off x="251520" y="4419680"/>
            <a:ext cx="4140696" cy="2105664"/>
          </a:xfrm>
          <a:solidFill>
            <a:srgbClr val="020009"/>
          </a:solidFill>
          <a:effectLst>
            <a:outerShdw blurRad="63500" dist="53882" dir="2700000" algn="ctr" rotWithShape="0">
              <a:srgbClr val="020009">
                <a:alpha val="74998"/>
              </a:srgbClr>
            </a:outerShdw>
          </a:effectLst>
        </p:spPr>
        <p:txBody>
          <a:bodyPr vert="horz" wrap="square" lIns="73623" tIns="36811" rIns="73623" bIns="36811" numCol="1" anchor="t" anchorCtr="0" compatLnSpc="1">
            <a:prstTxWarp prst="textNoShape">
              <a:avLst/>
            </a:prstTxWarp>
            <a:spAutoFit/>
          </a:bodyPr>
          <a:lstStyle/>
          <a:p>
            <a:pPr algn="ctr">
              <a:spcBef>
                <a:spcPct val="50000"/>
              </a:spcBef>
              <a:defRPr/>
            </a:pPr>
            <a:r>
              <a:rPr lang="en-US" b="1" dirty="0" err="1">
                <a:solidFill>
                  <a:srgbClr val="FFEA18"/>
                </a:solidFill>
                <a:latin typeface="Comic Sans MS" charset="0"/>
                <a:ea typeface="ＭＳ Ｐゴシック" charset="0"/>
              </a:rPr>
              <a:t>Apa</a:t>
            </a:r>
            <a:r>
              <a:rPr lang="en-US" b="1" dirty="0">
                <a:solidFill>
                  <a:srgbClr val="FFEA18"/>
                </a:solidFill>
                <a:latin typeface="Comic Sans MS" charset="0"/>
                <a:ea typeface="ＭＳ Ｐゴシック" charset="0"/>
              </a:rPr>
              <a:t> yang </a:t>
            </a:r>
            <a:r>
              <a:rPr lang="en-US" b="1" dirty="0" err="1">
                <a:solidFill>
                  <a:srgbClr val="FFEA18"/>
                </a:solidFill>
                <a:latin typeface="Comic Sans MS" charset="0"/>
                <a:ea typeface="ＭＳ Ｐゴシック" charset="0"/>
              </a:rPr>
              <a:t>Yohanes</a:t>
            </a:r>
            <a:r>
              <a:rPr lang="en-US" b="1" dirty="0">
                <a:solidFill>
                  <a:srgbClr val="FFEA18"/>
                </a:solidFill>
                <a:latin typeface="Comic Sans MS" charset="0"/>
                <a:ea typeface="ＭＳ Ｐゴシック" charset="0"/>
              </a:rPr>
              <a:t> </a:t>
            </a:r>
            <a:r>
              <a:rPr lang="en-US" b="1" dirty="0" err="1">
                <a:solidFill>
                  <a:srgbClr val="FFEA18"/>
                </a:solidFill>
                <a:latin typeface="Comic Sans MS" charset="0"/>
                <a:ea typeface="ＭＳ Ｐゴシック" charset="0"/>
              </a:rPr>
              <a:t>lihat</a:t>
            </a:r>
            <a:r>
              <a:rPr lang="en-US" b="1" dirty="0">
                <a:solidFill>
                  <a:srgbClr val="FFEA18"/>
                </a:solidFill>
                <a:latin typeface="Comic Sans MS" charset="0"/>
                <a:ea typeface="ＭＳ Ｐゴシック" charset="0"/>
              </a:rPr>
              <a:t> di </a:t>
            </a:r>
            <a:r>
              <a:rPr lang="en-US" b="1" dirty="0" err="1">
                <a:solidFill>
                  <a:srgbClr val="FFEA18"/>
                </a:solidFill>
                <a:latin typeface="Comic Sans MS" charset="0"/>
                <a:ea typeface="ＭＳ Ｐゴシック" charset="0"/>
              </a:rPr>
              <a:t>sekitarnya</a:t>
            </a:r>
            <a:r>
              <a:rPr lang="en-US" b="1" dirty="0">
                <a:solidFill>
                  <a:srgbClr val="FFEA18"/>
                </a:solidFill>
                <a:latin typeface="Comic Sans MS" charset="0"/>
                <a:ea typeface="ＭＳ Ｐゴシック" charset="0"/>
              </a:rPr>
              <a:t>?</a:t>
            </a:r>
          </a:p>
        </p:txBody>
      </p:sp>
      <p:sp>
        <p:nvSpPr>
          <p:cNvPr id="1408013" name="Oval 14"/>
          <p:cNvSpPr>
            <a:spLocks noChangeArrowheads="1"/>
          </p:cNvSpPr>
          <p:nvPr/>
        </p:nvSpPr>
        <p:spPr bwMode="auto">
          <a:xfrm>
            <a:off x="-609600" y="2895600"/>
            <a:ext cx="457200" cy="381000"/>
          </a:xfrm>
          <a:prstGeom prst="ellipse">
            <a:avLst/>
          </a:prstGeom>
          <a:solidFill>
            <a:srgbClr val="3166B3"/>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z="2400">
              <a:solidFill>
                <a:srgbClr val="FFFFFF"/>
              </a:solidFill>
              <a:latin typeface="Arial" charset="0"/>
              <a:cs typeface="ＭＳ Ｐゴシック" charset="0"/>
            </a:endParaRPr>
          </a:p>
        </p:txBody>
      </p:sp>
      <p:grpSp>
        <p:nvGrpSpPr>
          <p:cNvPr id="5" name="Group 4"/>
          <p:cNvGrpSpPr/>
          <p:nvPr/>
        </p:nvGrpSpPr>
        <p:grpSpPr>
          <a:xfrm>
            <a:off x="4644010" y="404772"/>
            <a:ext cx="4320035" cy="5040451"/>
            <a:chOff x="4644008" y="404772"/>
            <a:chExt cx="4320034" cy="5040451"/>
          </a:xfrm>
        </p:grpSpPr>
        <p:sp>
          <p:nvSpPr>
            <p:cNvPr id="2" name="Oval 1"/>
            <p:cNvSpPr/>
            <p:nvPr/>
          </p:nvSpPr>
          <p:spPr bwMode="auto">
            <a:xfrm>
              <a:off x="4932040" y="980728"/>
              <a:ext cx="2088232" cy="1800200"/>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cs typeface="ＭＳ Ｐゴシック" charset="0"/>
              </a:endParaRPr>
            </a:p>
          </p:txBody>
        </p:sp>
        <p:sp>
          <p:nvSpPr>
            <p:cNvPr id="173059" name="Oval 3"/>
            <p:cNvSpPr>
              <a:spLocks noChangeArrowheads="1"/>
            </p:cNvSpPr>
            <p:nvPr/>
          </p:nvSpPr>
          <p:spPr bwMode="auto">
            <a:xfrm>
              <a:off x="6372200" y="220486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173060" name="Text Box 4"/>
            <p:cNvSpPr txBox="1">
              <a:spLocks noChangeArrowheads="1"/>
            </p:cNvSpPr>
            <p:nvPr/>
          </p:nvSpPr>
          <p:spPr bwMode="auto">
            <a:xfrm>
              <a:off x="5661077" y="404772"/>
              <a:ext cx="2376261" cy="830997"/>
            </a:xfrm>
            <a:prstGeom prst="rect">
              <a:avLst/>
            </a:prstGeom>
            <a:no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0" fontAlgn="base" hangingPunct="0">
                <a:spcBef>
                  <a:spcPct val="0"/>
                </a:spcBef>
                <a:spcAft>
                  <a:spcPct val="0"/>
                </a:spcAft>
                <a:defRPr/>
              </a:pPr>
              <a:r>
                <a:rPr lang="en-US" b="1" dirty="0" err="1">
                  <a:solidFill>
                    <a:srgbClr val="FFFFFF"/>
                  </a:solidFill>
                  <a:effectLst>
                    <a:outerShdw blurRad="38100" dist="38100" dir="2700000" algn="tl">
                      <a:srgbClr val="000000"/>
                    </a:outerShdw>
                  </a:effectLst>
                  <a:latin typeface="26" charset="0"/>
                </a:rPr>
                <a:t>Gereja-Gereja</a:t>
              </a:r>
              <a:r>
                <a:rPr lang="en-US" b="1" dirty="0">
                  <a:solidFill>
                    <a:srgbClr val="FFFFFF"/>
                  </a:solidFill>
                  <a:effectLst>
                    <a:outerShdw blurRad="38100" dist="38100" dir="2700000" algn="tl">
                      <a:srgbClr val="000000"/>
                    </a:outerShdw>
                  </a:effectLst>
                  <a:latin typeface="26" charset="0"/>
                </a:rPr>
                <a:t> di Asia</a:t>
              </a:r>
              <a:endParaRPr lang="en-US" dirty="0">
                <a:solidFill>
                  <a:srgbClr val="FFFFFF"/>
                </a:solidFill>
                <a:effectLst>
                  <a:outerShdw blurRad="38100" dist="38100" dir="2700000" algn="tl">
                    <a:srgbClr val="000000"/>
                  </a:outerShdw>
                </a:effectLst>
                <a:latin typeface="26" charset="0"/>
              </a:endParaRPr>
            </a:p>
          </p:txBody>
        </p:sp>
        <p:sp>
          <p:nvSpPr>
            <p:cNvPr id="173062" name="Oval 6"/>
            <p:cNvSpPr>
              <a:spLocks noChangeArrowheads="1"/>
            </p:cNvSpPr>
            <p:nvPr/>
          </p:nvSpPr>
          <p:spPr bwMode="auto">
            <a:xfrm>
              <a:off x="5364088" y="198884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173063" name="Oval 7"/>
            <p:cNvSpPr>
              <a:spLocks noChangeArrowheads="1"/>
            </p:cNvSpPr>
            <p:nvPr/>
          </p:nvSpPr>
          <p:spPr bwMode="auto">
            <a:xfrm>
              <a:off x="5561186" y="16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173064" name="Oval 8"/>
            <p:cNvSpPr>
              <a:spLocks noChangeArrowheads="1"/>
            </p:cNvSpPr>
            <p:nvPr/>
          </p:nvSpPr>
          <p:spPr bwMode="auto">
            <a:xfrm>
              <a:off x="5940152" y="148478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173065" name="Oval 9"/>
            <p:cNvSpPr>
              <a:spLocks noChangeArrowheads="1"/>
            </p:cNvSpPr>
            <p:nvPr/>
          </p:nvSpPr>
          <p:spPr bwMode="auto">
            <a:xfrm>
              <a:off x="5724128" y="1196752"/>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173066" name="Oval 10"/>
            <p:cNvSpPr>
              <a:spLocks noChangeArrowheads="1"/>
            </p:cNvSpPr>
            <p:nvPr/>
          </p:nvSpPr>
          <p:spPr bwMode="auto">
            <a:xfrm>
              <a:off x="5364088" y="1340768"/>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173068" name="Oval 12"/>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16" name="Text Box 15"/>
            <p:cNvSpPr txBox="1">
              <a:spLocks noChangeArrowheads="1"/>
            </p:cNvSpPr>
            <p:nvPr/>
          </p:nvSpPr>
          <p:spPr bwMode="auto">
            <a:xfrm>
              <a:off x="4644008" y="2890678"/>
              <a:ext cx="4320034" cy="2554545"/>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472" indent="-571472" eaLnBrk="0" fontAlgn="base" hangingPunct="0">
                <a:spcBef>
                  <a:spcPct val="0"/>
                </a:spcBef>
                <a:spcAft>
                  <a:spcPct val="0"/>
                </a:spcAft>
                <a:defRPr/>
              </a:pPr>
              <a:r>
                <a:rPr lang="en-US" altLang="ja-JP" sz="3200" b="1" dirty="0">
                  <a:solidFill>
                    <a:srgbClr val="FFFFFF"/>
                  </a:solidFill>
                  <a:effectLst>
                    <a:outerShdw blurRad="38100" dist="38100" dir="2700000" algn="tl">
                      <a:srgbClr val="000000"/>
                    </a:outerShdw>
                  </a:effectLst>
                  <a:latin typeface="Arial" charset="0"/>
                </a:rPr>
                <a:t>1.  </a:t>
              </a:r>
              <a:r>
                <a:rPr lang="en-US" altLang="ja-JP" sz="3200" b="1" u="sng" dirty="0" err="1">
                  <a:solidFill>
                    <a:srgbClr val="FFFFFF"/>
                  </a:solidFill>
                  <a:effectLst>
                    <a:outerShdw blurRad="38100" dist="38100" dir="2700000" algn="tl">
                      <a:srgbClr val="000000"/>
                    </a:outerShdw>
                  </a:effectLst>
                  <a:latin typeface="Arial" charset="0"/>
                </a:rPr>
                <a:t>Perjuangan</a:t>
              </a:r>
              <a:r>
                <a:rPr lang="en-US" altLang="ja-JP" sz="3200" b="1" u="sng" dirty="0">
                  <a:solidFill>
                    <a:srgbClr val="FFFFFF"/>
                  </a:solidFill>
                  <a:effectLst>
                    <a:outerShdw blurRad="38100" dist="38100" dir="2700000" algn="tl">
                      <a:srgbClr val="000000"/>
                    </a:outerShdw>
                  </a:effectLst>
                  <a:latin typeface="Arial" charset="0"/>
                </a:rPr>
                <a:t> Internal</a:t>
              </a:r>
              <a:r>
                <a:rPr lang="en-US" altLang="ja-JP" sz="3200" b="1" dirty="0">
                  <a:solidFill>
                    <a:srgbClr val="FFFFFF"/>
                  </a:solidFill>
                  <a:effectLst>
                    <a:outerShdw blurRad="38100" dist="38100" dir="2700000" algn="tl">
                      <a:srgbClr val="000000"/>
                    </a:outerShdw>
                  </a:effectLst>
                  <a:latin typeface="Arial" charset="0"/>
                </a:rPr>
                <a:t> di </a:t>
              </a:r>
              <a:r>
                <a:rPr lang="en-US" altLang="ja-JP" sz="3200" b="1" dirty="0" err="1">
                  <a:solidFill>
                    <a:srgbClr val="FFFFFF"/>
                  </a:solidFill>
                  <a:effectLst>
                    <a:outerShdw blurRad="38100" dist="38100" dir="2700000" algn="tl">
                      <a:srgbClr val="000000"/>
                    </a:outerShdw>
                  </a:effectLst>
                  <a:latin typeface="Arial" charset="0"/>
                </a:rPr>
                <a:t>dalam</a:t>
              </a:r>
              <a:r>
                <a:rPr lang="en-US" altLang="ja-JP" sz="3200" b="1" dirty="0">
                  <a:solidFill>
                    <a:srgbClr val="FFFFFF"/>
                  </a:solidFill>
                  <a:effectLst>
                    <a:outerShdw blurRad="38100" dist="38100" dir="2700000" algn="tl">
                      <a:srgbClr val="000000"/>
                    </a:outerShdw>
                  </a:effectLst>
                  <a:latin typeface="Arial" charset="0"/>
                </a:rPr>
                <a:t> </a:t>
              </a:r>
              <a:r>
                <a:rPr lang="en-US" altLang="ja-JP" sz="3200" b="1" dirty="0" err="1">
                  <a:solidFill>
                    <a:srgbClr val="FFFFFF"/>
                  </a:solidFill>
                  <a:effectLst>
                    <a:outerShdw blurRad="38100" dist="38100" dir="2700000" algn="tl">
                      <a:srgbClr val="000000"/>
                    </a:outerShdw>
                  </a:effectLst>
                  <a:latin typeface="Arial" charset="0"/>
                </a:rPr>
                <a:t>gereja-gereja</a:t>
              </a:r>
              <a:r>
                <a:rPr lang="en-US" altLang="ja-JP" sz="3200" b="1" dirty="0">
                  <a:solidFill>
                    <a:srgbClr val="FFFFFF"/>
                  </a:solidFill>
                  <a:effectLst>
                    <a:outerShdw blurRad="38100" dist="38100" dir="2700000" algn="tl">
                      <a:srgbClr val="000000"/>
                    </a:outerShdw>
                  </a:effectLst>
                  <a:latin typeface="Arial" charset="0"/>
                </a:rPr>
                <a:t> (2:4, 14-15, 21-24; 3:1, 15-17)</a:t>
              </a:r>
              <a:endParaRPr lang="en-US" sz="3200" b="1" dirty="0">
                <a:solidFill>
                  <a:srgbClr val="FFFFFF"/>
                </a:solidFill>
                <a:effectLst>
                  <a:outerShdw blurRad="38100" dist="38100" dir="2700000" algn="tl">
                    <a:srgbClr val="000000"/>
                  </a:outerShdw>
                </a:effectLst>
                <a:latin typeface="26" charset="0"/>
              </a:endParaRPr>
            </a:p>
          </p:txBody>
        </p:sp>
      </p:grpSp>
      <p:grpSp>
        <p:nvGrpSpPr>
          <p:cNvPr id="4" name="Group 3"/>
          <p:cNvGrpSpPr/>
          <p:nvPr/>
        </p:nvGrpSpPr>
        <p:grpSpPr>
          <a:xfrm>
            <a:off x="107504" y="260649"/>
            <a:ext cx="6048672" cy="3502263"/>
            <a:chOff x="107504" y="260648"/>
            <a:chExt cx="6048672" cy="3502262"/>
          </a:xfrm>
        </p:grpSpPr>
        <p:sp>
          <p:nvSpPr>
            <p:cNvPr id="173061" name="Text Box 5"/>
            <p:cNvSpPr txBox="1">
              <a:spLocks noChangeArrowheads="1"/>
            </p:cNvSpPr>
            <p:nvPr/>
          </p:nvSpPr>
          <p:spPr bwMode="auto">
            <a:xfrm>
              <a:off x="609600" y="685800"/>
              <a:ext cx="1040670" cy="461665"/>
            </a:xfrm>
            <a:prstGeom prst="rect">
              <a:avLst/>
            </a:prstGeom>
            <a:noFill/>
            <a:ln>
              <a:noFill/>
            </a:ln>
            <a:effectLst>
              <a:outerShdw blurRad="63500" dist="38099" dir="2700000" algn="ctr" rotWithShape="0">
                <a:srgbClr val="020009">
                  <a:alpha val="74998"/>
                </a:srgbClr>
              </a:outerShdw>
            </a:effec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latin typeface="26" charset="0"/>
                </a:rPr>
                <a:t>Roma</a:t>
              </a: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fontAlgn="base" hangingPunct="0">
                <a:spcBef>
                  <a:spcPct val="0"/>
                </a:spcBef>
                <a:spcAft>
                  <a:spcPct val="0"/>
                </a:spcAft>
                <a:defRPr/>
              </a:pPr>
              <a:endParaRPr lang="en-US" sz="2400">
                <a:solidFill>
                  <a:srgbClr val="FFFFFF"/>
                </a:solidFill>
                <a:latin typeface="Arial" charset="0"/>
                <a:cs typeface="ＭＳ Ｐゴシック" charset="0"/>
              </a:endParaRPr>
            </a:p>
          </p:txBody>
        </p:sp>
        <p:sp>
          <p:nvSpPr>
            <p:cNvPr id="173071" name="Text Box 15"/>
            <p:cNvSpPr txBox="1">
              <a:spLocks noChangeArrowheads="1"/>
            </p:cNvSpPr>
            <p:nvPr/>
          </p:nvSpPr>
          <p:spPr bwMode="auto">
            <a:xfrm>
              <a:off x="107504" y="1700808"/>
              <a:ext cx="4032003" cy="2062102"/>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472" indent="-571472" eaLnBrk="0" fontAlgn="base" hangingPunct="0">
                <a:spcBef>
                  <a:spcPct val="0"/>
                </a:spcBef>
                <a:spcAft>
                  <a:spcPct val="0"/>
                </a:spcAft>
                <a:defRPr/>
              </a:pPr>
              <a:r>
                <a:rPr lang="en-US" altLang="ja-JP" sz="3200" b="1" dirty="0">
                  <a:solidFill>
                    <a:srgbClr val="FFFFFF"/>
                  </a:solidFill>
                  <a:effectLst>
                    <a:outerShdw blurRad="38100" dist="38100" dir="2700000" algn="tl">
                      <a:srgbClr val="000000"/>
                    </a:outerShdw>
                  </a:effectLst>
                  <a:latin typeface="Arial" charset="0"/>
                </a:rPr>
                <a:t>2.  </a:t>
              </a:r>
              <a:r>
                <a:rPr lang="en-US" altLang="ja-JP" sz="3200" b="1" u="sng" dirty="0" err="1">
                  <a:solidFill>
                    <a:srgbClr val="FFFFFF"/>
                  </a:solidFill>
                  <a:effectLst>
                    <a:outerShdw blurRad="38100" dist="38100" dir="2700000" algn="tl">
                      <a:srgbClr val="000000"/>
                    </a:outerShdw>
                  </a:effectLst>
                  <a:latin typeface="Arial" charset="0"/>
                </a:rPr>
                <a:t>Penganiayaan</a:t>
              </a:r>
              <a:r>
                <a:rPr lang="en-US" altLang="ja-JP" sz="3200" b="1" u="sng" dirty="0">
                  <a:solidFill>
                    <a:srgbClr val="FFFFFF"/>
                  </a:solidFill>
                  <a:effectLst>
                    <a:outerShdw blurRad="38100" dist="38100" dir="2700000" algn="tl">
                      <a:srgbClr val="000000"/>
                    </a:outerShdw>
                  </a:effectLst>
                  <a:latin typeface="Arial" charset="0"/>
                </a:rPr>
                <a:t> </a:t>
              </a:r>
              <a:r>
                <a:rPr lang="en-US" altLang="ja-JP" sz="3200" b="1" u="sng" dirty="0" err="1">
                  <a:solidFill>
                    <a:srgbClr val="FFFFFF"/>
                  </a:solidFill>
                  <a:effectLst>
                    <a:outerShdw blurRad="38100" dist="38100" dir="2700000" algn="tl">
                      <a:srgbClr val="000000"/>
                    </a:outerShdw>
                  </a:effectLst>
                  <a:latin typeface="Arial" charset="0"/>
                </a:rPr>
                <a:t>Eksternal</a:t>
              </a:r>
              <a:r>
                <a:rPr lang="en-US" altLang="ja-JP" sz="3200" b="1" dirty="0">
                  <a:solidFill>
                    <a:srgbClr val="FFFFFF"/>
                  </a:solidFill>
                  <a:effectLst>
                    <a:outerShdw blurRad="38100" dist="38100" dir="2700000" algn="tl">
                      <a:srgbClr val="000000"/>
                    </a:outerShdw>
                  </a:effectLst>
                  <a:latin typeface="Arial" charset="0"/>
                </a:rPr>
                <a:t> </a:t>
              </a:r>
              <a:r>
                <a:rPr lang="en-US" altLang="ja-JP" sz="3200" b="1" dirty="0" err="1">
                  <a:solidFill>
                    <a:srgbClr val="FFFFFF"/>
                  </a:solidFill>
                  <a:effectLst>
                    <a:outerShdw blurRad="38100" dist="38100" dir="2700000" algn="tl">
                      <a:srgbClr val="000000"/>
                    </a:outerShdw>
                  </a:effectLst>
                  <a:latin typeface="Arial" charset="0"/>
                </a:rPr>
                <a:t>dari</a:t>
              </a:r>
              <a:r>
                <a:rPr lang="en-US" altLang="ja-JP" sz="3200" b="1" dirty="0">
                  <a:solidFill>
                    <a:srgbClr val="FFFFFF"/>
                  </a:solidFill>
                  <a:effectLst>
                    <a:outerShdw blurRad="38100" dist="38100" dir="2700000" algn="tl">
                      <a:srgbClr val="000000"/>
                    </a:outerShdw>
                  </a:effectLst>
                  <a:latin typeface="Arial" charset="0"/>
                </a:rPr>
                <a:t> Roma (1:9; 2:9-10; 3:10)</a:t>
              </a:r>
              <a:endParaRPr lang="en-US" sz="3200" b="1" dirty="0">
                <a:solidFill>
                  <a:srgbClr val="FFFFFF"/>
                </a:solidFill>
                <a:effectLst>
                  <a:outerShdw blurRad="38100" dist="38100" dir="2700000" algn="tl">
                    <a:srgbClr val="000000"/>
                  </a:outerShdw>
                </a:effectLst>
                <a:latin typeface="26" charset="0"/>
              </a:endParaRPr>
            </a:p>
          </p:txBody>
        </p:sp>
        <p:sp>
          <p:nvSpPr>
            <p:cNvPr id="3" name="Lightning Bolt 2"/>
            <p:cNvSpPr/>
            <p:nvPr/>
          </p:nvSpPr>
          <p:spPr bwMode="auto">
            <a:xfrm>
              <a:off x="1259632" y="26064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cs typeface="ＭＳ Ｐゴシック" charset="0"/>
              </a:endParaRPr>
            </a:p>
          </p:txBody>
        </p:sp>
        <p:sp>
          <p:nvSpPr>
            <p:cNvPr id="19" name="Lightning Bolt 18"/>
            <p:cNvSpPr/>
            <p:nvPr/>
          </p:nvSpPr>
          <p:spPr bwMode="auto">
            <a:xfrm>
              <a:off x="2411760" y="908720"/>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cs typeface="ＭＳ Ｐゴシック" charset="0"/>
              </a:endParaRPr>
            </a:p>
          </p:txBody>
        </p:sp>
        <p:sp>
          <p:nvSpPr>
            <p:cNvPr id="20" name="Lightning Bolt 19"/>
            <p:cNvSpPr/>
            <p:nvPr/>
          </p:nvSpPr>
          <p:spPr bwMode="auto">
            <a:xfrm>
              <a:off x="2915816" y="404664"/>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cs typeface="ＭＳ Ｐゴシック" charset="0"/>
              </a:endParaRPr>
            </a:p>
          </p:txBody>
        </p:sp>
        <p:sp>
          <p:nvSpPr>
            <p:cNvPr id="21" name="Lightning Bolt 20"/>
            <p:cNvSpPr/>
            <p:nvPr/>
          </p:nvSpPr>
          <p:spPr bwMode="auto">
            <a:xfrm>
              <a:off x="3491880" y="1772816"/>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cs typeface="ＭＳ Ｐゴシック" charset="0"/>
              </a:endParaRPr>
            </a:p>
          </p:txBody>
        </p:sp>
        <p:sp>
          <p:nvSpPr>
            <p:cNvPr id="23" name="Lightning Bolt 22"/>
            <p:cNvSpPr/>
            <p:nvPr/>
          </p:nvSpPr>
          <p:spPr bwMode="auto">
            <a:xfrm>
              <a:off x="4067944" y="1196752"/>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cs typeface="ＭＳ Ｐゴシック" charset="0"/>
              </a:endParaRPr>
            </a:p>
          </p:txBody>
        </p:sp>
        <p:sp>
          <p:nvSpPr>
            <p:cNvPr id="24" name="Lightning Bolt 23"/>
            <p:cNvSpPr/>
            <p:nvPr/>
          </p:nvSpPr>
          <p:spPr bwMode="auto">
            <a:xfrm>
              <a:off x="4427984" y="62068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cs typeface="ＭＳ Ｐゴシック" charset="0"/>
              </a:endParaRPr>
            </a:p>
          </p:txBody>
        </p:sp>
      </p:grpSp>
      <p:sp>
        <p:nvSpPr>
          <p:cNvPr id="26" name="Rectangle 3"/>
          <p:cNvSpPr txBox="1">
            <a:spLocks noChangeArrowheads="1"/>
          </p:cNvSpPr>
          <p:nvPr/>
        </p:nvSpPr>
        <p:spPr bwMode="auto">
          <a:xfrm>
            <a:off x="6704941" y="-43056"/>
            <a:ext cx="2699795" cy="7125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err="1">
                <a:solidFill>
                  <a:srgbClr val="FFFFFF"/>
                </a:solidFill>
                <a:effectLst>
                  <a:glow rad="266700">
                    <a:srgbClr val="000000">
                      <a:alpha val="75000"/>
                    </a:srgbClr>
                  </a:glow>
                </a:effectLst>
                <a:latin typeface="Arial" charset="0"/>
              </a:rPr>
              <a:t>Halaman</a:t>
            </a:r>
            <a:r>
              <a:rPr lang="en-US" sz="2400" b="1" kern="0" dirty="0">
                <a:solidFill>
                  <a:srgbClr val="FFFFFF"/>
                </a:solidFill>
                <a:effectLst>
                  <a:glow rad="266700">
                    <a:srgbClr val="000000">
                      <a:alpha val="75000"/>
                    </a:srgbClr>
                  </a:glow>
                </a:effectLst>
                <a:latin typeface="Arial" charset="0"/>
              </a:rPr>
              <a:t> </a:t>
            </a:r>
            <a:r>
              <a:rPr lang="en-US" sz="2400" b="1" kern="0" dirty="0" err="1">
                <a:solidFill>
                  <a:srgbClr val="FFFFFF"/>
                </a:solidFill>
                <a:effectLst>
                  <a:glow rad="266700">
                    <a:srgbClr val="000000">
                      <a:alpha val="75000"/>
                    </a:srgbClr>
                  </a:glow>
                </a:effectLst>
                <a:latin typeface="Arial" charset="0"/>
              </a:rPr>
              <a:t>Judul</a:t>
            </a:r>
            <a:br>
              <a:rPr lang="en-US" sz="2400" b="1" kern="0" dirty="0">
                <a:solidFill>
                  <a:srgbClr val="FFFFFF"/>
                </a:solidFill>
                <a:effectLst>
                  <a:glow rad="266700">
                    <a:srgbClr val="000000">
                      <a:alpha val="75000"/>
                    </a:srgbClr>
                  </a:glow>
                </a:effectLst>
                <a:latin typeface="Arial" charset="0"/>
              </a:rPr>
            </a:br>
            <a:r>
              <a:rPr lang="en-US" sz="2400" b="1" kern="0" dirty="0">
                <a:solidFill>
                  <a:srgbClr val="FFFFFF"/>
                </a:solidFill>
                <a:effectLst>
                  <a:glow rad="266700">
                    <a:srgbClr val="000000">
                      <a:alpha val="75000"/>
                    </a:srgbClr>
                  </a:glow>
                </a:effectLst>
                <a:latin typeface="Arial" charset="0"/>
              </a:rPr>
              <a:t>321</a:t>
            </a:r>
          </a:p>
        </p:txBody>
      </p:sp>
    </p:spTree>
    <p:extLst>
      <p:ext uri="{BB962C8B-B14F-4D97-AF65-F5344CB8AC3E}">
        <p14:creationId xmlns:p14="http://schemas.microsoft.com/office/powerpoint/2010/main" val="7478276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3069"/>
                                        </p:tgtEl>
                                        <p:attrNameLst>
                                          <p:attrName>style.visibility</p:attrName>
                                        </p:attrNameLst>
                                      </p:cBhvr>
                                      <p:to>
                                        <p:strVal val="visible"/>
                                      </p:to>
                                    </p:set>
                                    <p:animEffect transition="in" filter="blinds(horizontal)">
                                      <p:cBhvr>
                                        <p:cTn id="7" dur="500"/>
                                        <p:tgtEl>
                                          <p:spTgt spid="1730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2337"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2338" name="Title 1"/>
          <p:cNvSpPr>
            <a:spLocks noGrp="1"/>
          </p:cNvSpPr>
          <p:nvPr>
            <p:ph type="title"/>
          </p:nvPr>
        </p:nvSpPr>
        <p:spPr>
          <a:xfrm>
            <a:off x="-31750" y="-26988"/>
            <a:ext cx="9212263" cy="719138"/>
          </a:xfrm>
        </p:spPr>
        <p:txBody>
          <a:bodyPr/>
          <a:lstStyle/>
          <a:p>
            <a:r>
              <a:rPr lang="en-US" dirty="0" err="1">
                <a:latin typeface="Arial" charset="0"/>
                <a:ea typeface="ＭＳ Ｐゴシック" charset="0"/>
              </a:rPr>
              <a:t>Kiasme</a:t>
            </a:r>
            <a:r>
              <a:rPr lang="en-US" dirty="0">
                <a:latin typeface="Arial" charset="0"/>
                <a:ea typeface="ＭＳ Ｐゴシック" charset="0"/>
              </a:rPr>
              <a:t> (Why 2–3)</a:t>
            </a:r>
          </a:p>
        </p:txBody>
      </p:sp>
      <p:sp>
        <p:nvSpPr>
          <p:cNvPr id="8" name="TextBox 7"/>
          <p:cNvSpPr txBox="1"/>
          <p:nvPr/>
        </p:nvSpPr>
        <p:spPr>
          <a:xfrm>
            <a:off x="12940" y="1052736"/>
            <a:ext cx="2494157" cy="584776"/>
          </a:xfrm>
          <a:prstGeom prst="rect">
            <a:avLst/>
          </a:prstGeom>
          <a:noFill/>
        </p:spPr>
        <p:txBody>
          <a:bodyPr wrap="square">
            <a:spAutoFit/>
          </a:bodyPr>
          <a:lstStyle/>
          <a:p>
            <a:pPr algn="ctr" eaLnBrk="0" fontAlgn="base" hangingPunct="0">
              <a:spcBef>
                <a:spcPct val="0"/>
              </a:spcBef>
              <a:spcAft>
                <a:spcPct val="0"/>
              </a:spcAft>
              <a:defRPr/>
            </a:pPr>
            <a:r>
              <a:rPr lang="en-US" sz="3200" b="1" dirty="0" err="1">
                <a:solidFill>
                  <a:srgbClr val="FFFFFF"/>
                </a:solidFill>
                <a:effectLst>
                  <a:outerShdw blurRad="38100" dist="38100" dir="2700000" algn="tl">
                    <a:srgbClr val="000000">
                      <a:alpha val="43137"/>
                    </a:srgbClr>
                  </a:outerShdw>
                </a:effectLst>
                <a:latin typeface="Arial"/>
                <a:ea typeface="ＭＳ Ｐゴシック" charset="0"/>
                <a:cs typeface="Arial"/>
              </a:rPr>
              <a:t>Efesus</a:t>
            </a:r>
            <a:endPar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13733" y="5992961"/>
            <a:ext cx="2492060" cy="584776"/>
          </a:xfrm>
          <a:prstGeom prst="rect">
            <a:avLst/>
          </a:prstGeom>
          <a:noFill/>
        </p:spPr>
        <p:txBody>
          <a:bodyPr wrap="square">
            <a:spAutoFit/>
          </a:bodyPr>
          <a:lstStyle/>
          <a:p>
            <a:pPr algn="ctr" eaLnBrk="0" fontAlgn="base" hangingPunct="0">
              <a:spcBef>
                <a:spcPct val="0"/>
              </a:spcBef>
              <a:spcAft>
                <a:spcPct val="0"/>
              </a:spcAft>
              <a:defRPr/>
            </a:pPr>
            <a:r>
              <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rPr>
              <a:t>Laodikia</a:t>
            </a:r>
          </a:p>
        </p:txBody>
      </p:sp>
      <p:sp>
        <p:nvSpPr>
          <p:cNvPr id="12" name="TextBox 11"/>
          <p:cNvSpPr txBox="1"/>
          <p:nvPr/>
        </p:nvSpPr>
        <p:spPr>
          <a:xfrm>
            <a:off x="2065168" y="5212560"/>
            <a:ext cx="3159126" cy="584776"/>
          </a:xfrm>
          <a:prstGeom prst="rect">
            <a:avLst/>
          </a:prstGeom>
          <a:noFill/>
        </p:spPr>
        <p:txBody>
          <a:bodyPr wrap="square">
            <a:spAutoFit/>
          </a:bodyPr>
          <a:lstStyle/>
          <a:p>
            <a:pPr algn="ctr" eaLnBrk="0" fontAlgn="base" hangingPunct="0">
              <a:spcBef>
                <a:spcPct val="0"/>
              </a:spcBef>
              <a:spcAft>
                <a:spcPct val="0"/>
              </a:spcAft>
              <a:defRPr/>
            </a:pPr>
            <a:r>
              <a:rPr lang="en-US" sz="3200" b="1" dirty="0" err="1">
                <a:solidFill>
                  <a:srgbClr val="FFFFFF"/>
                </a:solidFill>
                <a:effectLst>
                  <a:outerShdw blurRad="38100" dist="38100" dir="2700000" algn="tl">
                    <a:srgbClr val="000000">
                      <a:alpha val="43137"/>
                    </a:srgbClr>
                  </a:outerShdw>
                </a:effectLst>
                <a:latin typeface="Arial"/>
                <a:ea typeface="ＭＳ Ｐゴシック" charset="0"/>
                <a:cs typeface="Arial"/>
              </a:rPr>
              <a:t>Filadelfia</a:t>
            </a:r>
            <a:endPar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4513440" y="4432159"/>
            <a:ext cx="2208872" cy="584776"/>
          </a:xfrm>
          <a:prstGeom prst="rect">
            <a:avLst/>
          </a:prstGeom>
          <a:noFill/>
        </p:spPr>
        <p:txBody>
          <a:bodyPr wrap="square">
            <a:spAutoFit/>
          </a:bodyPr>
          <a:lstStyle/>
          <a:p>
            <a:pPr algn="ctr" eaLnBrk="0" fontAlgn="base" hangingPunct="0">
              <a:spcBef>
                <a:spcPct val="0"/>
              </a:spcBef>
              <a:spcAft>
                <a:spcPct val="0"/>
              </a:spcAft>
              <a:defRPr/>
            </a:pPr>
            <a:r>
              <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6745688" y="3536069"/>
            <a:ext cx="2492060" cy="584776"/>
          </a:xfrm>
          <a:prstGeom prst="rect">
            <a:avLst/>
          </a:prstGeom>
          <a:noFill/>
        </p:spPr>
        <p:txBody>
          <a:bodyPr wrap="square">
            <a:spAutoFit/>
          </a:bodyPr>
          <a:lstStyle/>
          <a:p>
            <a:pPr algn="ctr" eaLnBrk="0" fontAlgn="base" hangingPunct="0">
              <a:spcBef>
                <a:spcPct val="0"/>
              </a:spcBef>
              <a:spcAft>
                <a:spcPct val="0"/>
              </a:spcAft>
              <a:defRPr/>
            </a:pPr>
            <a:r>
              <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rPr>
              <a:t>Tiatira</a:t>
            </a:r>
          </a:p>
        </p:txBody>
      </p:sp>
      <p:sp>
        <p:nvSpPr>
          <p:cNvPr id="18" name="TextBox 17"/>
          <p:cNvSpPr txBox="1"/>
          <p:nvPr/>
        </p:nvSpPr>
        <p:spPr>
          <a:xfrm>
            <a:off x="4513440" y="2611950"/>
            <a:ext cx="2568363" cy="584776"/>
          </a:xfrm>
          <a:prstGeom prst="rect">
            <a:avLst/>
          </a:prstGeom>
          <a:noFill/>
        </p:spPr>
        <p:txBody>
          <a:bodyPr wrap="square">
            <a:spAutoFit/>
          </a:bodyPr>
          <a:lstStyle/>
          <a:p>
            <a:pPr algn="ctr" eaLnBrk="0" fontAlgn="base" hangingPunct="0">
              <a:spcBef>
                <a:spcPct val="0"/>
              </a:spcBef>
              <a:spcAft>
                <a:spcPct val="0"/>
              </a:spcAft>
              <a:defRPr/>
            </a:pPr>
            <a:r>
              <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Pergamus</a:t>
            </a:r>
          </a:p>
        </p:txBody>
      </p:sp>
      <p:sp>
        <p:nvSpPr>
          <p:cNvPr id="20" name="TextBox 19"/>
          <p:cNvSpPr txBox="1"/>
          <p:nvPr/>
        </p:nvSpPr>
        <p:spPr>
          <a:xfrm>
            <a:off x="2316787" y="1833137"/>
            <a:ext cx="2494157" cy="584776"/>
          </a:xfrm>
          <a:prstGeom prst="rect">
            <a:avLst/>
          </a:prstGeom>
          <a:noFill/>
        </p:spPr>
        <p:txBody>
          <a:bodyPr wrap="square">
            <a:spAutoFit/>
          </a:bodyPr>
          <a:lstStyle/>
          <a:p>
            <a:pPr algn="ctr" eaLnBrk="0" fontAlgn="base" hangingPunct="0">
              <a:spcBef>
                <a:spcPct val="0"/>
              </a:spcBef>
              <a:spcAft>
                <a:spcPct val="0"/>
              </a:spcAft>
              <a:defRPr/>
            </a:pPr>
            <a:r>
              <a:rPr lang="en-US" sz="3200" b="1" dirty="0" err="1">
                <a:solidFill>
                  <a:srgbClr val="FFFFFF"/>
                </a:solidFill>
                <a:effectLst>
                  <a:outerShdw blurRad="38100" dist="38100" dir="2700000" algn="tl">
                    <a:srgbClr val="000000">
                      <a:alpha val="43137"/>
                    </a:srgbClr>
                  </a:outerShdw>
                </a:effectLst>
                <a:latin typeface="Arial"/>
                <a:ea typeface="ＭＳ Ｐゴシック" charset="0"/>
                <a:cs typeface="Arial"/>
              </a:rPr>
              <a:t>Smirna</a:t>
            </a:r>
            <a:endPar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 name="Up-Down Arrow Callout 1"/>
          <p:cNvSpPr/>
          <p:nvPr/>
        </p:nvSpPr>
        <p:spPr bwMode="auto">
          <a:xfrm>
            <a:off x="367196" y="1916832"/>
            <a:ext cx="1728192" cy="3856064"/>
          </a:xfrm>
          <a:prstGeom prst="upDownArrowCallout">
            <a:avLst>
              <a:gd name="adj1" fmla="val 25000"/>
              <a:gd name="adj2" fmla="val 25000"/>
              <a:gd name="adj3" fmla="val 25000"/>
              <a:gd name="adj4" fmla="val 50000"/>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eaLnBrk="0" fontAlgn="base" hangingPunct="0">
              <a:spcBef>
                <a:spcPct val="0"/>
              </a:spcBef>
              <a:spcAft>
                <a:spcPct val="0"/>
              </a:spcAft>
            </a:pPr>
            <a:endParaRPr lang="en-US" sz="2000" b="1" dirty="0">
              <a:solidFill>
                <a:srgbClr val="000000"/>
              </a:solidFill>
              <a:latin typeface="Comic Sans MS" pitchFamily="-112" charset="0"/>
              <a:ea typeface="ＭＳ Ｐゴシック" charset="0"/>
              <a:cs typeface="ＭＳ Ｐゴシック" charset="0"/>
            </a:endParaRPr>
          </a:p>
          <a:p>
            <a:pPr algn="ctr" eaLnBrk="0" fontAlgn="base" hangingPunct="0">
              <a:spcBef>
                <a:spcPct val="0"/>
              </a:spcBef>
              <a:spcAft>
                <a:spcPct val="0"/>
              </a:spcAft>
            </a:pPr>
            <a:endParaRPr lang="en-US" sz="2000" b="1" dirty="0">
              <a:solidFill>
                <a:srgbClr val="000000"/>
              </a:solidFill>
              <a:latin typeface="Comic Sans MS" pitchFamily="-112" charset="0"/>
              <a:ea typeface="ＭＳ Ｐゴシック" charset="0"/>
              <a:cs typeface="ＭＳ Ｐゴシック" charset="0"/>
            </a:endParaRPr>
          </a:p>
          <a:p>
            <a:pPr algn="ctr" eaLnBrk="0" fontAlgn="base" hangingPunct="0">
              <a:spcBef>
                <a:spcPct val="0"/>
              </a:spcBef>
              <a:spcAft>
                <a:spcPct val="0"/>
              </a:spcAft>
            </a:pPr>
            <a:r>
              <a:rPr lang="en-US" sz="2000" b="1" dirty="0" err="1">
                <a:solidFill>
                  <a:srgbClr val="000000"/>
                </a:solidFill>
                <a:latin typeface="Comic Sans MS" charset="0"/>
                <a:ea typeface="ＭＳ Ｐゴシック" charset="0"/>
              </a:rPr>
              <a:t>Kekristenan</a:t>
            </a:r>
            <a:r>
              <a:rPr lang="en-US" sz="2000" b="1" dirty="0">
                <a:solidFill>
                  <a:srgbClr val="000000"/>
                </a:solidFill>
                <a:latin typeface="Comic Sans MS" charset="0"/>
                <a:ea typeface="ＭＳ Ｐゴシック" charset="0"/>
              </a:rPr>
              <a:t> </a:t>
            </a:r>
            <a:r>
              <a:rPr lang="en-US" sz="2000" b="1" dirty="0" err="1">
                <a:solidFill>
                  <a:srgbClr val="000000"/>
                </a:solidFill>
                <a:latin typeface="Comic Sans MS" charset="0"/>
                <a:ea typeface="ＭＳ Ｐゴシック" charset="0"/>
              </a:rPr>
              <a:t>terancam</a:t>
            </a:r>
            <a:endParaRPr lang="en-US" sz="2000" b="1" dirty="0">
              <a:solidFill>
                <a:srgbClr val="000000"/>
              </a:solidFill>
              <a:latin typeface="Comic Sans MS" charset="0"/>
              <a:ea typeface="ＭＳ Ｐゴシック" charset="0"/>
            </a:endParaRPr>
          </a:p>
          <a:p>
            <a:pPr algn="ctr" eaLnBrk="0" fontAlgn="base" hangingPunct="0">
              <a:spcBef>
                <a:spcPct val="0"/>
              </a:spcBef>
              <a:spcAft>
                <a:spcPct val="0"/>
              </a:spcAft>
            </a:pPr>
            <a:endParaRPr lang="en-US" sz="2000" b="1" dirty="0">
              <a:solidFill>
                <a:srgbClr val="000000"/>
              </a:solidFill>
              <a:latin typeface="Comic Sans MS" pitchFamily="-112" charset="0"/>
              <a:ea typeface="ＭＳ Ｐゴシック" charset="0"/>
              <a:cs typeface="ＭＳ Ｐゴシック" charset="0"/>
            </a:endParaRPr>
          </a:p>
          <a:p>
            <a:pPr algn="ctr" eaLnBrk="0" fontAlgn="base" hangingPunct="0">
              <a:spcBef>
                <a:spcPct val="0"/>
              </a:spcBef>
              <a:spcAft>
                <a:spcPct val="0"/>
              </a:spcAft>
            </a:pPr>
            <a:endParaRPr lang="en-US" sz="2000" b="1" dirty="0">
              <a:solidFill>
                <a:srgbClr val="000000"/>
              </a:solidFill>
              <a:latin typeface="Comic Sans MS" pitchFamily="-112" charset="0"/>
              <a:ea typeface="ＭＳ Ｐゴシック" charset="0"/>
              <a:cs typeface="ＭＳ Ｐゴシック" charset="0"/>
            </a:endParaRPr>
          </a:p>
        </p:txBody>
      </p:sp>
      <p:sp>
        <p:nvSpPr>
          <p:cNvPr id="13" name="Up-Down Arrow Callout 12"/>
          <p:cNvSpPr/>
          <p:nvPr/>
        </p:nvSpPr>
        <p:spPr bwMode="auto">
          <a:xfrm>
            <a:off x="2671043" y="2436510"/>
            <a:ext cx="1728192" cy="2633292"/>
          </a:xfrm>
          <a:prstGeom prst="upDownArrowCallout">
            <a:avLst>
              <a:gd name="adj1" fmla="val 25000"/>
              <a:gd name="adj2" fmla="val 25000"/>
              <a:gd name="adj3" fmla="val 25000"/>
              <a:gd name="adj4" fmla="val 50000"/>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eaLnBrk="0" fontAlgn="base" hangingPunct="0">
              <a:spcBef>
                <a:spcPct val="0"/>
              </a:spcBef>
              <a:spcAft>
                <a:spcPct val="0"/>
              </a:spcAft>
            </a:pPr>
            <a:endParaRPr lang="en-US" sz="1200" b="1" dirty="0">
              <a:solidFill>
                <a:srgbClr val="000000"/>
              </a:solidFill>
              <a:latin typeface="Comic Sans MS" pitchFamily="-112" charset="0"/>
              <a:ea typeface="ＭＳ Ｐゴシック" charset="0"/>
              <a:cs typeface="ＭＳ Ｐゴシック" charset="0"/>
            </a:endParaRPr>
          </a:p>
          <a:p>
            <a:pPr algn="ctr" eaLnBrk="0" fontAlgn="base" hangingPunct="0">
              <a:spcBef>
                <a:spcPct val="0"/>
              </a:spcBef>
              <a:spcAft>
                <a:spcPct val="0"/>
              </a:spcAft>
            </a:pPr>
            <a:endParaRPr lang="en-US" sz="1200" b="1" dirty="0">
              <a:solidFill>
                <a:srgbClr val="000000"/>
              </a:solidFill>
              <a:latin typeface="Comic Sans MS" pitchFamily="-112" charset="0"/>
              <a:ea typeface="ＭＳ Ｐゴシック" charset="0"/>
              <a:cs typeface="ＭＳ Ｐゴシック" charset="0"/>
            </a:endParaRPr>
          </a:p>
          <a:p>
            <a:pPr algn="ctr" eaLnBrk="0" fontAlgn="base" hangingPunct="0">
              <a:spcBef>
                <a:spcPct val="0"/>
              </a:spcBef>
              <a:spcAft>
                <a:spcPct val="0"/>
              </a:spcAft>
            </a:pPr>
            <a:r>
              <a:rPr lang="en-US" sz="2000" b="1" dirty="0" err="1">
                <a:solidFill>
                  <a:srgbClr val="000000"/>
                </a:solidFill>
                <a:latin typeface="Comic Sans MS" charset="0"/>
                <a:ea typeface="ＭＳ Ｐゴシック" charset="0"/>
              </a:rPr>
              <a:t>Setia</a:t>
            </a:r>
            <a:r>
              <a:rPr lang="en-US" sz="2000" b="1" dirty="0">
                <a:solidFill>
                  <a:srgbClr val="000000"/>
                </a:solidFill>
                <a:latin typeface="Comic Sans MS" charset="0"/>
                <a:ea typeface="ＭＳ Ｐゴシック" charset="0"/>
              </a:rPr>
              <a:t> </a:t>
            </a:r>
            <a:r>
              <a:rPr lang="en-US" sz="2000" b="1" dirty="0" err="1">
                <a:solidFill>
                  <a:srgbClr val="000000"/>
                </a:solidFill>
                <a:latin typeface="Comic Sans MS" charset="0"/>
                <a:ea typeface="ＭＳ Ｐゴシック" charset="0"/>
              </a:rPr>
              <a:t>meski</a:t>
            </a:r>
            <a:r>
              <a:rPr lang="en-US" sz="2000" b="1" dirty="0">
                <a:solidFill>
                  <a:srgbClr val="000000"/>
                </a:solidFill>
                <a:latin typeface="Comic Sans MS" charset="0"/>
                <a:ea typeface="ＭＳ Ｐゴシック" charset="0"/>
              </a:rPr>
              <a:t> </a:t>
            </a:r>
            <a:r>
              <a:rPr lang="en-US" sz="2000" b="1" dirty="0" err="1">
                <a:solidFill>
                  <a:srgbClr val="000000"/>
                </a:solidFill>
                <a:latin typeface="Comic Sans MS" charset="0"/>
                <a:ea typeface="ＭＳ Ｐゴシック" charset="0"/>
              </a:rPr>
              <a:t>dianiaya</a:t>
            </a:r>
            <a:endParaRPr lang="en-US" sz="1600" b="1" dirty="0">
              <a:solidFill>
                <a:srgbClr val="000000"/>
              </a:solidFill>
              <a:latin typeface="Comic Sans MS" charset="0"/>
              <a:ea typeface="ＭＳ Ｐゴシック" charset="0"/>
            </a:endParaRPr>
          </a:p>
          <a:p>
            <a:pPr algn="ctr" eaLnBrk="0" fontAlgn="base" hangingPunct="0">
              <a:spcBef>
                <a:spcPct val="0"/>
              </a:spcBef>
              <a:spcAft>
                <a:spcPct val="0"/>
              </a:spcAft>
            </a:pPr>
            <a:endParaRPr lang="en-US" sz="1600" b="1" dirty="0">
              <a:solidFill>
                <a:srgbClr val="000000"/>
              </a:solidFill>
              <a:latin typeface="Comic Sans MS" pitchFamily="-112" charset="0"/>
              <a:ea typeface="ＭＳ Ｐゴシック" charset="0"/>
              <a:cs typeface="ＭＳ Ｐゴシック" charset="0"/>
            </a:endParaRPr>
          </a:p>
        </p:txBody>
      </p:sp>
      <p:grpSp>
        <p:nvGrpSpPr>
          <p:cNvPr id="6" name="Group 5"/>
          <p:cNvGrpSpPr/>
          <p:nvPr/>
        </p:nvGrpSpPr>
        <p:grpSpPr>
          <a:xfrm>
            <a:off x="4716016" y="3070823"/>
            <a:ext cx="2376264" cy="1567635"/>
            <a:chOff x="4716016" y="3070823"/>
            <a:chExt cx="2376264" cy="1567635"/>
          </a:xfrm>
          <a:solidFill>
            <a:srgbClr val="FFFF00"/>
          </a:solidFill>
        </p:grpSpPr>
        <p:sp>
          <p:nvSpPr>
            <p:cNvPr id="15" name="Up-Down Arrow Callout 14"/>
            <p:cNvSpPr/>
            <p:nvPr/>
          </p:nvSpPr>
          <p:spPr bwMode="auto">
            <a:xfrm>
              <a:off x="4716016" y="3070823"/>
              <a:ext cx="1728192" cy="1567635"/>
            </a:xfrm>
            <a:prstGeom prst="upDownArrowCallout">
              <a:avLst>
                <a:gd name="adj1" fmla="val 23522"/>
                <a:gd name="adj2" fmla="val 16132"/>
                <a:gd name="adj3" fmla="val 25000"/>
                <a:gd name="adj4" fmla="val 39062"/>
              </a:avLst>
            </a:prstGeom>
            <a:gr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eaLnBrk="0" fontAlgn="base" hangingPunct="0">
                <a:spcBef>
                  <a:spcPct val="0"/>
                </a:spcBef>
                <a:spcAft>
                  <a:spcPct val="0"/>
                </a:spcAft>
              </a:pPr>
              <a:endParaRPr lang="en-US" sz="700" b="1" dirty="0">
                <a:solidFill>
                  <a:srgbClr val="000000"/>
                </a:solidFill>
                <a:latin typeface="Comic Sans MS" pitchFamily="-112" charset="0"/>
                <a:ea typeface="ＭＳ Ｐゴシック" charset="0"/>
                <a:cs typeface="ＭＳ Ｐゴシック" charset="0"/>
              </a:endParaRPr>
            </a:p>
            <a:p>
              <a:pPr algn="ctr" eaLnBrk="0" fontAlgn="base" hangingPunct="0">
                <a:spcBef>
                  <a:spcPct val="0"/>
                </a:spcBef>
                <a:spcAft>
                  <a:spcPct val="0"/>
                </a:spcAft>
                <a:defRPr/>
              </a:pPr>
              <a:r>
                <a:rPr lang="en-US" sz="2000" b="1" dirty="0" err="1">
                  <a:solidFill>
                    <a:srgbClr val="000000"/>
                  </a:solidFill>
                  <a:latin typeface="Comic Sans MS" pitchFamily="-112" charset="0"/>
                  <a:ea typeface="ＭＳ Ｐゴシック" charset="0"/>
                </a:rPr>
                <a:t>Campuran</a:t>
              </a:r>
              <a:endParaRPr lang="en-US" sz="800" b="1" dirty="0">
                <a:solidFill>
                  <a:srgbClr val="000000"/>
                </a:solidFill>
                <a:latin typeface="Comic Sans MS" pitchFamily="-112" charset="0"/>
                <a:ea typeface="ＭＳ Ｐゴシック" charset="0"/>
              </a:endParaRPr>
            </a:p>
            <a:p>
              <a:pPr algn="ctr" eaLnBrk="0" fontAlgn="base" hangingPunct="0">
                <a:spcBef>
                  <a:spcPct val="0"/>
                </a:spcBef>
                <a:spcAft>
                  <a:spcPct val="0"/>
                </a:spcAft>
              </a:pPr>
              <a:endParaRPr lang="en-US" sz="700" b="1" dirty="0">
                <a:solidFill>
                  <a:srgbClr val="000000"/>
                </a:solidFill>
                <a:latin typeface="Comic Sans MS" pitchFamily="-112" charset="0"/>
                <a:ea typeface="ＭＳ Ｐゴシック" charset="0"/>
                <a:cs typeface="ＭＳ Ｐゴシック" charset="0"/>
              </a:endParaRPr>
            </a:p>
          </p:txBody>
        </p:sp>
        <p:sp>
          <p:nvSpPr>
            <p:cNvPr id="3" name="Right Arrow 2"/>
            <p:cNvSpPr/>
            <p:nvPr/>
          </p:nvSpPr>
          <p:spPr bwMode="auto">
            <a:xfrm>
              <a:off x="6444208" y="3645024"/>
              <a:ext cx="648072" cy="432048"/>
            </a:xfrm>
            <a:prstGeom prst="rightArrow">
              <a:avLst>
                <a:gd name="adj1" fmla="val 50000"/>
                <a:gd name="adj2" fmla="val 103890"/>
              </a:avLst>
            </a:prstGeom>
            <a:gr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5" name="Rectangle 4"/>
            <p:cNvSpPr/>
            <p:nvPr/>
          </p:nvSpPr>
          <p:spPr bwMode="auto">
            <a:xfrm>
              <a:off x="6350001" y="3765551"/>
              <a:ext cx="238224" cy="186847"/>
            </a:xfrm>
            <a:prstGeom prst="rect">
              <a:avLst/>
            </a:prstGeom>
            <a:grp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fontAlgn="base" hangingPunct="0">
                <a:spcBef>
                  <a:spcPct val="0"/>
                </a:spcBef>
                <a:spcAft>
                  <a:spcPct val="0"/>
                </a:spcAft>
              </a:pPr>
              <a:r>
                <a:rPr lang="en-US" sz="600" dirty="0">
                  <a:solidFill>
                    <a:srgbClr val="000000"/>
                  </a:solidFill>
                  <a:latin typeface="Comic Sans MS" pitchFamily="-112" charset="0"/>
                  <a:ea typeface="ＭＳ Ｐゴシック" charset="0"/>
                  <a:cs typeface="ＭＳ Ｐゴシック" charset="0"/>
                </a:rPr>
                <a:t> </a:t>
              </a:r>
            </a:p>
          </p:txBody>
        </p:sp>
      </p:grpSp>
      <p:sp>
        <p:nvSpPr>
          <p:cNvPr id="19"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fontAlgn="base" hangingPunct="0">
              <a:spcBef>
                <a:spcPct val="0"/>
              </a:spcBef>
              <a:spcAft>
                <a:spcPct val="0"/>
              </a:spcAft>
            </a:pPr>
            <a:r>
              <a:rPr lang="en-US" b="1">
                <a:solidFill>
                  <a:srgbClr val="FFFFFF"/>
                </a:solidFill>
                <a:latin typeface="Arial"/>
                <a:cs typeface="Arial"/>
              </a:rPr>
              <a:t>366</a:t>
            </a:r>
            <a:endParaRPr lang="en-US" b="1" dirty="0">
              <a:solidFill>
                <a:srgbClr val="000000"/>
              </a:solidFill>
              <a:latin typeface="Arial"/>
              <a:cs typeface="Arial"/>
            </a:endParaRPr>
          </a:p>
        </p:txBody>
      </p:sp>
    </p:spTree>
    <p:extLst>
      <p:ext uri="{BB962C8B-B14F-4D97-AF65-F5344CB8AC3E}">
        <p14:creationId xmlns:p14="http://schemas.microsoft.com/office/powerpoint/2010/main" val="154238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 y="2"/>
            <a:ext cx="9174831" cy="6858001"/>
          </a:xfrm>
          <a:prstGeom prst="rect">
            <a:avLst/>
          </a:prstGeom>
        </p:spPr>
      </p:pic>
      <p:sp>
        <p:nvSpPr>
          <p:cNvPr id="841730" name="Rectangle 2"/>
          <p:cNvSpPr>
            <a:spLocks noGrp="1" noChangeArrowheads="1"/>
          </p:cNvSpPr>
          <p:nvPr>
            <p:ph type="title"/>
          </p:nvPr>
        </p:nvSpPr>
        <p:spPr>
          <a:xfrm>
            <a:off x="114300" y="207089"/>
            <a:ext cx="9029699" cy="1328192"/>
          </a:xfrm>
          <a:effectLst/>
        </p:spPr>
        <p:txBody>
          <a:bodyPr>
            <a:noAutofit/>
          </a:bodyPr>
          <a:lstStyle/>
          <a:p>
            <a:pPr>
              <a:defRPr/>
            </a:pPr>
            <a:r>
              <a:rPr lang="en-US" sz="4000" b="1" dirty="0" err="1">
                <a:solidFill>
                  <a:prstClr val="white"/>
                </a:solidFill>
                <a:effectLst>
                  <a:glow rad="165100">
                    <a:prstClr val="black"/>
                  </a:glow>
                </a:effectLst>
                <a:ea typeface="ＭＳ Ｐゴシック" charset="0"/>
              </a:rPr>
              <a:t>Jadi</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bagaimana</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Yesus</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mendorong</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kita</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untuk</a:t>
            </a:r>
            <a:r>
              <a:rPr lang="en-US" sz="4000" b="1" dirty="0">
                <a:solidFill>
                  <a:prstClr val="white"/>
                </a:solidFill>
                <a:effectLst>
                  <a:glow rad="165100">
                    <a:prstClr val="black"/>
                  </a:glow>
                </a:effectLst>
                <a:ea typeface="ＭＳ Ｐゴシック" charset="0"/>
              </a:rPr>
              <a:t> </a:t>
            </a:r>
            <a:r>
              <a:rPr lang="en-US" sz="4000" b="1" dirty="0" err="1">
                <a:solidFill>
                  <a:srgbClr val="FFFF00"/>
                </a:solidFill>
                <a:effectLst>
                  <a:glow rad="165100">
                    <a:prstClr val="black"/>
                  </a:glow>
                </a:effectLst>
                <a:ea typeface="ＭＳ Ｐゴシック" charset="0"/>
              </a:rPr>
              <a:t>menjangkau</a:t>
            </a:r>
            <a:r>
              <a:rPr lang="en-US" sz="4000" b="1" dirty="0">
                <a:solidFill>
                  <a:prstClr val="white"/>
                </a:solidFill>
                <a:effectLst>
                  <a:glow rad="165100">
                    <a:prstClr val="black"/>
                  </a:glow>
                </a:effectLst>
                <a:ea typeface="ＭＳ Ｐゴシック" charset="0"/>
              </a:rPr>
              <a:t>?</a:t>
            </a:r>
          </a:p>
        </p:txBody>
      </p:sp>
      <p:sp>
        <p:nvSpPr>
          <p:cNvPr id="4" name="Rectangle 2"/>
          <p:cNvSpPr txBox="1">
            <a:spLocks noChangeArrowheads="1"/>
          </p:cNvSpPr>
          <p:nvPr/>
        </p:nvSpPr>
        <p:spPr>
          <a:xfrm>
            <a:off x="-1" y="3070564"/>
            <a:ext cx="9144000"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en-US" sz="7200" b="1" dirty="0" err="1">
                <a:effectLst>
                  <a:glow rad="165100">
                    <a:prstClr val="black"/>
                  </a:glow>
                </a:effectLst>
                <a:ea typeface="ＭＳ Ｐゴシック" charset="0"/>
              </a:rPr>
              <a:t>Melalui</a:t>
            </a:r>
            <a:r>
              <a:rPr lang="en-US" sz="7200" b="1" dirty="0">
                <a:effectLst>
                  <a:glow rad="165100">
                    <a:prstClr val="black"/>
                  </a:glow>
                </a:effectLst>
                <a:ea typeface="ＭＳ Ｐゴシック" charset="0"/>
              </a:rPr>
              <a:t> </a:t>
            </a:r>
            <a:r>
              <a:rPr lang="en-US" sz="7200" b="1" dirty="0" err="1">
                <a:effectLst>
                  <a:glow rad="165100">
                    <a:prstClr val="black"/>
                  </a:glow>
                </a:effectLst>
                <a:ea typeface="ＭＳ Ｐゴシック" charset="0"/>
              </a:rPr>
              <a:t>dua</a:t>
            </a:r>
            <a:r>
              <a:rPr lang="en-US" sz="7200" b="1" dirty="0">
                <a:effectLst>
                  <a:glow rad="165100">
                    <a:prstClr val="black"/>
                  </a:glow>
                </a:effectLst>
                <a:ea typeface="ＭＳ Ｐゴシック" charset="0"/>
              </a:rPr>
              <a:t> </a:t>
            </a:r>
            <a:r>
              <a:rPr lang="en-US" sz="7200" b="1" dirty="0" err="1">
                <a:effectLst>
                  <a:glow rad="165100">
                    <a:prstClr val="black"/>
                  </a:glow>
                </a:effectLst>
                <a:ea typeface="ＭＳ Ｐゴシック" charset="0"/>
              </a:rPr>
              <a:t>cara</a:t>
            </a:r>
            <a:r>
              <a:rPr lang="en-US" sz="7200" b="1" dirty="0">
                <a:effectLst>
                  <a:glow rad="165100">
                    <a:prstClr val="black"/>
                  </a:glow>
                </a:effectLst>
                <a:ea typeface="ＭＳ Ｐゴシック" charset="0"/>
              </a:rPr>
              <a:t>…</a:t>
            </a:r>
          </a:p>
        </p:txBody>
      </p:sp>
      <p:sp>
        <p:nvSpPr>
          <p:cNvPr id="5" name="Rectangle 2"/>
          <p:cNvSpPr txBox="1">
            <a:spLocks noChangeArrowheads="1"/>
          </p:cNvSpPr>
          <p:nvPr/>
        </p:nvSpPr>
        <p:spPr>
          <a:xfrm>
            <a:off x="3" y="5529809"/>
            <a:ext cx="8687935"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r">
              <a:defRPr/>
            </a:pPr>
            <a:r>
              <a:rPr lang="en-US" sz="5400" b="1" i="1" dirty="0">
                <a:effectLst>
                  <a:glow rad="165100">
                    <a:prstClr val="black"/>
                  </a:glow>
                </a:effectLst>
                <a:ea typeface="ＭＳ Ｐゴシック" charset="0"/>
              </a:rPr>
              <a:t>Why 3:7-13</a:t>
            </a:r>
          </a:p>
        </p:txBody>
      </p:sp>
    </p:spTree>
    <p:extLst>
      <p:ext uri="{BB962C8B-B14F-4D97-AF65-F5344CB8AC3E}">
        <p14:creationId xmlns:p14="http://schemas.microsoft.com/office/powerpoint/2010/main" val="3802896462"/>
      </p:ext>
    </p:extLst>
  </p:cSld>
  <p:clrMapOvr>
    <a:overrideClrMapping bg1="lt1" tx1="dk1" bg2="lt2" tx2="dk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1"/>
            <a:ext cx="9144000" cy="1328192"/>
          </a:xfrm>
          <a:effectLst/>
        </p:spPr>
        <p:txBody>
          <a:bodyPr>
            <a:noAutofit/>
          </a:bodyPr>
          <a:lstStyle/>
          <a:p>
            <a:pPr>
              <a:defRPr/>
            </a:pPr>
            <a:r>
              <a:rPr lang="en-US" b="1" dirty="0">
                <a:effectLst>
                  <a:glow rad="165100">
                    <a:schemeClr val="tx1"/>
                  </a:glow>
                </a:effectLst>
                <a:ea typeface="ＭＳ Ｐゴシック" charset="0"/>
              </a:rPr>
              <a:t>I. </a:t>
            </a:r>
            <a:r>
              <a:rPr lang="en-US" b="1" dirty="0" err="1">
                <a:effectLst>
                  <a:glow rad="165100">
                    <a:schemeClr val="tx1"/>
                  </a:glow>
                </a:effectLst>
                <a:ea typeface="ＭＳ Ｐゴシック" charset="0"/>
              </a:rPr>
              <a:t>Kristus</a:t>
            </a:r>
            <a:r>
              <a:rPr lang="en-US" b="1" dirty="0">
                <a:effectLst>
                  <a:glow rad="165100">
                    <a:schemeClr val="tx1"/>
                  </a:glow>
                </a:effectLst>
                <a:ea typeface="ＭＳ Ｐゴシック" charset="0"/>
              </a:rPr>
              <a:t> </a:t>
            </a:r>
            <a:r>
              <a:rPr lang="en-US" b="1" dirty="0" err="1">
                <a:solidFill>
                  <a:srgbClr val="FFFF00"/>
                </a:solidFill>
                <a:effectLst>
                  <a:glow rad="165100">
                    <a:schemeClr val="tx1"/>
                  </a:glow>
                </a:effectLst>
                <a:ea typeface="ＭＳ Ｐゴシック" charset="0"/>
              </a:rPr>
              <a:t>membuka</a:t>
            </a:r>
            <a:r>
              <a:rPr lang="en-US" b="1" dirty="0">
                <a:solidFill>
                  <a:srgbClr val="FFFF00"/>
                </a:solidFill>
                <a:effectLst>
                  <a:glow rad="165100">
                    <a:schemeClr val="tx1"/>
                  </a:glow>
                </a:effectLst>
                <a:ea typeface="ＭＳ Ｐゴシック" charset="0"/>
              </a:rPr>
              <a:t> </a:t>
            </a:r>
            <a:r>
              <a:rPr lang="en-US" b="1" dirty="0" err="1">
                <a:effectLst>
                  <a:glow rad="165100">
                    <a:schemeClr val="tx1"/>
                  </a:glow>
                </a:effectLst>
                <a:ea typeface="ＭＳ Ｐゴシック" charset="0"/>
              </a:rPr>
              <a:t>pintu-pintu</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untuk</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bersaksi</a:t>
            </a:r>
            <a:r>
              <a:rPr lang="en-US" b="1" dirty="0">
                <a:effectLst>
                  <a:glow rad="165100">
                    <a:schemeClr val="tx1"/>
                  </a:glow>
                </a:effectLst>
                <a:ea typeface="ＭＳ Ｐゴシック" charset="0"/>
              </a:rPr>
              <a:t> (3:7-8). </a:t>
            </a:r>
          </a:p>
        </p:txBody>
      </p:sp>
      <p:pic>
        <p:nvPicPr>
          <p:cNvPr id="2" name="Picture 1"/>
          <p:cNvPicPr>
            <a:picLocks noChangeAspect="1"/>
          </p:cNvPicPr>
          <p:nvPr/>
        </p:nvPicPr>
        <p:blipFill>
          <a:blip r:embed="rId3"/>
          <a:stretch>
            <a:fillRect/>
          </a:stretch>
        </p:blipFill>
        <p:spPr>
          <a:xfrm>
            <a:off x="1727202" y="2112970"/>
            <a:ext cx="5689600" cy="4254500"/>
          </a:xfrm>
          <a:prstGeom prst="rect">
            <a:avLst/>
          </a:prstGeom>
        </p:spPr>
      </p:pic>
    </p:spTree>
    <p:extLst>
      <p:ext uri="{BB962C8B-B14F-4D97-AF65-F5344CB8AC3E}">
        <p14:creationId xmlns:p14="http://schemas.microsoft.com/office/powerpoint/2010/main" val="14167737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279" y="374444"/>
            <a:ext cx="9160281" cy="6234179"/>
            <a:chOff x="-16281" y="374443"/>
            <a:chExt cx="9160281" cy="6234178"/>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281" y="374443"/>
              <a:ext cx="9160281" cy="6234178"/>
            </a:xfrm>
            <a:prstGeom prst="rect">
              <a:avLst/>
            </a:prstGeom>
          </p:spPr>
        </p:pic>
        <p:sp>
          <p:nvSpPr>
            <p:cNvPr id="3" name="Oval 2"/>
            <p:cNvSpPr/>
            <p:nvPr/>
          </p:nvSpPr>
          <p:spPr>
            <a:xfrm>
              <a:off x="280737" y="1684421"/>
              <a:ext cx="2299368" cy="220579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8"/>
              <a:endParaRPr lang="en-US">
                <a:solidFill>
                  <a:prstClr val="white"/>
                </a:solidFill>
              </a:endParaRPr>
            </a:p>
          </p:txBody>
        </p:sp>
        <p:sp>
          <p:nvSpPr>
            <p:cNvPr id="7" name="Oval 6"/>
            <p:cNvSpPr/>
            <p:nvPr/>
          </p:nvSpPr>
          <p:spPr>
            <a:xfrm>
              <a:off x="1430421" y="1737895"/>
              <a:ext cx="2299368" cy="220579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78"/>
              <a:endParaRPr lang="en-US">
                <a:solidFill>
                  <a:prstClr val="white"/>
                </a:solidFill>
              </a:endParaRPr>
            </a:p>
          </p:txBody>
        </p:sp>
      </p:grpSp>
      <p:sp>
        <p:nvSpPr>
          <p:cNvPr id="841730" name="Rectangle 2"/>
          <p:cNvSpPr>
            <a:spLocks noGrp="1" noChangeArrowheads="1"/>
          </p:cNvSpPr>
          <p:nvPr>
            <p:ph type="title"/>
          </p:nvPr>
        </p:nvSpPr>
        <p:spPr>
          <a:xfrm>
            <a:off x="254000" y="1550738"/>
            <a:ext cx="3475792" cy="2446421"/>
          </a:xfrm>
          <a:effectLst/>
        </p:spPr>
        <p:txBody>
          <a:bodyPr>
            <a:normAutofit/>
          </a:bodyPr>
          <a:lstStyle/>
          <a:p>
            <a:pPr>
              <a:defRPr/>
            </a:pPr>
            <a:r>
              <a:rPr lang="en-US" sz="3600" b="1" i="1" dirty="0">
                <a:solidFill>
                  <a:srgbClr val="000000"/>
                </a:solidFill>
                <a:latin typeface="Chalkboard"/>
                <a:ea typeface="ＭＳ Ｐゴシック" charset="0"/>
                <a:cs typeface="Chalkboard"/>
              </a:rPr>
              <a:t>OH TIDAK! JANGAN PENGINJILAN!</a:t>
            </a:r>
          </a:p>
        </p:txBody>
      </p:sp>
    </p:spTree>
    <p:extLst>
      <p:ext uri="{BB962C8B-B14F-4D97-AF65-F5344CB8AC3E}">
        <p14:creationId xmlns:p14="http://schemas.microsoft.com/office/powerpoint/2010/main" val="40763361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2"/>
            <a:ext cx="9252632" cy="6858001"/>
          </a:xfrm>
          <a:prstGeom prst="rect">
            <a:avLst/>
          </a:prstGeom>
        </p:spPr>
      </p:pic>
      <p:sp>
        <p:nvSpPr>
          <p:cNvPr id="111618" name="Rectangle 2"/>
          <p:cNvSpPr>
            <a:spLocks noGrp="1" noChangeArrowheads="1"/>
          </p:cNvSpPr>
          <p:nvPr>
            <p:ph type="ctrTitle"/>
          </p:nvPr>
        </p:nvSpPr>
        <p:spPr>
          <a:xfrm>
            <a:off x="0" y="4723"/>
            <a:ext cx="9144000" cy="2952436"/>
          </a:xfrm>
        </p:spPr>
        <p:txBody>
          <a:bodyPr/>
          <a:lstStyle/>
          <a:p>
            <a:pPr lvl="1"/>
            <a:r>
              <a:rPr lang="en-US" b="1" dirty="0" err="1">
                <a:effectLst>
                  <a:glow rad="177800">
                    <a:schemeClr val="tx1"/>
                  </a:glow>
                </a:effectLst>
                <a:ea typeface="ＭＳ Ｐゴシック" charset="0"/>
              </a:rPr>
              <a:t>Kristus</a:t>
            </a:r>
            <a:r>
              <a:rPr lang="en-US" b="1" dirty="0">
                <a:effectLst>
                  <a:glow rad="177800">
                    <a:schemeClr val="tx1"/>
                  </a:glow>
                </a:effectLst>
                <a:ea typeface="ＭＳ Ｐゴシック" charset="0"/>
              </a:rPr>
              <a:t> </a:t>
            </a:r>
            <a:r>
              <a:rPr lang="en-US" b="1" dirty="0" err="1">
                <a:effectLst>
                  <a:glow rad="177800">
                    <a:schemeClr val="tx1"/>
                  </a:glow>
                </a:effectLst>
                <a:ea typeface="ＭＳ Ｐゴシック" charset="0"/>
              </a:rPr>
              <a:t>memberi</a:t>
            </a:r>
            <a:r>
              <a:rPr lang="en-US" b="1" dirty="0">
                <a:effectLst>
                  <a:glow rad="177800">
                    <a:schemeClr val="tx1"/>
                  </a:glow>
                </a:effectLst>
                <a:ea typeface="ＭＳ Ｐゴシック" charset="0"/>
              </a:rPr>
              <a:t> </a:t>
            </a:r>
            <a:r>
              <a:rPr lang="en-US" b="1" dirty="0" err="1">
                <a:effectLst>
                  <a:glow rad="177800">
                    <a:schemeClr val="tx1"/>
                  </a:glow>
                </a:effectLst>
                <a:ea typeface="ＭＳ Ｐゴシック" charset="0"/>
              </a:rPr>
              <a:t>Filadelfia</a:t>
            </a:r>
            <a:r>
              <a:rPr lang="en-US" b="1" dirty="0">
                <a:effectLst>
                  <a:glow rad="177800">
                    <a:schemeClr val="tx1"/>
                  </a:glow>
                </a:effectLst>
                <a:ea typeface="ＭＳ Ｐゴシック" charset="0"/>
              </a:rPr>
              <a:t> </a:t>
            </a:r>
            <a:r>
              <a:rPr lang="en-US" b="1" dirty="0" err="1">
                <a:effectLst>
                  <a:glow rad="177800">
                    <a:schemeClr val="tx1"/>
                  </a:glow>
                </a:effectLst>
                <a:ea typeface="ＭＳ Ｐゴシック" charset="0"/>
              </a:rPr>
              <a:t>kesempatan</a:t>
            </a:r>
            <a:r>
              <a:rPr lang="en-US" b="1" dirty="0">
                <a:effectLst>
                  <a:glow rad="177800">
                    <a:schemeClr val="tx1"/>
                  </a:glow>
                </a:effectLst>
                <a:ea typeface="ＭＳ Ｐゴシック" charset="0"/>
              </a:rPr>
              <a:t> </a:t>
            </a:r>
            <a:r>
              <a:rPr lang="en-US" b="1" dirty="0" err="1">
                <a:effectLst>
                  <a:glow rad="177800">
                    <a:schemeClr val="tx1"/>
                  </a:glow>
                </a:effectLst>
                <a:ea typeface="ＭＳ Ｐゴシック" charset="0"/>
              </a:rPr>
              <a:t>untuk</a:t>
            </a:r>
            <a:r>
              <a:rPr lang="en-US" b="1" dirty="0">
                <a:effectLst>
                  <a:glow rad="177800">
                    <a:schemeClr val="tx1"/>
                  </a:glow>
                </a:effectLst>
                <a:ea typeface="ＭＳ Ｐゴシック" charset="0"/>
              </a:rPr>
              <a:t> </a:t>
            </a:r>
            <a:r>
              <a:rPr lang="en-US" b="1" dirty="0" err="1">
                <a:effectLst>
                  <a:glow rad="177800">
                    <a:schemeClr val="tx1"/>
                  </a:glow>
                </a:effectLst>
                <a:ea typeface="ＭＳ Ｐゴシック" charset="0"/>
              </a:rPr>
              <a:t>bersaksi</a:t>
            </a:r>
            <a:r>
              <a:rPr lang="en-US" b="1" dirty="0">
                <a:effectLst>
                  <a:glow rad="177800">
                    <a:schemeClr val="tx1"/>
                  </a:glow>
                </a:effectLst>
                <a:ea typeface="ＭＳ Ｐゴシック" charset="0"/>
              </a:rPr>
              <a:t> </a:t>
            </a:r>
            <a:br>
              <a:rPr lang="en-US" b="1" dirty="0">
                <a:effectLst>
                  <a:glow rad="177800">
                    <a:schemeClr val="tx1"/>
                  </a:glow>
                </a:effectLst>
                <a:ea typeface="ＭＳ Ｐゴシック" charset="0"/>
              </a:rPr>
            </a:br>
            <a:r>
              <a:rPr lang="en-US" b="1" dirty="0">
                <a:effectLst>
                  <a:glow rad="177800">
                    <a:schemeClr val="tx1"/>
                  </a:glow>
                </a:effectLst>
                <a:ea typeface="ＭＳ Ｐゴシック" charset="0"/>
              </a:rPr>
              <a:t>(3:7-8).</a:t>
            </a:r>
            <a:br>
              <a:rPr lang="en-US" b="1" dirty="0">
                <a:effectLst>
                  <a:glow rad="177800">
                    <a:schemeClr val="tx1"/>
                  </a:glow>
                </a:effectLst>
                <a:ea typeface="ＭＳ Ｐゴシック" charset="0"/>
              </a:rPr>
            </a:b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3520305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hidden="1"/>
          <p:cNvSpPr>
            <a:spLocks noGrp="1" noChangeArrowheads="1"/>
          </p:cNvSpPr>
          <p:nvPr>
            <p:ph type="title"/>
          </p:nvPr>
        </p:nvSpPr>
        <p:spPr/>
        <p:txBody>
          <a:bodyPr/>
          <a:lstStyle/>
          <a:p>
            <a:r>
              <a:rPr lang="en-US">
                <a:solidFill>
                  <a:schemeClr val="bg1"/>
                </a:solidFill>
              </a:rPr>
              <a:t>Philadelphia view to south from acropolis</a:t>
            </a:r>
          </a:p>
        </p:txBody>
      </p:sp>
      <p:pic>
        <p:nvPicPr>
          <p:cNvPr id="13315" name="Picture 3" descr="Philadelphia view to south from acropolis, tb n0108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3316" name="Text Box 4"/>
          <p:cNvSpPr txBox="1">
            <a:spLocks noChangeArrowheads="1"/>
          </p:cNvSpPr>
          <p:nvPr/>
        </p:nvSpPr>
        <p:spPr bwMode="auto">
          <a:xfrm>
            <a:off x="15875" y="6400800"/>
            <a:ext cx="9128125" cy="457200"/>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fontAlgn="base">
              <a:spcBef>
                <a:spcPct val="0"/>
              </a:spcBef>
              <a:spcAft>
                <a:spcPct val="0"/>
              </a:spcAft>
            </a:pPr>
            <a:r>
              <a:rPr lang="en-US" sz="2400" dirty="0" err="1">
                <a:solidFill>
                  <a:srgbClr val="FFFFFF"/>
                </a:solidFill>
              </a:rPr>
              <a:t>pemandangan</a:t>
            </a:r>
            <a:r>
              <a:rPr lang="en-US" sz="2400" dirty="0">
                <a:solidFill>
                  <a:srgbClr val="FFFFFF"/>
                </a:solidFill>
              </a:rPr>
              <a:t> </a:t>
            </a:r>
            <a:r>
              <a:rPr lang="en-US" sz="2400" dirty="0" err="1">
                <a:solidFill>
                  <a:srgbClr val="FFFFFF"/>
                </a:solidFill>
              </a:rPr>
              <a:t>selatan</a:t>
            </a:r>
            <a:r>
              <a:rPr lang="en-US" sz="2400" dirty="0">
                <a:solidFill>
                  <a:srgbClr val="FFFFFF"/>
                </a:solidFill>
              </a:rPr>
              <a:t> </a:t>
            </a:r>
            <a:r>
              <a:rPr lang="en-US" sz="2400" dirty="0" err="1">
                <a:solidFill>
                  <a:srgbClr val="FFFFFF"/>
                </a:solidFill>
              </a:rPr>
              <a:t>Filadelfia</a:t>
            </a:r>
            <a:r>
              <a:rPr lang="en-US" sz="2400" dirty="0">
                <a:solidFill>
                  <a:srgbClr val="FFFFFF"/>
                </a:solidFill>
              </a:rPr>
              <a:t> </a:t>
            </a:r>
            <a:r>
              <a:rPr lang="en-US" sz="2400" dirty="0" err="1">
                <a:solidFill>
                  <a:srgbClr val="FFFFFF"/>
                </a:solidFill>
              </a:rPr>
              <a:t>dari</a:t>
            </a:r>
            <a:r>
              <a:rPr lang="en-US" sz="2400" dirty="0">
                <a:solidFill>
                  <a:srgbClr val="FFFFFF"/>
                </a:solidFill>
              </a:rPr>
              <a:t> </a:t>
            </a:r>
            <a:r>
              <a:rPr lang="en-US" sz="2400" dirty="0" err="1">
                <a:solidFill>
                  <a:srgbClr val="FFFFFF"/>
                </a:solidFill>
              </a:rPr>
              <a:t>akropolis</a:t>
            </a:r>
            <a:endParaRPr lang="en-US" sz="2400" dirty="0">
              <a:solidFill>
                <a:srgbClr val="FFFFFF"/>
              </a:solidFill>
            </a:endParaRPr>
          </a:p>
        </p:txBody>
      </p:sp>
      <p:sp>
        <p:nvSpPr>
          <p:cNvPr id="5" name="Text Box 4"/>
          <p:cNvSpPr txBox="1">
            <a:spLocks noChangeArrowheads="1"/>
          </p:cNvSpPr>
          <p:nvPr/>
        </p:nvSpPr>
        <p:spPr bwMode="auto">
          <a:xfrm>
            <a:off x="-31160" y="-60637"/>
            <a:ext cx="9238365" cy="2213011"/>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fontAlgn="base">
              <a:spcBef>
                <a:spcPct val="0"/>
              </a:spcBef>
              <a:spcAft>
                <a:spcPct val="0"/>
              </a:spcAft>
            </a:pPr>
            <a:r>
              <a:rPr lang="en-US" sz="3200" b="1" dirty="0" err="1">
                <a:solidFill>
                  <a:srgbClr val="FFFFFF"/>
                </a:solidFill>
              </a:rPr>
              <a:t>Ditemukan</a:t>
            </a:r>
            <a:r>
              <a:rPr lang="en-US" sz="3200" b="1" dirty="0">
                <a:solidFill>
                  <a:srgbClr val="FFFFFF"/>
                </a:solidFill>
              </a:rPr>
              <a:t> oleh Eumenes II, raja Pergamus, </a:t>
            </a:r>
            <a:br>
              <a:rPr lang="en-US" sz="3200" b="1" dirty="0">
                <a:solidFill>
                  <a:srgbClr val="FFFFFF"/>
                </a:solidFill>
              </a:rPr>
            </a:br>
            <a:r>
              <a:rPr lang="en-US" sz="3200" b="1" dirty="0">
                <a:solidFill>
                  <a:srgbClr val="FFFFFF"/>
                </a:solidFill>
              </a:rPr>
              <a:t>atau </a:t>
            </a:r>
            <a:r>
              <a:rPr lang="en-US" sz="3200" b="1" dirty="0" err="1">
                <a:solidFill>
                  <a:srgbClr val="FFFFFF"/>
                </a:solidFill>
              </a:rPr>
              <a:t>saudaranya</a:t>
            </a:r>
            <a:r>
              <a:rPr lang="en-US" sz="3200" b="1" dirty="0">
                <a:solidFill>
                  <a:srgbClr val="FFFFFF"/>
                </a:solidFill>
              </a:rPr>
              <a:t>, Attalus II Philadelphus </a:t>
            </a:r>
            <a:br>
              <a:rPr lang="en-US" sz="3200" b="1" dirty="0">
                <a:solidFill>
                  <a:srgbClr val="FFFFFF"/>
                </a:solidFill>
              </a:rPr>
            </a:br>
            <a:r>
              <a:rPr lang="en-US" sz="3200" b="1" dirty="0">
                <a:solidFill>
                  <a:srgbClr val="FFFFFF"/>
                </a:solidFill>
              </a:rPr>
              <a:t>(</a:t>
            </a:r>
            <a:r>
              <a:rPr lang="en-US" sz="3200" b="1" dirty="0" err="1">
                <a:solidFill>
                  <a:srgbClr val="FFFFFF"/>
                </a:solidFill>
              </a:rPr>
              <a:t>memerintah</a:t>
            </a:r>
            <a:r>
              <a:rPr lang="en-US" sz="3200" b="1" dirty="0">
                <a:solidFill>
                  <a:srgbClr val="FFFFFF"/>
                </a:solidFill>
              </a:rPr>
              <a:t> </a:t>
            </a:r>
            <a:r>
              <a:rPr lang="en-US" sz="3200" b="1" dirty="0" err="1">
                <a:solidFill>
                  <a:srgbClr val="FFFFFF"/>
                </a:solidFill>
              </a:rPr>
              <a:t>tahun</a:t>
            </a:r>
            <a:r>
              <a:rPr lang="en-US" sz="3200" b="1" dirty="0">
                <a:solidFill>
                  <a:srgbClr val="FFFFFF"/>
                </a:solidFill>
              </a:rPr>
              <a:t> 159-138 SM), </a:t>
            </a:r>
            <a:br>
              <a:rPr lang="en-US" sz="3200" b="1" dirty="0">
                <a:solidFill>
                  <a:srgbClr val="FFFFFF"/>
                </a:solidFill>
              </a:rPr>
            </a:br>
            <a:r>
              <a:rPr lang="en-US" sz="3200" b="1" dirty="0">
                <a:solidFill>
                  <a:srgbClr val="FFFFFF"/>
                </a:solidFill>
              </a:rPr>
              <a:t>yang </a:t>
            </a:r>
            <a:r>
              <a:rPr lang="en-US" sz="3200" b="1" dirty="0" err="1">
                <a:solidFill>
                  <a:srgbClr val="FFFFFF"/>
                </a:solidFill>
              </a:rPr>
              <a:t>berarti</a:t>
            </a:r>
            <a:r>
              <a:rPr lang="en-US" sz="3200" b="1" dirty="0">
                <a:solidFill>
                  <a:srgbClr val="FFFFFF"/>
                </a:solidFill>
              </a:rPr>
              <a:t> </a:t>
            </a:r>
            <a:r>
              <a:rPr lang="ru-RU" sz="3200" b="1" dirty="0">
                <a:solidFill>
                  <a:srgbClr val="FFFFFF"/>
                </a:solidFill>
              </a:rPr>
              <a:t>"</a:t>
            </a:r>
            <a:r>
              <a:rPr lang="en-US" sz="3200" b="1" dirty="0" err="1">
                <a:solidFill>
                  <a:srgbClr val="FFFFFF"/>
                </a:solidFill>
              </a:rPr>
              <a:t>pencinta</a:t>
            </a:r>
            <a:r>
              <a:rPr lang="en-US" sz="3200" b="1" dirty="0">
                <a:solidFill>
                  <a:srgbClr val="FFFFFF"/>
                </a:solidFill>
              </a:rPr>
              <a:t> </a:t>
            </a:r>
            <a:r>
              <a:rPr lang="en-US" sz="3200" b="1" dirty="0" err="1">
                <a:solidFill>
                  <a:srgbClr val="FFFFFF"/>
                </a:solidFill>
              </a:rPr>
              <a:t>saudaranya</a:t>
            </a:r>
            <a:r>
              <a:rPr lang="ru-RU" sz="3200" b="1" dirty="0">
                <a:solidFill>
                  <a:srgbClr val="FFFFFF"/>
                </a:solidFill>
              </a:rPr>
              <a:t>"</a:t>
            </a:r>
            <a:endParaRPr lang="en-US" sz="3200" b="1" dirty="0">
              <a:solidFill>
                <a:srgbClr val="FFFFFF"/>
              </a:solidFill>
            </a:endParaRPr>
          </a:p>
        </p:txBody>
      </p:sp>
    </p:spTree>
    <p:extLst>
      <p:ext uri="{BB962C8B-B14F-4D97-AF65-F5344CB8AC3E}">
        <p14:creationId xmlns:p14="http://schemas.microsoft.com/office/powerpoint/2010/main" val="2825525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0308" name="Text Box 1028"/>
          <p:cNvSpPr txBox="1">
            <a:spLocks noChangeArrowheads="1"/>
          </p:cNvSpPr>
          <p:nvPr/>
        </p:nvSpPr>
        <p:spPr bwMode="auto">
          <a:xfrm>
            <a:off x="150098" y="4821173"/>
            <a:ext cx="8878455" cy="1891691"/>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0"/>
              </a:spcBef>
              <a:spcAft>
                <a:spcPct val="0"/>
              </a:spcAft>
              <a:defRPr/>
            </a:pPr>
            <a:r>
              <a:rPr lang="en-US" sz="4000" b="1" i="1" dirty="0" err="1">
                <a:solidFill>
                  <a:srgbClr val="E5E5FF"/>
                </a:solidFill>
                <a:effectLst>
                  <a:outerShdw blurRad="38100" dist="38100" dir="2700000" algn="tl">
                    <a:srgbClr val="000000"/>
                  </a:outerShdw>
                </a:effectLst>
                <a:latin typeface="Arial" charset="0"/>
                <a:cs typeface="Arial" charset="0"/>
              </a:rPr>
              <a:t>Ini</a:t>
            </a:r>
            <a:r>
              <a:rPr lang="en-US" sz="4000" b="1" i="1" dirty="0">
                <a:solidFill>
                  <a:srgbClr val="E5E5FF"/>
                </a:solidFill>
                <a:effectLst>
                  <a:outerShdw blurRad="38100" dist="38100" dir="2700000" algn="tl">
                    <a:srgbClr val="000000"/>
                  </a:outerShdw>
                </a:effectLst>
                <a:latin typeface="Arial" charset="0"/>
                <a:cs typeface="Arial" charset="0"/>
              </a:rPr>
              <a:t> </a:t>
            </a:r>
            <a:r>
              <a:rPr lang="en-US" sz="4000" b="1" i="1" dirty="0" err="1">
                <a:solidFill>
                  <a:srgbClr val="E5E5FF"/>
                </a:solidFill>
                <a:effectLst>
                  <a:outerShdw blurRad="38100" dist="38100" dir="2700000" algn="tl">
                    <a:srgbClr val="000000"/>
                  </a:outerShdw>
                </a:effectLst>
                <a:latin typeface="Arial" charset="0"/>
                <a:cs typeface="Arial" charset="0"/>
              </a:rPr>
              <a:t>adalah</a:t>
            </a:r>
            <a:r>
              <a:rPr lang="en-US" sz="4000" b="1" i="1" dirty="0">
                <a:solidFill>
                  <a:srgbClr val="E5E5FF"/>
                </a:solidFill>
                <a:effectLst>
                  <a:outerShdw blurRad="38100" dist="38100" dir="2700000" algn="tl">
                    <a:srgbClr val="000000"/>
                  </a:outerShdw>
                </a:effectLst>
                <a:latin typeface="Arial" charset="0"/>
                <a:cs typeface="Arial" charset="0"/>
              </a:rPr>
              <a:t> yang </a:t>
            </a:r>
            <a:r>
              <a:rPr lang="en-US" sz="4000" b="1" i="1" dirty="0" err="1">
                <a:solidFill>
                  <a:srgbClr val="E5E5FF"/>
                </a:solidFill>
                <a:effectLst>
                  <a:outerShdw blurRad="38100" dist="38100" dir="2700000" algn="tl">
                    <a:srgbClr val="000000"/>
                  </a:outerShdw>
                </a:effectLst>
                <a:latin typeface="Arial" charset="0"/>
                <a:cs typeface="Arial" charset="0"/>
              </a:rPr>
              <a:t>ketiga</a:t>
            </a:r>
            <a:r>
              <a:rPr lang="en-US" sz="4000" b="1" i="1" dirty="0">
                <a:solidFill>
                  <a:srgbClr val="E5E5FF"/>
                </a:solidFill>
                <a:effectLst>
                  <a:outerShdw blurRad="38100" dist="38100" dir="2700000" algn="tl">
                    <a:srgbClr val="000000"/>
                  </a:outerShdw>
                </a:effectLst>
                <a:latin typeface="Arial" charset="0"/>
                <a:cs typeface="Arial" charset="0"/>
              </a:rPr>
              <a:t> </a:t>
            </a:r>
            <a:r>
              <a:rPr lang="en-US" sz="4000" b="1" i="1" dirty="0" err="1">
                <a:solidFill>
                  <a:srgbClr val="E5E5FF"/>
                </a:solidFill>
                <a:effectLst>
                  <a:outerShdw blurRad="38100" dist="38100" dir="2700000" algn="tl">
                    <a:srgbClr val="000000"/>
                  </a:outerShdw>
                </a:effectLst>
                <a:latin typeface="Arial" charset="0"/>
                <a:cs typeface="Arial" charset="0"/>
              </a:rPr>
              <a:t>sampai</a:t>
            </a:r>
            <a:r>
              <a:rPr lang="en-US" sz="4000" b="1" i="1" dirty="0">
                <a:solidFill>
                  <a:srgbClr val="E5E5FF"/>
                </a:solidFill>
                <a:effectLst>
                  <a:outerShdw blurRad="38100" dist="38100" dir="2700000" algn="tl">
                    <a:srgbClr val="000000"/>
                  </a:outerShdw>
                </a:effectLst>
                <a:latin typeface="Arial" charset="0"/>
                <a:cs typeface="Arial" charset="0"/>
              </a:rPr>
              <a:t> yang </a:t>
            </a:r>
            <a:r>
              <a:rPr lang="en-US" sz="4000" b="1" i="1" dirty="0" err="1">
                <a:solidFill>
                  <a:srgbClr val="E5E5FF"/>
                </a:solidFill>
                <a:effectLst>
                  <a:outerShdw blurRad="38100" dist="38100" dir="2700000" algn="tl">
                    <a:srgbClr val="000000"/>
                  </a:outerShdw>
                </a:effectLst>
                <a:latin typeface="Arial" charset="0"/>
                <a:cs typeface="Arial" charset="0"/>
              </a:rPr>
              <a:t>terakhir</a:t>
            </a:r>
            <a:r>
              <a:rPr lang="en-US" sz="4000" b="1" i="1" dirty="0">
                <a:solidFill>
                  <a:srgbClr val="E5E5FF"/>
                </a:solidFill>
                <a:effectLst>
                  <a:outerShdw blurRad="38100" dist="38100" dir="2700000" algn="tl">
                    <a:srgbClr val="000000"/>
                  </a:outerShdw>
                </a:effectLst>
                <a:latin typeface="Arial" charset="0"/>
                <a:cs typeface="Arial" charset="0"/>
              </a:rPr>
              <a:t> </a:t>
            </a:r>
            <a:r>
              <a:rPr lang="en-US" sz="4000" b="1" i="1" dirty="0" err="1">
                <a:solidFill>
                  <a:srgbClr val="E5E5FF"/>
                </a:solidFill>
                <a:effectLst>
                  <a:outerShdw blurRad="38100" dist="38100" dir="2700000" algn="tl">
                    <a:srgbClr val="000000"/>
                  </a:outerShdw>
                </a:effectLst>
                <a:latin typeface="Arial" charset="0"/>
                <a:cs typeface="Arial" charset="0"/>
              </a:rPr>
              <a:t>dari</a:t>
            </a:r>
            <a:r>
              <a:rPr lang="en-US" sz="4000" b="1" i="1" dirty="0">
                <a:solidFill>
                  <a:srgbClr val="E5E5FF"/>
                </a:solidFill>
                <a:effectLst>
                  <a:outerShdw blurRad="38100" dist="38100" dir="2700000" algn="tl">
                    <a:srgbClr val="000000"/>
                  </a:outerShdw>
                </a:effectLst>
                <a:latin typeface="Arial" charset="0"/>
                <a:cs typeface="Arial" charset="0"/>
              </a:rPr>
              <a:t> </a:t>
            </a:r>
            <a:r>
              <a:rPr lang="en-US" sz="4000" b="1" i="1" dirty="0" err="1">
                <a:solidFill>
                  <a:srgbClr val="E5E5FF"/>
                </a:solidFill>
                <a:effectLst>
                  <a:outerShdw blurRad="38100" dist="38100" dir="2700000" algn="tl">
                    <a:srgbClr val="000000"/>
                  </a:outerShdw>
                </a:effectLst>
                <a:latin typeface="Arial" charset="0"/>
                <a:cs typeface="Arial" charset="0"/>
              </a:rPr>
              <a:t>tujuh</a:t>
            </a:r>
            <a:r>
              <a:rPr lang="en-US" sz="4000" b="1" i="1" dirty="0">
                <a:solidFill>
                  <a:srgbClr val="E5E5FF"/>
                </a:solidFill>
                <a:effectLst>
                  <a:outerShdw blurRad="38100" dist="38100" dir="2700000" algn="tl">
                    <a:srgbClr val="000000"/>
                  </a:outerShdw>
                </a:effectLst>
                <a:latin typeface="Arial" charset="0"/>
                <a:cs typeface="Arial" charset="0"/>
              </a:rPr>
              <a:t> </a:t>
            </a:r>
            <a:r>
              <a:rPr lang="en-US" sz="4000" b="1" i="1" dirty="0" err="1">
                <a:solidFill>
                  <a:srgbClr val="E5E5FF"/>
                </a:solidFill>
                <a:effectLst>
                  <a:outerShdw blurRad="38100" dist="38100" dir="2700000" algn="tl">
                    <a:srgbClr val="000000"/>
                  </a:outerShdw>
                </a:effectLst>
                <a:latin typeface="Arial" charset="0"/>
                <a:cs typeface="Arial" charset="0"/>
              </a:rPr>
              <a:t>surat-surat</a:t>
            </a:r>
            <a:r>
              <a:rPr lang="en-US" sz="4000" b="1" i="1" dirty="0">
                <a:solidFill>
                  <a:srgbClr val="E5E5FF"/>
                </a:solidFill>
                <a:effectLst>
                  <a:outerShdw blurRad="38100" dist="38100" dir="2700000" algn="tl">
                    <a:srgbClr val="000000"/>
                  </a:outerShdw>
                </a:effectLst>
                <a:latin typeface="Arial" charset="0"/>
                <a:cs typeface="Arial" charset="0"/>
              </a:rPr>
              <a:t> di </a:t>
            </a:r>
            <a:r>
              <a:rPr lang="en-US" sz="4000" b="1" i="1" dirty="0" err="1">
                <a:solidFill>
                  <a:srgbClr val="E5E5FF"/>
                </a:solidFill>
                <a:effectLst>
                  <a:outerShdw blurRad="38100" dist="38100" dir="2700000" algn="tl">
                    <a:srgbClr val="000000"/>
                  </a:outerShdw>
                </a:effectLst>
                <a:latin typeface="Arial" charset="0"/>
                <a:cs typeface="Arial" charset="0"/>
              </a:rPr>
              <a:t>Wahyu</a:t>
            </a:r>
            <a:r>
              <a:rPr lang="en-US" sz="4000" b="1" i="1" dirty="0">
                <a:solidFill>
                  <a:srgbClr val="E5E5FF"/>
                </a:solidFill>
                <a:effectLst>
                  <a:outerShdw blurRad="38100" dist="38100" dir="2700000" algn="tl">
                    <a:srgbClr val="000000"/>
                  </a:outerShdw>
                </a:effectLst>
                <a:latin typeface="Arial" charset="0"/>
                <a:cs typeface="Arial" charset="0"/>
              </a:rPr>
              <a:t> 2–3</a:t>
            </a:r>
          </a:p>
        </p:txBody>
      </p:sp>
      <p:sp>
        <p:nvSpPr>
          <p:cNvPr id="86019" name="Rectangle 1029"/>
          <p:cNvSpPr>
            <a:spLocks noGrp="1" noChangeArrowheads="1"/>
          </p:cNvSpPr>
          <p:nvPr>
            <p:ph type="ctrTitle"/>
          </p:nvPr>
        </p:nvSpPr>
        <p:spPr>
          <a:xfrm>
            <a:off x="0" y="2819400"/>
            <a:ext cx="5562600" cy="1828800"/>
          </a:xfrm>
          <a:effectLst>
            <a:outerShdw blurRad="50800" dist="38100" dir="2700000">
              <a:srgbClr val="000000">
                <a:alpha val="43000"/>
              </a:srgbClr>
            </a:outerShdw>
          </a:effectLst>
        </p:spPr>
        <p:txBody>
          <a:bodyPr/>
          <a:lstStyle/>
          <a:p>
            <a:pPr eaLnBrk="1" hangingPunct="1">
              <a:defRPr/>
            </a:pPr>
            <a:r>
              <a:rPr lang="en-US" sz="8000" dirty="0">
                <a:latin typeface="Arial" charset="0"/>
                <a:ea typeface="ＭＳ Ｐゴシック" charset="0"/>
                <a:cs typeface="Arial Rounded MT Bold" charset="0"/>
              </a:rPr>
              <a:t>Revelation</a:t>
            </a:r>
            <a:endParaRPr lang="en-US" dirty="0">
              <a:solidFill>
                <a:srgbClr val="FF0000"/>
              </a:solidFill>
              <a:latin typeface="Arial Rounded MT Bold" charset="0"/>
              <a:ea typeface="ＭＳ Ｐゴシック" charset="0"/>
              <a:cs typeface="Arial Rounded MT Bold" charset="0"/>
            </a:endParaRPr>
          </a:p>
        </p:txBody>
      </p:sp>
      <p:pic>
        <p:nvPicPr>
          <p:cNvPr id="2" name="Picture 1" descr="Rev 2-3 Buildings of 7 Churche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
            <a:ext cx="9144000" cy="4821171"/>
          </a:xfrm>
          <a:prstGeom prst="rect">
            <a:avLst/>
          </a:prstGeom>
        </p:spPr>
      </p:pic>
      <p:sp>
        <p:nvSpPr>
          <p:cNvPr id="6" name="Text Box 1028"/>
          <p:cNvSpPr txBox="1">
            <a:spLocks noChangeArrowheads="1"/>
          </p:cNvSpPr>
          <p:nvPr/>
        </p:nvSpPr>
        <p:spPr bwMode="auto">
          <a:xfrm>
            <a:off x="4387278" y="2131080"/>
            <a:ext cx="4756729" cy="559015"/>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0"/>
              </a:spcBef>
              <a:spcAft>
                <a:spcPct val="0"/>
              </a:spcAft>
              <a:defRPr/>
            </a:pPr>
            <a:r>
              <a:rPr lang="en-US" b="1" dirty="0" err="1">
                <a:solidFill>
                  <a:srgbClr val="E5E5FF"/>
                </a:solidFill>
                <a:effectLst>
                  <a:outerShdw blurRad="38100" dist="38100" dir="2700000" algn="tl">
                    <a:srgbClr val="000000"/>
                  </a:outerShdw>
                </a:effectLst>
                <a:latin typeface="Arial" charset="0"/>
                <a:cs typeface="Arial" charset="0"/>
              </a:rPr>
              <a:t>Pencatatan</a:t>
            </a:r>
            <a:r>
              <a:rPr lang="en-US" b="1" dirty="0">
                <a:solidFill>
                  <a:srgbClr val="E5E5FF"/>
                </a:solidFill>
                <a:effectLst>
                  <a:outerShdw blurRad="38100" dist="38100" dir="2700000" algn="tl">
                    <a:srgbClr val="000000"/>
                  </a:outerShdw>
                </a:effectLst>
                <a:latin typeface="Arial" charset="0"/>
                <a:cs typeface="Arial" charset="0"/>
              </a:rPr>
              <a:t> </a:t>
            </a:r>
            <a:r>
              <a:rPr lang="en-US" b="1" dirty="0" err="1">
                <a:solidFill>
                  <a:srgbClr val="E5E5FF"/>
                </a:solidFill>
                <a:effectLst>
                  <a:outerShdw blurRad="38100" dist="38100" dir="2700000" algn="tl">
                    <a:srgbClr val="000000"/>
                  </a:outerShdw>
                </a:effectLst>
                <a:latin typeface="Arial" charset="0"/>
                <a:cs typeface="Arial" charset="0"/>
              </a:rPr>
              <a:t>Pelayanan</a:t>
            </a:r>
            <a:r>
              <a:rPr lang="en-US" b="1" dirty="0">
                <a:solidFill>
                  <a:srgbClr val="E5E5FF"/>
                </a:solidFill>
                <a:effectLst>
                  <a:outerShdw blurRad="38100" dist="38100" dir="2700000" algn="tl">
                    <a:srgbClr val="000000"/>
                  </a:outerShdw>
                </a:effectLst>
                <a:latin typeface="Arial" charset="0"/>
                <a:cs typeface="Arial" charset="0"/>
              </a:rPr>
              <a:t> </a:t>
            </a:r>
            <a:r>
              <a:rPr lang="en-US" b="1" dirty="0" err="1">
                <a:solidFill>
                  <a:srgbClr val="E5E5FF"/>
                </a:solidFill>
                <a:effectLst>
                  <a:outerShdw blurRad="38100" dist="38100" dir="2700000" algn="tl">
                    <a:srgbClr val="000000"/>
                  </a:outerShdw>
                </a:effectLst>
                <a:latin typeface="Arial" charset="0"/>
                <a:cs typeface="Arial" charset="0"/>
              </a:rPr>
              <a:t>Yesus</a:t>
            </a:r>
            <a:endParaRPr lang="en-US" b="1" dirty="0">
              <a:solidFill>
                <a:srgbClr val="E5E5FF"/>
              </a:solidFill>
              <a:effectLst>
                <a:outerShdw blurRad="38100" dist="38100" dir="2700000" algn="tl">
                  <a:srgbClr val="000000"/>
                </a:outerShdw>
              </a:effectLst>
              <a:latin typeface="Arial" charset="0"/>
              <a:cs typeface="Arial" charset="0"/>
            </a:endParaRPr>
          </a:p>
        </p:txBody>
      </p:sp>
      <p:sp>
        <p:nvSpPr>
          <p:cNvPr id="7" name="Text Box 1028"/>
          <p:cNvSpPr txBox="1">
            <a:spLocks noChangeArrowheads="1"/>
          </p:cNvSpPr>
          <p:nvPr/>
        </p:nvSpPr>
        <p:spPr bwMode="auto">
          <a:xfrm>
            <a:off x="5" y="458878"/>
            <a:ext cx="9144001" cy="609451"/>
          </a:xfrm>
          <a:prstGeom prst="rect">
            <a:avLst/>
          </a:prstGeom>
          <a:solidFill>
            <a:schemeClr val="tx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178">
              <a:defRPr/>
            </a:pPr>
            <a:r>
              <a:rPr lang="en-US" sz="3600" b="1" dirty="0" err="1">
                <a:solidFill>
                  <a:srgbClr val="E5E5FF"/>
                </a:solidFill>
                <a:effectLst>
                  <a:outerShdw blurRad="38100" dist="38100" dir="2700000" algn="tl">
                    <a:srgbClr val="000000"/>
                  </a:outerShdw>
                </a:effectLst>
                <a:latin typeface="Arial" charset="0"/>
                <a:cs typeface="Arial" charset="0"/>
              </a:rPr>
              <a:t>Tujuh</a:t>
            </a:r>
            <a:r>
              <a:rPr lang="en-US" sz="3600" b="1" dirty="0">
                <a:solidFill>
                  <a:srgbClr val="E5E5FF"/>
                </a:solidFill>
                <a:effectLst>
                  <a:outerShdw blurRad="38100" dist="38100" dir="2700000" algn="tl">
                    <a:srgbClr val="000000"/>
                  </a:outerShdw>
                </a:effectLst>
                <a:latin typeface="Arial" charset="0"/>
                <a:cs typeface="Arial" charset="0"/>
              </a:rPr>
              <a:t> </a:t>
            </a:r>
            <a:r>
              <a:rPr lang="en-US" sz="3600" b="1" dirty="0" err="1">
                <a:solidFill>
                  <a:srgbClr val="E5E5FF"/>
                </a:solidFill>
                <a:effectLst>
                  <a:outerShdw blurRad="38100" dist="38100" dir="2700000" algn="tl">
                    <a:srgbClr val="000000"/>
                  </a:outerShdw>
                </a:effectLst>
                <a:latin typeface="Arial" charset="0"/>
                <a:cs typeface="Arial" charset="0"/>
              </a:rPr>
              <a:t>Gereja-Gereja</a:t>
            </a:r>
            <a:r>
              <a:rPr lang="en-US" sz="3600" b="1" dirty="0">
                <a:solidFill>
                  <a:srgbClr val="E5E5FF"/>
                </a:solidFill>
                <a:effectLst>
                  <a:outerShdw blurRad="38100" dist="38100" dir="2700000" algn="tl">
                    <a:srgbClr val="000000"/>
                  </a:outerShdw>
                </a:effectLst>
                <a:latin typeface="Arial" charset="0"/>
                <a:cs typeface="Arial" charset="0"/>
              </a:rPr>
              <a:t> di </a:t>
            </a:r>
            <a:r>
              <a:rPr lang="en-US" sz="3600" b="1" dirty="0" err="1">
                <a:solidFill>
                  <a:srgbClr val="E5E5FF"/>
                </a:solidFill>
                <a:effectLst>
                  <a:outerShdw blurRad="38100" dist="38100" dir="2700000" algn="tl">
                    <a:srgbClr val="000000"/>
                  </a:outerShdw>
                </a:effectLst>
                <a:latin typeface="Arial" charset="0"/>
                <a:cs typeface="Arial" charset="0"/>
              </a:rPr>
              <a:t>Wahyu</a:t>
            </a:r>
            <a:endParaRPr lang="en-US" sz="3600" b="1" dirty="0">
              <a:solidFill>
                <a:srgbClr val="E5E5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2193844370"/>
      </p:ext>
    </p:extLst>
  </p:cSld>
  <p:clrMapOvr>
    <a:overrideClrMapping bg1="lt1" tx1="dk1" bg2="lt2" tx2="dk2" accent1="accent1" accent2="accent2" accent3="accent3" accent4="accent4" accent5="accent5" accent6="accent6" hlink="hlink" folHlink="folHlink"/>
  </p:clrMapOvr>
  <p:transition/>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Trailes</a:t>
            </a:r>
          </a:p>
        </p:txBody>
      </p:sp>
      <p:sp>
        <p:nvSpPr>
          <p:cNvPr id="24" name="TextBox 23"/>
          <p:cNvSpPr txBox="1"/>
          <p:nvPr/>
        </p:nvSpPr>
        <p:spPr>
          <a:xfrm>
            <a:off x="3708400" y="4983163"/>
            <a:ext cx="1295400" cy="461962"/>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Nysa</a:t>
            </a:r>
          </a:p>
        </p:txBody>
      </p:sp>
      <p:sp>
        <p:nvSpPr>
          <p:cNvPr id="778244" name="Title 1"/>
          <p:cNvSpPr>
            <a:spLocks noGrp="1"/>
          </p:cNvSpPr>
          <p:nvPr>
            <p:ph type="title"/>
          </p:nvPr>
        </p:nvSpPr>
        <p:spPr>
          <a:xfrm>
            <a:off x="-31750" y="-26988"/>
            <a:ext cx="9212263" cy="719138"/>
          </a:xfrm>
        </p:spPr>
        <p:txBody>
          <a:bodyPr/>
          <a:lstStyle/>
          <a:p>
            <a:r>
              <a:rPr lang="en-US" sz="4000" b="1" dirty="0">
                <a:latin typeface="Arial" charset="0"/>
                <a:ea typeface="ＭＳ Ｐゴシック" charset="0"/>
              </a:rPr>
              <a:t>Di </a:t>
            </a:r>
            <a:r>
              <a:rPr lang="en-US" sz="4000" b="1" dirty="0" err="1">
                <a:latin typeface="Arial" charset="0"/>
                <a:ea typeface="ＭＳ Ｐゴシック" charset="0"/>
              </a:rPr>
              <a:t>mana</a:t>
            </a:r>
            <a:r>
              <a:rPr lang="en-US" sz="4000" b="1" dirty="0">
                <a:latin typeface="Arial" charset="0"/>
                <a:ea typeface="ＭＳ Ｐゴシック" charset="0"/>
              </a:rPr>
              <a:t> </a:t>
            </a:r>
            <a:r>
              <a:rPr lang="en-US" sz="4000" b="1" dirty="0" err="1">
                <a:latin typeface="Arial" charset="0"/>
                <a:ea typeface="ＭＳ Ｐゴシック" charset="0"/>
              </a:rPr>
              <a:t>Filadelfia</a:t>
            </a:r>
            <a:r>
              <a:rPr lang="en-US" sz="4000" b="1" dirty="0">
                <a:latin typeface="Arial" charset="0"/>
                <a:ea typeface="ＭＳ Ｐゴシック" charset="0"/>
              </a:rPr>
              <a:t>?</a:t>
            </a:r>
          </a:p>
        </p:txBody>
      </p:sp>
      <p:sp>
        <p:nvSpPr>
          <p:cNvPr id="8" name="TextBox 7"/>
          <p:cNvSpPr txBox="1"/>
          <p:nvPr/>
        </p:nvSpPr>
        <p:spPr>
          <a:xfrm>
            <a:off x="1042988" y="5013325"/>
            <a:ext cx="1887537"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Efesus</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4716463" y="4941888"/>
            <a:ext cx="1885950" cy="460375"/>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Laodikia</a:t>
            </a:r>
          </a:p>
        </p:txBody>
      </p:sp>
      <p:sp>
        <p:nvSpPr>
          <p:cNvPr id="12" name="TextBox 11"/>
          <p:cNvSpPr txBox="1"/>
          <p:nvPr/>
        </p:nvSpPr>
        <p:spPr>
          <a:xfrm>
            <a:off x="3492500" y="4292600"/>
            <a:ext cx="2390775" cy="461963"/>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2987675" y="3644900"/>
            <a:ext cx="1671638" cy="461963"/>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2268538" y="2565400"/>
            <a:ext cx="1885950" cy="461963"/>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Tiatira</a:t>
            </a:r>
          </a:p>
        </p:txBody>
      </p:sp>
      <p:sp>
        <p:nvSpPr>
          <p:cNvPr id="18" name="TextBox 17"/>
          <p:cNvSpPr txBox="1"/>
          <p:nvPr/>
        </p:nvSpPr>
        <p:spPr>
          <a:xfrm>
            <a:off x="900113" y="1916113"/>
            <a:ext cx="1885950" cy="461962"/>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Pergamus</a:t>
            </a:r>
          </a:p>
        </p:txBody>
      </p:sp>
      <p:sp>
        <p:nvSpPr>
          <p:cNvPr id="20" name="TextBox 19"/>
          <p:cNvSpPr txBox="1"/>
          <p:nvPr/>
        </p:nvSpPr>
        <p:spPr>
          <a:xfrm>
            <a:off x="827088" y="3933825"/>
            <a:ext cx="1887537" cy="460375"/>
          </a:xfrm>
          <a:prstGeom prst="rect">
            <a:avLst/>
          </a:prstGeom>
          <a:noFill/>
        </p:spPr>
        <p:txBody>
          <a:bodyPr>
            <a:spAutoFit/>
          </a:bodyPr>
          <a:lstStyle/>
          <a:p>
            <a:pPr algn="r" eaLnBrk="0" fontAlgn="base" hangingPunct="0">
              <a:spcBef>
                <a:spcPct val="0"/>
              </a:spcBef>
              <a:spcAft>
                <a:spcPct val="0"/>
              </a:spcAft>
              <a:defRPr/>
            </a:pPr>
            <a:r>
              <a:rPr lang="en-US"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Smirna</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Erythrae</a:t>
            </a: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Aphrodisias</a:t>
            </a: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Eumenia</a:t>
            </a: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Aezani</a:t>
            </a: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Alabanda</a:t>
            </a: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Lebedus</a:t>
            </a: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Adramyttium</a:t>
            </a: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Patmos</a:t>
            </a: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8703" y="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base" hangingPunct="0">
              <a:spcBef>
                <a:spcPct val="0"/>
              </a:spcBef>
              <a:spcAft>
                <a:spcPct val="0"/>
              </a:spcAft>
            </a:pPr>
            <a:r>
              <a:rPr lang="en-US" b="1" dirty="0">
                <a:solidFill>
                  <a:srgbClr val="FFFFFF"/>
                </a:solidFill>
                <a:latin typeface="Arial" charset="0"/>
                <a:cs typeface="Arial" charset="0"/>
              </a:rPr>
              <a:t>345</a:t>
            </a:r>
          </a:p>
        </p:txBody>
      </p:sp>
      <p:sp>
        <p:nvSpPr>
          <p:cNvPr id="63" name="TextBox 62"/>
          <p:cNvSpPr txBox="1"/>
          <p:nvPr/>
        </p:nvSpPr>
        <p:spPr>
          <a:xfrm>
            <a:off x="5152309" y="3193517"/>
            <a:ext cx="3740865" cy="1200329"/>
          </a:xfrm>
          <a:prstGeom prst="rect">
            <a:avLst/>
          </a:prstGeom>
          <a:noFill/>
        </p:spPr>
        <p:txBody>
          <a:bodyPr wrap="square">
            <a:spAutoFit/>
          </a:bodyPr>
          <a:lstStyle/>
          <a:p>
            <a:pPr algn="ctr" eaLnBrk="0" fontAlgn="base" hangingPunct="0">
              <a:spcBef>
                <a:spcPct val="0"/>
              </a:spcBef>
              <a:spcAft>
                <a:spcPct val="0"/>
              </a:spcAft>
              <a:defRPr/>
            </a:pPr>
            <a:r>
              <a:rPr lang="ru-RU" sz="3600" b="1" dirty="0">
                <a:solidFill>
                  <a:srgbClr val="FFFFFF"/>
                </a:solidFill>
                <a:effectLst>
                  <a:outerShdw blurRad="38100" dist="38100" dir="2700000" algn="tl">
                    <a:srgbClr val="000000">
                      <a:alpha val="43137"/>
                    </a:srgbClr>
                  </a:outerShdw>
                </a:effectLst>
                <a:latin typeface="Arial"/>
                <a:ea typeface="ＭＳ Ｐゴシック" charset="0"/>
                <a:cs typeface="Arial"/>
              </a:rPr>
              <a:t>"</a:t>
            </a:r>
            <a:r>
              <a:rPr lang="en-US" sz="3600" b="1" dirty="0" err="1">
                <a:solidFill>
                  <a:srgbClr val="FFFFFF"/>
                </a:solidFill>
                <a:effectLst>
                  <a:outerShdw blurRad="38100" dist="38100" dir="2700000" algn="tl">
                    <a:srgbClr val="000000">
                      <a:alpha val="43137"/>
                    </a:srgbClr>
                  </a:outerShdw>
                </a:effectLst>
                <a:latin typeface="Arial"/>
                <a:ea typeface="ＭＳ Ｐゴシック" charset="0"/>
                <a:cs typeface="Arial"/>
              </a:rPr>
              <a:t>Pintu</a:t>
            </a:r>
            <a:r>
              <a:rPr lang="en-US" sz="3600" b="1" dirty="0">
                <a:solidFill>
                  <a:srgbClr val="FFFFFF"/>
                </a:solidFill>
                <a:effectLst>
                  <a:outerShdw blurRad="38100" dist="38100" dir="2700000" algn="tl">
                    <a:srgbClr val="000000">
                      <a:alpha val="43137"/>
                    </a:srgbClr>
                  </a:outerShdw>
                </a:effectLst>
                <a:latin typeface="Arial"/>
                <a:ea typeface="ＭＳ Ｐゴシック" charset="0"/>
                <a:cs typeface="Arial"/>
              </a:rPr>
              <a:t> </a:t>
            </a:r>
            <a:r>
              <a:rPr lang="en-US" sz="3600" b="1" dirty="0" err="1">
                <a:solidFill>
                  <a:srgbClr val="FFFFFF"/>
                </a:solidFill>
                <a:effectLst>
                  <a:outerShdw blurRad="38100" dist="38100" dir="2700000" algn="tl">
                    <a:srgbClr val="000000">
                      <a:alpha val="43137"/>
                    </a:srgbClr>
                  </a:outerShdw>
                </a:effectLst>
                <a:latin typeface="Arial"/>
                <a:ea typeface="ＭＳ Ｐゴシック" charset="0"/>
                <a:cs typeface="Arial"/>
              </a:rPr>
              <a:t>gerbang</a:t>
            </a:r>
            <a:r>
              <a:rPr lang="en-US" sz="3600" b="1" dirty="0">
                <a:solidFill>
                  <a:srgbClr val="FFFFFF"/>
                </a:solidFill>
                <a:effectLst>
                  <a:outerShdw blurRad="38100" dist="38100" dir="2700000" algn="tl">
                    <a:srgbClr val="000000">
                      <a:alpha val="43137"/>
                    </a:srgbClr>
                  </a:outerShdw>
                </a:effectLst>
                <a:latin typeface="Arial"/>
                <a:ea typeface="ＭＳ Ｐゴシック" charset="0"/>
                <a:cs typeface="Arial"/>
              </a:rPr>
              <a:t> </a:t>
            </a:r>
            <a:r>
              <a:rPr lang="en-US" sz="3600" b="1" dirty="0" err="1">
                <a:solidFill>
                  <a:srgbClr val="FFFFFF"/>
                </a:solidFill>
                <a:effectLst>
                  <a:outerShdw blurRad="38100" dist="38100" dir="2700000" algn="tl">
                    <a:srgbClr val="000000">
                      <a:alpha val="43137"/>
                    </a:srgbClr>
                  </a:outerShdw>
                </a:effectLst>
                <a:latin typeface="Arial"/>
                <a:ea typeface="ＭＳ Ｐゴシック" charset="0"/>
                <a:cs typeface="Arial"/>
              </a:rPr>
              <a:t>ke</a:t>
            </a:r>
            <a:r>
              <a:rPr lang="en-US" sz="3600" b="1" dirty="0">
                <a:solidFill>
                  <a:srgbClr val="FFFFFF"/>
                </a:solidFill>
                <a:effectLst>
                  <a:outerShdw blurRad="38100" dist="38100" dir="2700000" algn="tl">
                    <a:srgbClr val="000000">
                      <a:alpha val="43137"/>
                    </a:srgbClr>
                  </a:outerShdw>
                </a:effectLst>
                <a:latin typeface="Arial"/>
                <a:ea typeface="ＭＳ Ｐゴシック" charset="0"/>
                <a:cs typeface="Arial"/>
              </a:rPr>
              <a:t> </a:t>
            </a:r>
            <a:r>
              <a:rPr lang="en-US" sz="3600" b="1" dirty="0" err="1">
                <a:solidFill>
                  <a:srgbClr val="FFFFFF"/>
                </a:solidFill>
                <a:effectLst>
                  <a:outerShdw blurRad="38100" dist="38100" dir="2700000" algn="tl">
                    <a:srgbClr val="000000">
                      <a:alpha val="43137"/>
                    </a:srgbClr>
                  </a:outerShdw>
                </a:effectLst>
                <a:latin typeface="Arial"/>
                <a:ea typeface="ＭＳ Ｐゴシック" charset="0"/>
                <a:cs typeface="Arial"/>
              </a:rPr>
              <a:t>Timur</a:t>
            </a:r>
            <a:r>
              <a:rPr lang="ru-RU" sz="3600" b="1" dirty="0">
                <a:solidFill>
                  <a:srgbClr val="FFFFFF"/>
                </a:solidFill>
                <a:effectLst>
                  <a:outerShdw blurRad="38100" dist="38100" dir="2700000" algn="tl">
                    <a:srgbClr val="000000">
                      <a:alpha val="43137"/>
                    </a:srgbClr>
                  </a:outerShdw>
                </a:effectLst>
                <a:latin typeface="Arial"/>
                <a:ea typeface="ＭＳ Ｐゴシック" charset="0"/>
                <a:cs typeface="Arial"/>
              </a:rPr>
              <a:t>"</a:t>
            </a:r>
            <a:endParaRPr lang="en-US" sz="36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Tree>
    <p:extLst>
      <p:ext uri="{BB962C8B-B14F-4D97-AF65-F5344CB8AC3E}">
        <p14:creationId xmlns:p14="http://schemas.microsoft.com/office/powerpoint/2010/main" val="38485048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nodeType="with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ipe(down)">
                                      <p:cBhvr>
                                        <p:cTn id="17" dur="500"/>
                                        <p:tgtEl>
                                          <p:spTgt spid="57"/>
                                        </p:tgtEl>
                                      </p:cBhvr>
                                    </p:animEffec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nodeType="afterGroup">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par>
                          <p:cTn id="24" fill="hold" nodeType="withGroup">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down)">
                                      <p:cBhvr>
                                        <p:cTn id="27" dur="500"/>
                                        <p:tgtEl>
                                          <p:spTgt spid="59"/>
                                        </p:tgtEl>
                                      </p:cBhvr>
                                    </p:animEffect>
                                  </p:childTnLst>
                                </p:cTn>
                              </p:par>
                            </p:childTnLst>
                          </p:cTn>
                        </p:par>
                        <p:par>
                          <p:cTn id="28" fill="hold" nodeType="afterGroup">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nodeType="afterGroup">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nodeType="withGroup">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left)">
                                      <p:cBhvr>
                                        <p:cTn id="37" dur="500"/>
                                        <p:tgtEl>
                                          <p:spTgt spid="60"/>
                                        </p:tgtEl>
                                      </p:cBhvr>
                                    </p:animEffect>
                                  </p:childTnLst>
                                </p:cTn>
                              </p:par>
                            </p:childTnLst>
                          </p:cTn>
                        </p:par>
                        <p:par>
                          <p:cTn id="38" fill="hold" nodeType="afterGroup">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par>
                          <p:cTn id="41" fill="hold" nodeType="afterGroup">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par>
                          <p:cTn id="44" fill="hold" nodeType="withGroup">
                            <p:stCondLst>
                              <p:cond delay="2000"/>
                            </p:stCondLst>
                            <p:childTnLst>
                              <p:par>
                                <p:cTn id="45" presetID="22" presetClass="entr" presetSubtype="1" fill="hold" grpId="0" nodeType="after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up)">
                                      <p:cBhvr>
                                        <p:cTn id="47" dur="500"/>
                                        <p:tgtEl>
                                          <p:spTgt spid="61"/>
                                        </p:tgtEl>
                                      </p:cBhvr>
                                    </p:animEffect>
                                  </p:childTnLst>
                                </p:cTn>
                              </p:par>
                            </p:childTnLst>
                          </p:cTn>
                        </p:par>
                        <p:par>
                          <p:cTn id="48" fill="hold" nodeType="afterGroup">
                            <p:stCondLst>
                              <p:cond delay="2500"/>
                            </p:stCondLst>
                            <p:childTnLst>
                              <p:par>
                                <p:cTn id="49" presetID="1"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par>
                          <p:cTn id="51" fill="hold" nodeType="afterGroup">
                            <p:stCondLst>
                              <p:cond delay="2500"/>
                            </p:stCondLst>
                            <p:childTnLst>
                              <p:par>
                                <p:cTn id="52" presetID="1" presetClass="entr" presetSubtype="0"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childTnLst>
                                </p:cTn>
                              </p:par>
                            </p:childTnLst>
                          </p:cTn>
                        </p:par>
                        <p:par>
                          <p:cTn id="54" fill="hold" nodeType="withGroup">
                            <p:stCondLst>
                              <p:cond delay="2500"/>
                            </p:stCondLst>
                            <p:childTnLst>
                              <p:par>
                                <p:cTn id="55" presetID="22" presetClass="entr" presetSubtype="1" fill="hold" grpId="0" nodeType="afterEffect">
                                  <p:stCondLst>
                                    <p:cond delay="0"/>
                                  </p:stCondLst>
                                  <p:childTnLst>
                                    <p:set>
                                      <p:cBhvr>
                                        <p:cTn id="56" dur="1" fill="hold">
                                          <p:stCondLst>
                                            <p:cond delay="0"/>
                                          </p:stCondLst>
                                        </p:cTn>
                                        <p:tgtEl>
                                          <p:spTgt spid="62"/>
                                        </p:tgtEl>
                                        <p:attrNameLst>
                                          <p:attrName>style.visibility</p:attrName>
                                        </p:attrNameLst>
                                      </p:cBhvr>
                                      <p:to>
                                        <p:strVal val="visible"/>
                                      </p:to>
                                    </p:set>
                                    <p:animEffect transition="in" filter="wipe(up)">
                                      <p:cBhvr>
                                        <p:cTn id="57" dur="500"/>
                                        <p:tgtEl>
                                          <p:spTgt spid="62"/>
                                        </p:tgtEl>
                                      </p:cBhvr>
                                    </p:animEffect>
                                  </p:childTnLst>
                                </p:cTn>
                              </p:par>
                            </p:childTnLst>
                          </p:cTn>
                        </p:par>
                        <p:par>
                          <p:cTn id="58" fill="hold" nodeType="afterGroup">
                            <p:stCondLst>
                              <p:cond delay="3000"/>
                            </p:stCondLst>
                            <p:childTnLst>
                              <p:par>
                                <p:cTn id="59" presetID="1" presetClass="entr" presetSubtype="0"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childTnLst>
                          </p:cTn>
                        </p:par>
                        <p:par>
                          <p:cTn id="61" fill="hold" nodeType="afterGroup">
                            <p:stCondLst>
                              <p:cond delay="3000"/>
                            </p:stCondLst>
                            <p:childTnLst>
                              <p:par>
                                <p:cTn id="62" presetID="1" presetClass="entr" presetSubtype="0"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childTnLst>
                                </p:cTn>
                              </p:par>
                            </p:childTnLst>
                          </p:cTn>
                        </p:par>
                        <p:par>
                          <p:cTn id="64" fill="hold" nodeType="afterGroup">
                            <p:stCondLst>
                              <p:cond delay="3000"/>
                            </p:stCondLst>
                            <p:childTnLst>
                              <p:par>
                                <p:cTn id="65" presetID="1" presetClass="entr" presetSubtype="0"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childTnLst>
                          </p:cTn>
                        </p:par>
                        <p:par>
                          <p:cTn id="67" fill="hold" nodeType="afterGroup">
                            <p:stCondLst>
                              <p:cond delay="3000"/>
                            </p:stCondLst>
                            <p:childTnLst>
                              <p:par>
                                <p:cTn id="68" presetID="1" presetClass="entr" presetSubtype="0" fill="hold" grpId="0" nodeType="afterEffect">
                                  <p:stCondLst>
                                    <p:cond delay="0"/>
                                  </p:stCondLst>
                                  <p:childTnLst>
                                    <p:set>
                                      <p:cBhvr>
                                        <p:cTn id="69" dur="1" fill="hold">
                                          <p:stCondLst>
                                            <p:cond delay="0"/>
                                          </p:stCondLst>
                                        </p:cTn>
                                        <p:tgtEl>
                                          <p:spTgt spid="10"/>
                                        </p:tgtEl>
                                        <p:attrNameLst>
                                          <p:attrName>style.visibility</p:attrName>
                                        </p:attrNameLst>
                                      </p:cBhvr>
                                      <p:to>
                                        <p:strVal val="visible"/>
                                      </p:to>
                                    </p:set>
                                  </p:childTnLst>
                                </p:cTn>
                              </p:par>
                            </p:childTnLst>
                          </p:cTn>
                        </p:par>
                        <p:par>
                          <p:cTn id="70" fill="hold">
                            <p:stCondLst>
                              <p:cond delay="3000"/>
                            </p:stCondLst>
                            <p:childTnLst>
                              <p:par>
                                <p:cTn id="71" presetID="1" presetClass="entr" presetSubtype="0" fill="hold" grpId="0" nodeType="afterEffect">
                                  <p:stCondLst>
                                    <p:cond delay="0"/>
                                  </p:stCondLst>
                                  <p:childTnLst>
                                    <p:set>
                                      <p:cBhvr>
                                        <p:cTn id="72"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5" grpId="0" animBg="1"/>
      <p:bldP spid="9" grpId="0" animBg="1"/>
      <p:bldP spid="11" grpId="0" animBg="1"/>
      <p:bldP spid="13" grpId="0" animBg="1"/>
      <p:bldP spid="15" grpId="0" animBg="1"/>
      <p:bldP spid="17" grpId="0" animBg="1"/>
      <p:bldP spid="19" grpId="0" animBg="1"/>
      <p:bldP spid="63"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0769"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825"/>
            <a:chOff x="3059832" y="2348880"/>
            <a:chExt cx="2664304" cy="2664312"/>
          </a:xfrm>
        </p:grpSpPr>
        <p:sp>
          <p:nvSpPr>
            <p:cNvPr id="800795" name="Oval Callout 2"/>
            <p:cNvSpPr>
              <a:spLocks noChangeArrowheads="1"/>
            </p:cNvSpPr>
            <p:nvPr/>
          </p:nvSpPr>
          <p:spPr bwMode="auto">
            <a:xfrm>
              <a:off x="3059832" y="2348880"/>
              <a:ext cx="2664304" cy="2664312"/>
            </a:xfrm>
            <a:prstGeom prst="wedgeEllipseCallout">
              <a:avLst>
                <a:gd name="adj1" fmla="val 107778"/>
                <a:gd name="adj2" fmla="val 57255"/>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116165" y="2472580"/>
              <a:ext cx="2551639" cy="2308746"/>
            </a:xfrm>
            <a:prstGeom prst="rect">
              <a:avLst/>
            </a:prstGeom>
            <a:noFill/>
            <a:ln>
              <a:noFill/>
            </a:ln>
          </p:spPr>
          <p:txBody>
            <a:bodyPr wrap="square">
              <a:spAutoFit/>
            </a:bodyPr>
            <a:lstStyle/>
            <a:p>
              <a:pPr algn="ct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Kristus</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Kudus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dan</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benar</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memegang</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kunci</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Daud</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sp>
        <p:nvSpPr>
          <p:cNvPr id="800775" name="Title 1"/>
          <p:cNvSpPr>
            <a:spLocks noGrp="1"/>
          </p:cNvSpPr>
          <p:nvPr>
            <p:ph type="title"/>
          </p:nvPr>
        </p:nvSpPr>
        <p:spPr>
          <a:xfrm>
            <a:off x="-31750" y="-26988"/>
            <a:ext cx="9212263" cy="719138"/>
          </a:xfrm>
        </p:spPr>
        <p:txBody>
          <a:bodyPr>
            <a:normAutofit fontScale="90000"/>
          </a:bodyPr>
          <a:lstStyle/>
          <a:p>
            <a:r>
              <a:rPr lang="en-US" dirty="0" err="1">
                <a:latin typeface="Arial" charset="0"/>
                <a:ea typeface="ＭＳ Ｐゴシック" charset="0"/>
              </a:rPr>
              <a:t>Filadelfia</a:t>
            </a:r>
            <a:r>
              <a:rPr lang="en-US" dirty="0">
                <a:latin typeface="Arial" charset="0"/>
                <a:ea typeface="ＭＳ Ｐゴシック" charset="0"/>
              </a:rPr>
              <a:t> (Why 3:7-13)</a:t>
            </a:r>
          </a:p>
        </p:txBody>
      </p:sp>
      <p:sp>
        <p:nvSpPr>
          <p:cNvPr id="8" name="TextBox 7"/>
          <p:cNvSpPr txBox="1"/>
          <p:nvPr/>
        </p:nvSpPr>
        <p:spPr>
          <a:xfrm>
            <a:off x="107950" y="5013325"/>
            <a:ext cx="1885950"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Efesus</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algn="ct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Laodikia</a:t>
            </a:r>
          </a:p>
        </p:txBody>
      </p:sp>
      <p:sp>
        <p:nvSpPr>
          <p:cNvPr id="12" name="TextBox 11"/>
          <p:cNvSpPr txBox="1"/>
          <p:nvPr/>
        </p:nvSpPr>
        <p:spPr>
          <a:xfrm>
            <a:off x="6861175" y="5127625"/>
            <a:ext cx="2174875" cy="461963"/>
          </a:xfrm>
          <a:prstGeom prst="rect">
            <a:avLst/>
          </a:prstGeom>
          <a:noFill/>
        </p:spPr>
        <p:txBody>
          <a:bodyPr>
            <a:spAutoFit/>
          </a:bodyPr>
          <a:lstStyle/>
          <a:p>
            <a:pPr eaLnBrk="0" fontAlgn="base" hangingPunct="0">
              <a:spcBef>
                <a:spcPct val="0"/>
              </a:spcBef>
              <a:spcAft>
                <a:spcPct val="0"/>
              </a:spcAft>
              <a:defRPr/>
            </a:pPr>
            <a:r>
              <a:rPr lang="en-US"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Filadelfia</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Tiatira</a:t>
            </a:r>
          </a:p>
        </p:txBody>
      </p:sp>
      <p:sp>
        <p:nvSpPr>
          <p:cNvPr id="18" name="TextBox 17"/>
          <p:cNvSpPr txBox="1"/>
          <p:nvPr/>
        </p:nvSpPr>
        <p:spPr>
          <a:xfrm>
            <a:off x="971550" y="908050"/>
            <a:ext cx="1887538" cy="461963"/>
          </a:xfrm>
          <a:prstGeom prst="rect">
            <a:avLst/>
          </a:prstGeom>
          <a:noFill/>
        </p:spPr>
        <p:txBody>
          <a:bodyPr>
            <a:spAutoFit/>
          </a:bodyPr>
          <a:lstStyle/>
          <a:p>
            <a:pPr algn="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Pergamus</a:t>
            </a:r>
          </a:p>
        </p:txBody>
      </p:sp>
      <p:sp>
        <p:nvSpPr>
          <p:cNvPr id="20" name="TextBox 19"/>
          <p:cNvSpPr txBox="1"/>
          <p:nvPr/>
        </p:nvSpPr>
        <p:spPr>
          <a:xfrm>
            <a:off x="0" y="2924175"/>
            <a:ext cx="1476375"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Smirna</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31"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base" hangingPunct="0">
              <a:spcBef>
                <a:spcPct val="0"/>
              </a:spcBef>
              <a:spcAft>
                <a:spcPct val="0"/>
              </a:spcAft>
            </a:pPr>
            <a:r>
              <a:rPr lang="en-US" b="1" dirty="0">
                <a:solidFill>
                  <a:prstClr val="white"/>
                </a:solidFill>
                <a:latin typeface="Arial" charset="0"/>
                <a:cs typeface="Arial" charset="0"/>
              </a:rPr>
              <a:t>359</a:t>
            </a:r>
          </a:p>
        </p:txBody>
      </p:sp>
    </p:spTree>
    <p:extLst>
      <p:ext uri="{BB962C8B-B14F-4D97-AF65-F5344CB8AC3E}">
        <p14:creationId xmlns:p14="http://schemas.microsoft.com/office/powerpoint/2010/main" val="240356194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3 philadelphia key_unlocking.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512" y="3081"/>
            <a:ext cx="6912768" cy="6854920"/>
          </a:xfrm>
          <a:prstGeom prst="rect">
            <a:avLst/>
          </a:prstGeom>
        </p:spPr>
      </p:pic>
      <p:sp>
        <p:nvSpPr>
          <p:cNvPr id="841730" name="Rectangle 2"/>
          <p:cNvSpPr>
            <a:spLocks noGrp="1" noChangeArrowheads="1"/>
          </p:cNvSpPr>
          <p:nvPr>
            <p:ph type="title"/>
          </p:nvPr>
        </p:nvSpPr>
        <p:spPr>
          <a:xfrm>
            <a:off x="5388429" y="3"/>
            <a:ext cx="3755575" cy="6770513"/>
          </a:xfrm>
          <a:effectLst/>
        </p:spPr>
        <p:txBody>
          <a:bodyPr>
            <a:normAutofit/>
          </a:bodyPr>
          <a:lstStyle/>
          <a:p>
            <a:pPr>
              <a:defRPr/>
            </a:pPr>
            <a:r>
              <a:rPr lang="ru-RU" sz="3600" b="1" dirty="0">
                <a:effectLst>
                  <a:glow rad="165100">
                    <a:schemeClr val="tx1"/>
                  </a:glow>
                </a:effectLst>
                <a:ea typeface="ＭＳ Ｐゴシック" charset="0"/>
              </a:rPr>
              <a:t>"</a:t>
            </a:r>
            <a:r>
              <a:rPr lang="en-US" sz="3600" b="1" dirty="0" err="1">
                <a:effectLst>
                  <a:glow rad="165100">
                    <a:schemeClr val="tx1"/>
                  </a:glow>
                </a:effectLst>
                <a:ea typeface="ＭＳ Ｐゴシック" charset="0"/>
              </a:rPr>
              <a:t>Ini</a:t>
            </a:r>
            <a:r>
              <a:rPr lang="en-US" sz="3600" b="1" dirty="0">
                <a:effectLst>
                  <a:glow rad="165100">
                    <a:schemeClr val="tx1"/>
                  </a:glow>
                </a:effectLst>
                <a:ea typeface="ＭＳ Ｐゴシック" charset="0"/>
              </a:rPr>
              <a:t> </a:t>
            </a:r>
            <a:r>
              <a:rPr lang="en-US" sz="3600" b="1" dirty="0" err="1">
                <a:effectLst>
                  <a:glow rad="165100">
                    <a:schemeClr val="tx1"/>
                  </a:glow>
                </a:effectLst>
                <a:ea typeface="ＭＳ Ｐゴシック" charset="0"/>
              </a:rPr>
              <a:t>adalah</a:t>
            </a:r>
            <a:r>
              <a:rPr lang="en-US" sz="3600" b="1" dirty="0">
                <a:effectLst>
                  <a:glow rad="165100">
                    <a:schemeClr val="tx1"/>
                  </a:glow>
                </a:effectLst>
                <a:ea typeface="ＭＳ Ｐゴシック" charset="0"/>
              </a:rPr>
              <a:t> </a:t>
            </a:r>
            <a:r>
              <a:rPr lang="en-US" sz="3600" b="1" dirty="0" err="1">
                <a:effectLst>
                  <a:glow rad="165100">
                    <a:schemeClr val="tx1"/>
                  </a:glow>
                </a:effectLst>
                <a:ea typeface="ＭＳ Ｐゴシック" charset="0"/>
              </a:rPr>
              <a:t>pesan</a:t>
            </a:r>
            <a:r>
              <a:rPr lang="en-US" sz="3600" b="1" dirty="0">
                <a:effectLst>
                  <a:glow rad="165100">
                    <a:schemeClr val="tx1"/>
                  </a:glow>
                </a:effectLst>
                <a:ea typeface="ＭＳ Ｐゴシック" charset="0"/>
              </a:rPr>
              <a:t> </a:t>
            </a:r>
            <a:r>
              <a:rPr lang="en-US" sz="3600" b="1" dirty="0" err="1">
                <a:effectLst>
                  <a:glow rad="165100">
                    <a:schemeClr val="tx1"/>
                  </a:glow>
                </a:effectLst>
                <a:ea typeface="ＭＳ Ｐゴシック" charset="0"/>
              </a:rPr>
              <a:t>dari</a:t>
            </a:r>
            <a:r>
              <a:rPr lang="en-US" sz="3600" b="1" dirty="0">
                <a:effectLst>
                  <a:glow rad="165100">
                    <a:schemeClr val="tx1"/>
                  </a:glow>
                </a:effectLst>
                <a:ea typeface="ＭＳ Ｐゴシック" charset="0"/>
              </a:rPr>
              <a:t> </a:t>
            </a:r>
            <a:r>
              <a:rPr lang="en-US" sz="3600" b="1" dirty="0" err="1">
                <a:effectLst>
                  <a:glow rad="165100">
                    <a:schemeClr val="tx1"/>
                  </a:glow>
                </a:effectLst>
                <a:ea typeface="ＭＳ Ｐゴシック" charset="0"/>
              </a:rPr>
              <a:t>seseorang</a:t>
            </a:r>
            <a:r>
              <a:rPr lang="en-US" sz="3600" b="1" dirty="0">
                <a:effectLst>
                  <a:glow rad="165100">
                    <a:schemeClr val="tx1"/>
                  </a:glow>
                </a:effectLst>
                <a:ea typeface="ＭＳ Ｐゴシック" charset="0"/>
              </a:rPr>
              <a:t> yang </a:t>
            </a:r>
            <a:r>
              <a:rPr lang="en-US" sz="3600" b="1" dirty="0">
                <a:solidFill>
                  <a:srgbClr val="FFFF00"/>
                </a:solidFill>
                <a:effectLst>
                  <a:glow rad="165100">
                    <a:schemeClr val="tx1"/>
                  </a:glow>
                </a:effectLst>
                <a:ea typeface="ＭＳ Ｐゴシック" charset="0"/>
              </a:rPr>
              <a:t>kudus </a:t>
            </a:r>
            <a:r>
              <a:rPr lang="en-US" sz="3600" b="1" dirty="0" err="1">
                <a:solidFill>
                  <a:srgbClr val="FFFF00"/>
                </a:solidFill>
                <a:effectLst>
                  <a:glow rad="165100">
                    <a:schemeClr val="tx1"/>
                  </a:glow>
                </a:effectLst>
                <a:ea typeface="ＭＳ Ｐゴシック" charset="0"/>
              </a:rPr>
              <a:t>dan</a:t>
            </a:r>
            <a:r>
              <a:rPr lang="en-US" sz="3600" b="1" dirty="0">
                <a:solidFill>
                  <a:srgbClr val="FFFF00"/>
                </a:solidFill>
                <a:effectLst>
                  <a:glow rad="165100">
                    <a:schemeClr val="tx1"/>
                  </a:glow>
                </a:effectLst>
                <a:ea typeface="ＭＳ Ｐゴシック" charset="0"/>
              </a:rPr>
              <a:t> </a:t>
            </a:r>
            <a:r>
              <a:rPr lang="en-US" sz="3600" b="1" dirty="0" err="1">
                <a:solidFill>
                  <a:srgbClr val="FFFF00"/>
                </a:solidFill>
                <a:effectLst>
                  <a:glow rad="165100">
                    <a:schemeClr val="tx1"/>
                  </a:glow>
                </a:effectLst>
                <a:ea typeface="ＭＳ Ｐゴシック" charset="0"/>
              </a:rPr>
              <a:t>benar</a:t>
            </a:r>
            <a:r>
              <a:rPr lang="en-US" sz="3600" b="1" dirty="0">
                <a:effectLst>
                  <a:glow rad="165100">
                    <a:schemeClr val="tx1"/>
                  </a:glow>
                </a:effectLst>
                <a:ea typeface="ＭＳ Ｐゴシック" charset="0"/>
              </a:rPr>
              <a:t>, </a:t>
            </a:r>
            <a:r>
              <a:rPr lang="en-US" sz="3600" b="1" dirty="0" err="1">
                <a:effectLst>
                  <a:glow rad="165100">
                    <a:schemeClr val="tx1"/>
                  </a:glow>
                </a:effectLst>
                <a:ea typeface="ＭＳ Ｐゴシック" charset="0"/>
              </a:rPr>
              <a:t>seseorang</a:t>
            </a:r>
            <a:r>
              <a:rPr lang="en-US" sz="3600" b="1" dirty="0">
                <a:effectLst>
                  <a:glow rad="165100">
                    <a:schemeClr val="tx1"/>
                  </a:glow>
                </a:effectLst>
                <a:ea typeface="ＭＳ Ｐゴシック" charset="0"/>
              </a:rPr>
              <a:t> yang </a:t>
            </a:r>
            <a:r>
              <a:rPr lang="en-US" sz="3600" b="1" dirty="0" err="1">
                <a:solidFill>
                  <a:srgbClr val="FFFF00"/>
                </a:solidFill>
                <a:effectLst>
                  <a:glow rad="165100">
                    <a:schemeClr val="tx1"/>
                  </a:glow>
                </a:effectLst>
                <a:ea typeface="ＭＳ Ｐゴシック" charset="0"/>
              </a:rPr>
              <a:t>mempunyai</a:t>
            </a:r>
            <a:r>
              <a:rPr lang="en-US" sz="3600" b="1" dirty="0">
                <a:solidFill>
                  <a:srgbClr val="FFFF00"/>
                </a:solidFill>
                <a:effectLst>
                  <a:glow rad="165100">
                    <a:schemeClr val="tx1"/>
                  </a:glow>
                </a:effectLst>
                <a:ea typeface="ＭＳ Ｐゴシック" charset="0"/>
              </a:rPr>
              <a:t> </a:t>
            </a:r>
            <a:r>
              <a:rPr lang="en-US" sz="3600" b="1" dirty="0" err="1">
                <a:solidFill>
                  <a:srgbClr val="FFFF00"/>
                </a:solidFill>
                <a:effectLst>
                  <a:glow rad="165100">
                    <a:schemeClr val="tx1"/>
                  </a:glow>
                </a:effectLst>
                <a:ea typeface="ＭＳ Ｐゴシック" charset="0"/>
              </a:rPr>
              <a:t>kunci</a:t>
            </a:r>
            <a:r>
              <a:rPr lang="en-US" sz="3600" b="1" dirty="0">
                <a:solidFill>
                  <a:srgbClr val="FFFF00"/>
                </a:solidFill>
                <a:effectLst>
                  <a:glow rad="165100">
                    <a:schemeClr val="tx1"/>
                  </a:glow>
                </a:effectLst>
                <a:ea typeface="ＭＳ Ｐゴシック" charset="0"/>
              </a:rPr>
              <a:t> </a:t>
            </a:r>
            <a:r>
              <a:rPr lang="en-US" sz="3600" b="1" dirty="0" err="1">
                <a:solidFill>
                  <a:srgbClr val="FFFF00"/>
                </a:solidFill>
                <a:effectLst>
                  <a:glow rad="165100">
                    <a:schemeClr val="tx1"/>
                  </a:glow>
                </a:effectLst>
                <a:ea typeface="ＭＳ Ｐゴシック" charset="0"/>
              </a:rPr>
              <a:t>Daud</a:t>
            </a:r>
            <a:r>
              <a:rPr lang="ru-RU" sz="3600" b="1" dirty="0">
                <a:effectLst>
                  <a:glow rad="165100">
                    <a:schemeClr val="tx1"/>
                  </a:glow>
                </a:effectLst>
                <a:ea typeface="ＭＳ Ｐゴシック" charset="0"/>
              </a:rPr>
              <a:t>"</a:t>
            </a:r>
            <a:r>
              <a:rPr lang="en-US" sz="3600" b="1" dirty="0">
                <a:effectLst>
                  <a:glow rad="165100">
                    <a:schemeClr val="tx1"/>
                  </a:glow>
                </a:effectLst>
                <a:ea typeface="ＭＳ Ｐゴシック" charset="0"/>
              </a:rPr>
              <a:t> </a:t>
            </a:r>
            <a:br>
              <a:rPr lang="en-US" sz="3600" b="1" dirty="0">
                <a:effectLst>
                  <a:glow rad="165100">
                    <a:schemeClr val="tx1"/>
                  </a:glow>
                </a:effectLst>
                <a:ea typeface="ＭＳ Ｐゴシック" charset="0"/>
              </a:rPr>
            </a:br>
            <a:r>
              <a:rPr lang="en-US" sz="3600" b="1" dirty="0">
                <a:effectLst>
                  <a:glow rad="165100">
                    <a:schemeClr val="tx1"/>
                  </a:glow>
                </a:effectLst>
                <a:ea typeface="ＭＳ Ｐゴシック" charset="0"/>
              </a:rPr>
              <a:t>(3:7b TB</a:t>
            </a:r>
            <a:r>
              <a:rPr lang="en-US" b="1" dirty="0">
                <a:effectLst>
                  <a:glow rad="165100">
                    <a:schemeClr val="tx1"/>
                  </a:glow>
                </a:effectLst>
                <a:ea typeface="ＭＳ Ｐゴシック" charset="0"/>
              </a:rPr>
              <a:t>)</a:t>
            </a:r>
            <a:endParaRPr lang="en-US" sz="3600" b="1" dirty="0">
              <a:effectLst>
                <a:glow rad="165100">
                  <a:schemeClr val="tx1"/>
                </a:glow>
              </a:effectLst>
              <a:ea typeface="ＭＳ Ｐゴシック" charset="0"/>
            </a:endParaRPr>
          </a:p>
        </p:txBody>
      </p:sp>
    </p:spTree>
    <p:extLst>
      <p:ext uri="{BB962C8B-B14F-4D97-AF65-F5344CB8AC3E}">
        <p14:creationId xmlns:p14="http://schemas.microsoft.com/office/powerpoint/2010/main" val="3396663186"/>
      </p:ext>
    </p:extLst>
  </p:cSld>
  <p:clrMapOvr>
    <a:overrideClrMapping bg1="lt1" tx1="dk1" bg2="lt2" tx2="dk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Key hol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3125915"/>
            <a:ext cx="4972959" cy="3732087"/>
          </a:xfrm>
          <a:prstGeom prst="rect">
            <a:avLst/>
          </a:prstGeom>
        </p:spPr>
      </p:pic>
      <p:pic>
        <p:nvPicPr>
          <p:cNvPr id="5" name="Picture 4" descr="keys-copy.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 y="2"/>
            <a:ext cx="4972959" cy="3319215"/>
          </a:xfrm>
          <a:prstGeom prst="rect">
            <a:avLst/>
          </a:prstGeom>
        </p:spPr>
      </p:pic>
      <p:sp>
        <p:nvSpPr>
          <p:cNvPr id="841730" name="Rectangle 2"/>
          <p:cNvSpPr>
            <a:spLocks noGrp="1" noChangeArrowheads="1"/>
          </p:cNvSpPr>
          <p:nvPr>
            <p:ph type="title"/>
          </p:nvPr>
        </p:nvSpPr>
        <p:spPr>
          <a:xfrm>
            <a:off x="4972959" y="0"/>
            <a:ext cx="4171043" cy="6858000"/>
          </a:xfrm>
          <a:effectLst/>
        </p:spPr>
        <p:txBody>
          <a:bodyPr>
            <a:normAutofit fontScale="90000"/>
          </a:bodyPr>
          <a:lstStyle/>
          <a:p>
            <a:pPr>
              <a:defRPr/>
            </a:pPr>
            <a:r>
              <a:rPr lang="ru-RU" sz="3600" b="1" dirty="0">
                <a:effectLst>
                  <a:glow rad="165100">
                    <a:schemeClr val="tx1"/>
                  </a:glow>
                </a:effectLst>
                <a:ea typeface="ＭＳ Ｐゴシック" charset="0"/>
              </a:rPr>
              <a:t>"</a:t>
            </a:r>
            <a:r>
              <a:rPr lang="en-US" sz="3600" b="1" dirty="0">
                <a:effectLst>
                  <a:glow rad="165100">
                    <a:schemeClr val="tx1"/>
                  </a:glow>
                </a:effectLst>
                <a:ea typeface="ＭＳ Ｐゴシック" charset="0"/>
              </a:rPr>
              <a:t>Aku akan </a:t>
            </a:r>
            <a:r>
              <a:rPr lang="en-US" sz="3600" b="1" dirty="0" err="1">
                <a:effectLst>
                  <a:glow rad="165100">
                    <a:schemeClr val="tx1"/>
                  </a:glow>
                </a:effectLst>
                <a:ea typeface="ＭＳ Ｐゴシック" charset="0"/>
              </a:rPr>
              <a:t>memberi</a:t>
            </a:r>
            <a:r>
              <a:rPr lang="en-US" sz="3600" b="1" dirty="0">
                <a:effectLst>
                  <a:glow rad="165100">
                    <a:schemeClr val="tx1"/>
                  </a:glow>
                </a:effectLst>
                <a:ea typeface="ＭＳ Ｐゴシック" charset="0"/>
              </a:rPr>
              <a:t> [</a:t>
            </a:r>
            <a:r>
              <a:rPr lang="en-US" sz="3600" b="1" dirty="0" err="1">
                <a:effectLst>
                  <a:glow rad="165100">
                    <a:schemeClr val="tx1"/>
                  </a:glow>
                </a:effectLst>
                <a:ea typeface="ＭＳ Ｐゴシック" charset="0"/>
              </a:rPr>
              <a:t>Elyakim</a:t>
            </a:r>
            <a:r>
              <a:rPr lang="en-US" sz="3600" b="1" dirty="0">
                <a:effectLst>
                  <a:glow rad="165100">
                    <a:schemeClr val="tx1"/>
                  </a:glow>
                </a:effectLst>
                <a:ea typeface="ＭＳ Ｐゴシック" charset="0"/>
              </a:rPr>
              <a:t>] </a:t>
            </a:r>
            <a:r>
              <a:rPr lang="en-US" sz="3600" b="1" dirty="0" err="1">
                <a:effectLst>
                  <a:glow rad="165100">
                    <a:schemeClr val="tx1"/>
                  </a:glow>
                </a:effectLst>
                <a:ea typeface="ＭＳ Ｐゴシック" charset="0"/>
              </a:rPr>
              <a:t>kunci</a:t>
            </a:r>
            <a:r>
              <a:rPr lang="en-US" sz="3600" b="1" dirty="0">
                <a:effectLst>
                  <a:glow rad="165100">
                    <a:schemeClr val="tx1"/>
                  </a:glow>
                </a:effectLst>
                <a:ea typeface="ＭＳ Ｐゴシック" charset="0"/>
              </a:rPr>
              <a:t> untuk </a:t>
            </a:r>
            <a:r>
              <a:rPr lang="en-US" sz="3600" b="1" dirty="0" err="1">
                <a:effectLst>
                  <a:glow rad="165100">
                    <a:schemeClr val="tx1"/>
                  </a:glow>
                </a:effectLst>
                <a:ea typeface="ＭＳ Ｐゴシック" charset="0"/>
              </a:rPr>
              <a:t>ke</a:t>
            </a:r>
            <a:r>
              <a:rPr lang="en-US" sz="3600" b="1" dirty="0">
                <a:effectLst>
                  <a:glow rad="165100">
                    <a:schemeClr val="tx1"/>
                  </a:glow>
                </a:effectLst>
                <a:ea typeface="ＭＳ Ｐゴシック" charset="0"/>
              </a:rPr>
              <a:t> rumah Daud—</a:t>
            </a:r>
            <a:r>
              <a:rPr lang="en-US" sz="3600" b="1" dirty="0" err="1">
                <a:effectLst>
                  <a:glow rad="165100">
                    <a:schemeClr val="tx1"/>
                  </a:glow>
                </a:effectLst>
                <a:ea typeface="ＭＳ Ｐゴシック" charset="0"/>
              </a:rPr>
              <a:t>posisi</a:t>
            </a:r>
            <a:r>
              <a:rPr lang="en-US" sz="3600" b="1" dirty="0">
                <a:effectLst>
                  <a:glow rad="165100">
                    <a:schemeClr val="tx1"/>
                  </a:glow>
                </a:effectLst>
                <a:ea typeface="ＭＳ Ｐゴシック" charset="0"/>
              </a:rPr>
              <a:t> </a:t>
            </a:r>
            <a:r>
              <a:rPr lang="en-US" sz="3600" b="1" dirty="0" err="1">
                <a:effectLst>
                  <a:glow rad="165100">
                    <a:schemeClr val="tx1"/>
                  </a:glow>
                </a:effectLst>
                <a:ea typeface="ＭＳ Ｐゴシック" charset="0"/>
              </a:rPr>
              <a:t>tertinggi</a:t>
            </a:r>
            <a:r>
              <a:rPr lang="en-US" sz="3600" b="1" dirty="0">
                <a:effectLst>
                  <a:glow rad="165100">
                    <a:schemeClr val="tx1"/>
                  </a:glow>
                </a:effectLst>
                <a:ea typeface="ＭＳ Ｐゴシック" charset="0"/>
              </a:rPr>
              <a:t> di </a:t>
            </a:r>
            <a:r>
              <a:rPr lang="en-US" sz="3600" b="1" dirty="0" err="1">
                <a:effectLst>
                  <a:glow rad="165100">
                    <a:schemeClr val="tx1"/>
                  </a:glow>
                </a:effectLst>
                <a:ea typeface="ＭＳ Ｐゴシック" charset="0"/>
              </a:rPr>
              <a:t>istana</a:t>
            </a:r>
            <a:r>
              <a:rPr lang="en-US" sz="3600" b="1" dirty="0">
                <a:effectLst>
                  <a:glow rad="165100">
                    <a:schemeClr val="tx1"/>
                  </a:glow>
                </a:effectLst>
                <a:ea typeface="ＭＳ Ｐゴシック" charset="0"/>
              </a:rPr>
              <a:t>. </a:t>
            </a:r>
            <a:r>
              <a:rPr lang="en-US" sz="3600" b="1" dirty="0" err="1">
                <a:effectLst>
                  <a:glow rad="165100">
                    <a:schemeClr val="tx1"/>
                  </a:glow>
                </a:effectLst>
                <a:ea typeface="ＭＳ Ｐゴシック" charset="0"/>
              </a:rPr>
              <a:t>Apabila</a:t>
            </a:r>
            <a:r>
              <a:rPr lang="en-US" sz="3600" b="1" dirty="0">
                <a:effectLst>
                  <a:glow rad="165100">
                    <a:schemeClr val="tx1"/>
                  </a:glow>
                </a:effectLst>
                <a:ea typeface="ＭＳ Ｐゴシック" charset="0"/>
              </a:rPr>
              <a:t> </a:t>
            </a:r>
            <a:r>
              <a:rPr lang="en-US" sz="3600" b="1" dirty="0" err="1">
                <a:effectLst>
                  <a:glow rad="165100">
                    <a:schemeClr val="tx1"/>
                  </a:glow>
                </a:effectLst>
                <a:ea typeface="ＭＳ Ｐゴシック" charset="0"/>
              </a:rPr>
              <a:t>ia</a:t>
            </a:r>
            <a:r>
              <a:rPr lang="en-US" sz="3600" b="1" dirty="0">
                <a:effectLst>
                  <a:glow rad="165100">
                    <a:schemeClr val="tx1"/>
                  </a:glow>
                </a:effectLst>
                <a:ea typeface="ＭＳ Ｐゴシック" charset="0"/>
              </a:rPr>
              <a:t> </a:t>
            </a:r>
            <a:r>
              <a:rPr lang="en-US" sz="3600" b="1" dirty="0" err="1">
                <a:effectLst>
                  <a:glow rad="165100">
                    <a:schemeClr val="tx1"/>
                  </a:glow>
                </a:effectLst>
                <a:ea typeface="ＭＳ Ｐゴシック" charset="0"/>
              </a:rPr>
              <a:t>membuka</a:t>
            </a:r>
            <a:r>
              <a:rPr lang="en-US" sz="3600" b="1" dirty="0">
                <a:effectLst>
                  <a:glow rad="165100">
                    <a:schemeClr val="tx1"/>
                  </a:glow>
                </a:effectLst>
                <a:ea typeface="ＭＳ Ｐゴシック" charset="0"/>
              </a:rPr>
              <a:t>, </a:t>
            </a:r>
            <a:r>
              <a:rPr lang="en-US" sz="3600" b="1" dirty="0" err="1">
                <a:effectLst>
                  <a:glow rad="165100">
                    <a:schemeClr val="tx1"/>
                  </a:glow>
                </a:effectLst>
                <a:ea typeface="ＭＳ Ｐゴシック" charset="0"/>
              </a:rPr>
              <a:t>tidak</a:t>
            </a:r>
            <a:r>
              <a:rPr lang="en-US" sz="3600" b="1" dirty="0">
                <a:effectLst>
                  <a:glow rad="165100">
                    <a:schemeClr val="tx1"/>
                  </a:glow>
                </a:effectLst>
                <a:ea typeface="ＭＳ Ｐゴシック" charset="0"/>
              </a:rPr>
              <a:t> </a:t>
            </a:r>
            <a:r>
              <a:rPr lang="en-US" sz="3600" b="1" dirty="0" err="1">
                <a:effectLst>
                  <a:glow rad="165100">
                    <a:schemeClr val="tx1"/>
                  </a:glow>
                </a:effectLst>
                <a:ea typeface="ＭＳ Ｐゴシック" charset="0"/>
              </a:rPr>
              <a:t>ada</a:t>
            </a:r>
            <a:r>
              <a:rPr lang="en-US" sz="3600" b="1" dirty="0">
                <a:effectLst>
                  <a:glow rad="165100">
                    <a:schemeClr val="tx1"/>
                  </a:glow>
                </a:effectLst>
                <a:ea typeface="ＭＳ Ｐゴシック" charset="0"/>
              </a:rPr>
              <a:t> yang </a:t>
            </a:r>
            <a:r>
              <a:rPr lang="en-US" sz="3600" b="1" dirty="0" err="1">
                <a:effectLst>
                  <a:glow rad="165100">
                    <a:schemeClr val="tx1"/>
                  </a:glow>
                </a:effectLst>
                <a:ea typeface="ＭＳ Ｐゴシック" charset="0"/>
              </a:rPr>
              <a:t>dapat</a:t>
            </a:r>
            <a:r>
              <a:rPr lang="en-US" sz="3600" b="1" dirty="0">
                <a:effectLst>
                  <a:glow rad="165100">
                    <a:schemeClr val="tx1"/>
                  </a:glow>
                </a:effectLst>
                <a:ea typeface="ＭＳ Ｐゴシック" charset="0"/>
              </a:rPr>
              <a:t> </a:t>
            </a:r>
            <a:r>
              <a:rPr lang="en-US" sz="3600" b="1" dirty="0" err="1">
                <a:effectLst>
                  <a:glow rad="165100">
                    <a:schemeClr val="tx1"/>
                  </a:glow>
                </a:effectLst>
                <a:ea typeface="ＭＳ Ｐゴシック" charset="0"/>
              </a:rPr>
              <a:t>menutup</a:t>
            </a:r>
            <a:r>
              <a:rPr lang="en-US" sz="3600" b="1" dirty="0">
                <a:effectLst>
                  <a:glow rad="165100">
                    <a:schemeClr val="tx1"/>
                  </a:glow>
                </a:effectLst>
                <a:ea typeface="ＭＳ Ｐゴシック" charset="0"/>
              </a:rPr>
              <a:t>; </a:t>
            </a:r>
            <a:r>
              <a:rPr lang="en-US" sz="3600" b="1" dirty="0" err="1">
                <a:effectLst>
                  <a:glow rad="165100">
                    <a:schemeClr val="tx1"/>
                  </a:glow>
                </a:effectLst>
                <a:ea typeface="ＭＳ Ｐゴシック" charset="0"/>
              </a:rPr>
              <a:t>apabila</a:t>
            </a:r>
            <a:r>
              <a:rPr lang="en-US" sz="3600" b="1" dirty="0">
                <a:effectLst>
                  <a:glow rad="165100">
                    <a:schemeClr val="tx1"/>
                  </a:glow>
                </a:effectLst>
                <a:ea typeface="ＭＳ Ｐゴシック" charset="0"/>
              </a:rPr>
              <a:t> </a:t>
            </a:r>
            <a:r>
              <a:rPr lang="en-US" sz="3600" b="1" dirty="0" err="1">
                <a:effectLst>
                  <a:glow rad="165100">
                    <a:schemeClr val="tx1"/>
                  </a:glow>
                </a:effectLst>
                <a:ea typeface="ＭＳ Ｐゴシック" charset="0"/>
              </a:rPr>
              <a:t>ia</a:t>
            </a:r>
            <a:r>
              <a:rPr lang="en-US" sz="3600" b="1" dirty="0">
                <a:effectLst>
                  <a:glow rad="165100">
                    <a:schemeClr val="tx1"/>
                  </a:glow>
                </a:effectLst>
                <a:ea typeface="ＭＳ Ｐゴシック" charset="0"/>
              </a:rPr>
              <a:t> </a:t>
            </a:r>
            <a:r>
              <a:rPr lang="en-US" sz="3600" b="1" dirty="0" err="1">
                <a:effectLst>
                  <a:glow rad="165100">
                    <a:schemeClr val="tx1"/>
                  </a:glow>
                </a:effectLst>
                <a:ea typeface="ＭＳ Ｐゴシック" charset="0"/>
              </a:rPr>
              <a:t>menutup</a:t>
            </a:r>
            <a:r>
              <a:rPr lang="en-US" sz="3600" b="1" dirty="0">
                <a:effectLst>
                  <a:glow rad="165100">
                    <a:schemeClr val="tx1"/>
                  </a:glow>
                </a:effectLst>
                <a:ea typeface="ＭＳ Ｐゴシック" charset="0"/>
              </a:rPr>
              <a:t>, </a:t>
            </a:r>
            <a:r>
              <a:rPr lang="en-US" sz="3600" b="1" dirty="0" err="1">
                <a:effectLst>
                  <a:glow rad="165100">
                    <a:schemeClr val="tx1"/>
                  </a:glow>
                </a:effectLst>
                <a:ea typeface="ＭＳ Ｐゴシック" charset="0"/>
              </a:rPr>
              <a:t>tidak</a:t>
            </a:r>
            <a:r>
              <a:rPr lang="en-US" sz="3600" b="1" dirty="0">
                <a:effectLst>
                  <a:glow rad="165100">
                    <a:schemeClr val="tx1"/>
                  </a:glow>
                </a:effectLst>
                <a:ea typeface="ＭＳ Ｐゴシック" charset="0"/>
              </a:rPr>
              <a:t> </a:t>
            </a:r>
            <a:r>
              <a:rPr lang="en-US" sz="3600" b="1" dirty="0" err="1">
                <a:effectLst>
                  <a:glow rad="165100">
                    <a:schemeClr val="tx1"/>
                  </a:glow>
                </a:effectLst>
                <a:ea typeface="ＭＳ Ｐゴシック" charset="0"/>
              </a:rPr>
              <a:t>ada</a:t>
            </a:r>
            <a:r>
              <a:rPr lang="en-US" sz="3600" b="1" dirty="0">
                <a:effectLst>
                  <a:glow rad="165100">
                    <a:schemeClr val="tx1"/>
                  </a:glow>
                </a:effectLst>
                <a:ea typeface="ＭＳ Ｐゴシック" charset="0"/>
              </a:rPr>
              <a:t> yang </a:t>
            </a:r>
            <a:r>
              <a:rPr lang="en-US" sz="3600" b="1" dirty="0" err="1">
                <a:effectLst>
                  <a:glow rad="165100">
                    <a:schemeClr val="tx1"/>
                  </a:glow>
                </a:effectLst>
                <a:ea typeface="ＭＳ Ｐゴシック" charset="0"/>
              </a:rPr>
              <a:t>dapat</a:t>
            </a:r>
            <a:r>
              <a:rPr lang="en-US" sz="3600" b="1" dirty="0">
                <a:effectLst>
                  <a:glow rad="165100">
                    <a:schemeClr val="tx1"/>
                  </a:glow>
                </a:effectLst>
                <a:ea typeface="ＭＳ Ｐゴシック" charset="0"/>
              </a:rPr>
              <a:t> </a:t>
            </a:r>
            <a:r>
              <a:rPr lang="en-US" sz="3600" b="1" dirty="0" err="1">
                <a:effectLst>
                  <a:glow rad="165100">
                    <a:schemeClr val="tx1"/>
                  </a:glow>
                </a:effectLst>
                <a:ea typeface="ＭＳ Ｐゴシック" charset="0"/>
              </a:rPr>
              <a:t>membuka</a:t>
            </a:r>
            <a:r>
              <a:rPr lang="ru-RU" sz="3600" b="1" dirty="0">
                <a:effectLst>
                  <a:glow rad="165100">
                    <a:schemeClr val="tx1"/>
                  </a:glow>
                </a:effectLst>
                <a:ea typeface="ＭＳ Ｐゴシック" charset="0"/>
              </a:rPr>
              <a:t>"</a:t>
            </a:r>
            <a:r>
              <a:rPr lang="en-US" sz="3600" b="1" dirty="0">
                <a:effectLst>
                  <a:glow rad="165100">
                    <a:schemeClr val="tx1"/>
                  </a:glow>
                </a:effectLst>
                <a:ea typeface="ＭＳ Ｐゴシック" charset="0"/>
              </a:rPr>
              <a:t> </a:t>
            </a:r>
            <a:br>
              <a:rPr lang="en-US" sz="3600" b="1" dirty="0">
                <a:effectLst>
                  <a:glow rad="165100">
                    <a:schemeClr val="tx1"/>
                  </a:glow>
                </a:effectLst>
                <a:ea typeface="ＭＳ Ｐゴシック" charset="0"/>
              </a:rPr>
            </a:br>
            <a:r>
              <a:rPr lang="en-US" sz="3600" b="1" dirty="0">
                <a:effectLst>
                  <a:glow rad="165100">
                    <a:schemeClr val="tx1"/>
                  </a:glow>
                </a:effectLst>
                <a:ea typeface="ＭＳ Ｐゴシック" charset="0"/>
              </a:rPr>
              <a:t>(Yes. 22:22 TB</a:t>
            </a:r>
            <a:r>
              <a:rPr lang="en-US" b="1" dirty="0">
                <a:effectLst>
                  <a:glow rad="165100">
                    <a:schemeClr val="tx1"/>
                  </a:glow>
                </a:effectLst>
                <a:ea typeface="ＭＳ Ｐゴシック" charset="0"/>
              </a:rPr>
              <a:t>).</a:t>
            </a:r>
            <a:endParaRPr lang="en-US" sz="3600" b="1" dirty="0">
              <a:effectLst>
                <a:glow rad="165100">
                  <a:schemeClr val="tx1"/>
                </a:glow>
              </a:effectLst>
              <a:ea typeface="ＭＳ Ｐゴシック" charset="0"/>
            </a:endParaRPr>
          </a:p>
        </p:txBody>
      </p:sp>
      <p:sp>
        <p:nvSpPr>
          <p:cNvPr id="4" name="Rectangle 2"/>
          <p:cNvSpPr txBox="1">
            <a:spLocks noChangeArrowheads="1"/>
          </p:cNvSpPr>
          <p:nvPr/>
        </p:nvSpPr>
        <p:spPr>
          <a:xfrm>
            <a:off x="1" y="258286"/>
            <a:ext cx="4972959" cy="4670651"/>
          </a:xfrm>
          <a:prstGeom prst="rect">
            <a:avLst/>
          </a:prstGeom>
          <a:effectLst/>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ru-RU" sz="3600" b="1" dirty="0">
                <a:effectLst>
                  <a:glow rad="165100">
                    <a:prstClr val="black"/>
                  </a:glow>
                </a:effectLst>
                <a:ea typeface="ＭＳ Ｐゴシック" charset="0"/>
              </a:rPr>
              <a:t>"</a:t>
            </a:r>
            <a:r>
              <a:rPr lang="en-US" sz="3600" b="1" dirty="0" err="1">
                <a:effectLst>
                  <a:glow rad="165100">
                    <a:prstClr val="black"/>
                  </a:glow>
                </a:effectLst>
                <a:ea typeface="ＭＳ Ｐゴシック" charset="0"/>
              </a:rPr>
              <a:t>kunci</a:t>
            </a:r>
            <a:r>
              <a:rPr lang="ru-RU" sz="3600" b="1" dirty="0">
                <a:effectLst>
                  <a:glow rad="165100">
                    <a:prstClr val="black"/>
                  </a:glow>
                </a:effectLst>
                <a:ea typeface="ＭＳ Ｐゴシック" charset="0"/>
              </a:rPr>
              <a:t>"</a:t>
            </a:r>
            <a:r>
              <a:rPr lang="en-US" sz="3600" b="1" dirty="0">
                <a:effectLst>
                  <a:glow rad="165100">
                    <a:prstClr val="black"/>
                  </a:glow>
                </a:effectLst>
                <a:ea typeface="ＭＳ Ｐゴシック" charset="0"/>
              </a:rPr>
              <a:t> = </a:t>
            </a:r>
            <a:r>
              <a:rPr lang="en-US" sz="3600" b="1" dirty="0" err="1">
                <a:effectLst>
                  <a:glow rad="165100">
                    <a:prstClr val="black"/>
                  </a:glow>
                </a:effectLst>
                <a:ea typeface="ＭＳ Ｐゴシック" charset="0"/>
              </a:rPr>
              <a:t>akses</a:t>
            </a:r>
            <a:r>
              <a:rPr lang="en-US" sz="3600" b="1" dirty="0">
                <a:effectLst>
                  <a:glow rad="165100">
                    <a:prstClr val="black"/>
                  </a:glow>
                </a:effectLst>
                <a:ea typeface="ＭＳ Ｐゴシック" charset="0"/>
              </a:rPr>
              <a:t> </a:t>
            </a:r>
            <a:r>
              <a:rPr lang="en-US" sz="3600" b="1" dirty="0" err="1">
                <a:effectLst>
                  <a:glow rad="165100">
                    <a:prstClr val="black"/>
                  </a:glow>
                </a:effectLst>
                <a:ea typeface="ＭＳ Ｐゴシック" charset="0"/>
              </a:rPr>
              <a:t>ke</a:t>
            </a:r>
            <a:r>
              <a:rPr lang="en-US" sz="3600" b="1" dirty="0">
                <a:effectLst>
                  <a:glow rad="165100">
                    <a:prstClr val="black"/>
                  </a:glow>
                </a:effectLst>
                <a:ea typeface="ＭＳ Ｐゴシック" charset="0"/>
              </a:rPr>
              <a:t> </a:t>
            </a:r>
            <a:r>
              <a:rPr lang="en-US" sz="3600" b="1" dirty="0" err="1">
                <a:effectLst>
                  <a:glow rad="165100">
                    <a:prstClr val="black"/>
                  </a:glow>
                </a:effectLst>
                <a:ea typeface="ＭＳ Ｐゴシック" charset="0"/>
              </a:rPr>
              <a:t>kekayaan</a:t>
            </a:r>
            <a:r>
              <a:rPr lang="en-US" sz="3600" b="1" dirty="0">
                <a:effectLst>
                  <a:glow rad="165100">
                    <a:prstClr val="black"/>
                  </a:glow>
                </a:effectLst>
                <a:ea typeface="ＭＳ Ｐゴシック" charset="0"/>
              </a:rPr>
              <a:t> </a:t>
            </a:r>
            <a:r>
              <a:rPr lang="en-US" sz="3600" b="1" dirty="0" err="1">
                <a:effectLst>
                  <a:glow rad="165100">
                    <a:prstClr val="black"/>
                  </a:glow>
                </a:effectLst>
                <a:ea typeface="ＭＳ Ｐゴシック" charset="0"/>
              </a:rPr>
              <a:t>Daud</a:t>
            </a:r>
            <a:endParaRPr lang="en-US" sz="3600" b="1" dirty="0">
              <a:effectLst>
                <a:glow rad="165100">
                  <a:prstClr val="black"/>
                </a:glow>
              </a:effectLst>
              <a:ea typeface="ＭＳ Ｐゴシック" charset="0"/>
            </a:endParaRPr>
          </a:p>
          <a:p>
            <a:pPr>
              <a:defRPr/>
            </a:pPr>
            <a:endParaRPr lang="en-US" sz="3600" b="1" dirty="0">
              <a:effectLst>
                <a:glow rad="165100">
                  <a:prstClr val="black"/>
                </a:glow>
              </a:effectLst>
              <a:ea typeface="ＭＳ Ｐゴシック" charset="0"/>
            </a:endParaRPr>
          </a:p>
          <a:p>
            <a:pPr>
              <a:defRPr/>
            </a:pPr>
            <a:r>
              <a:rPr lang="en-US" sz="3600" b="1" dirty="0">
                <a:effectLst>
                  <a:glow rad="165100">
                    <a:prstClr val="black"/>
                  </a:glow>
                </a:effectLst>
                <a:ea typeface="ＭＳ Ｐゴシック" charset="0"/>
              </a:rPr>
              <a:t>= </a:t>
            </a:r>
            <a:r>
              <a:rPr lang="en-US" sz="3600" b="1" dirty="0" err="1">
                <a:effectLst>
                  <a:glow rad="165100">
                    <a:prstClr val="black"/>
                  </a:glow>
                </a:effectLst>
                <a:ea typeface="ＭＳ Ｐゴシック" charset="0"/>
              </a:rPr>
              <a:t>memegang</a:t>
            </a:r>
            <a:r>
              <a:rPr lang="en-US" sz="3600" b="1" dirty="0">
                <a:effectLst>
                  <a:glow rad="165100">
                    <a:prstClr val="black"/>
                  </a:glow>
                </a:effectLst>
                <a:ea typeface="ＭＳ Ｐゴシック" charset="0"/>
              </a:rPr>
              <a:t> </a:t>
            </a:r>
            <a:r>
              <a:rPr lang="en-US" sz="3600" b="1" dirty="0" err="1">
                <a:effectLst>
                  <a:glow rad="165100">
                    <a:prstClr val="black"/>
                  </a:glow>
                </a:effectLst>
                <a:ea typeface="ＭＳ Ｐゴシック" charset="0"/>
              </a:rPr>
              <a:t>harta</a:t>
            </a:r>
            <a:r>
              <a:rPr lang="en-US" sz="3600" b="1" dirty="0">
                <a:effectLst>
                  <a:glow rad="165100">
                    <a:prstClr val="black"/>
                  </a:glow>
                </a:effectLst>
                <a:ea typeface="ＭＳ Ｐゴシック" charset="0"/>
              </a:rPr>
              <a:t> </a:t>
            </a:r>
            <a:r>
              <a:rPr lang="en-US" sz="3600" b="1" dirty="0" err="1">
                <a:effectLst>
                  <a:glow rad="165100">
                    <a:prstClr val="black"/>
                  </a:glow>
                </a:effectLst>
                <a:ea typeface="ＭＳ Ｐゴシック" charset="0"/>
              </a:rPr>
              <a:t>rohani</a:t>
            </a:r>
            <a:r>
              <a:rPr lang="en-US" sz="3600" b="1" dirty="0">
                <a:effectLst>
                  <a:glow rad="165100">
                    <a:prstClr val="black"/>
                  </a:glow>
                </a:effectLst>
                <a:ea typeface="ＭＳ Ｐゴシック" charset="0"/>
              </a:rPr>
              <a:t> (</a:t>
            </a:r>
            <a:r>
              <a:rPr lang="en-US" sz="3600" b="1" dirty="0" err="1">
                <a:effectLst>
                  <a:glow rad="165100">
                    <a:prstClr val="black"/>
                  </a:glow>
                </a:effectLst>
                <a:ea typeface="ＭＳ Ｐゴシック" charset="0"/>
              </a:rPr>
              <a:t>cth</a:t>
            </a:r>
            <a:r>
              <a:rPr lang="en-US" sz="3600" b="1" dirty="0">
                <a:effectLst>
                  <a:glow rad="165100">
                    <a:prstClr val="black"/>
                  </a:glow>
                </a:effectLst>
                <a:ea typeface="ＭＳ Ｐゴシック" charset="0"/>
              </a:rPr>
              <a:t>, </a:t>
            </a:r>
            <a:r>
              <a:rPr lang="en-US" sz="3600" b="1" dirty="0" err="1">
                <a:effectLst>
                  <a:glow rad="165100">
                    <a:prstClr val="black"/>
                  </a:glow>
                </a:effectLst>
                <a:ea typeface="ＭＳ Ｐゴシック" charset="0"/>
              </a:rPr>
              <a:t>kesempatan</a:t>
            </a:r>
            <a:r>
              <a:rPr lang="en-US" sz="3600" b="1" dirty="0">
                <a:effectLst>
                  <a:glow rad="165100">
                    <a:prstClr val="black"/>
                  </a:glow>
                </a:effectLst>
                <a:ea typeface="ＭＳ Ｐゴシック" charset="0"/>
              </a:rPr>
              <a:t> </a:t>
            </a:r>
            <a:r>
              <a:rPr lang="en-US" sz="3600" b="1" dirty="0" err="1">
                <a:effectLst>
                  <a:glow rad="165100">
                    <a:prstClr val="black"/>
                  </a:glow>
                </a:effectLst>
                <a:ea typeface="ＭＳ Ｐゴシック" charset="0"/>
              </a:rPr>
              <a:t>untuk</a:t>
            </a:r>
            <a:r>
              <a:rPr lang="en-US" sz="3600" b="1" dirty="0">
                <a:effectLst>
                  <a:glow rad="165100">
                    <a:prstClr val="black"/>
                  </a:glow>
                </a:effectLst>
                <a:ea typeface="ＭＳ Ｐゴシック" charset="0"/>
              </a:rPr>
              <a:t> </a:t>
            </a:r>
            <a:r>
              <a:rPr lang="en-US" sz="3600" b="1" dirty="0" err="1">
                <a:effectLst>
                  <a:glow rad="165100">
                    <a:prstClr val="black"/>
                  </a:glow>
                </a:effectLst>
                <a:ea typeface="ＭＳ Ｐゴシック" charset="0"/>
              </a:rPr>
              <a:t>pelayanan</a:t>
            </a:r>
            <a:r>
              <a:rPr lang="en-US" sz="3600" b="1" dirty="0">
                <a:effectLst>
                  <a:glow rad="165100">
                    <a:prstClr val="black"/>
                  </a:glow>
                </a:effectLst>
                <a:ea typeface="ＭＳ Ｐゴシック" charset="0"/>
              </a:rPr>
              <a:t>)</a:t>
            </a:r>
          </a:p>
        </p:txBody>
      </p:sp>
    </p:spTree>
    <p:extLst>
      <p:ext uri="{BB962C8B-B14F-4D97-AF65-F5344CB8AC3E}">
        <p14:creationId xmlns:p14="http://schemas.microsoft.com/office/powerpoint/2010/main" val="12474209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65312" y="228602"/>
            <a:ext cx="9290957" cy="2154523"/>
          </a:xfrm>
          <a:effectLst/>
        </p:spPr>
        <p:txBody>
          <a:bodyPr>
            <a:normAutofit fontScale="90000"/>
          </a:bodyPr>
          <a:lstStyle/>
          <a:p>
            <a:pPr>
              <a:defRPr/>
            </a:pPr>
            <a:r>
              <a:rPr lang="ru-RU" sz="4000" b="1" dirty="0">
                <a:effectLst>
                  <a:glow rad="165100">
                    <a:schemeClr val="tx1"/>
                  </a:glow>
                </a:effectLst>
                <a:ea typeface="ＭＳ Ｐゴシック" charset="0"/>
              </a:rPr>
              <a:t>"</a:t>
            </a:r>
            <a:r>
              <a:rPr lang="en-US" sz="4000" b="1" dirty="0" err="1">
                <a:effectLst>
                  <a:glow rad="165100">
                    <a:schemeClr val="tx1"/>
                  </a:glow>
                </a:effectLst>
                <a:ea typeface="ＭＳ Ｐゴシック" charset="0"/>
              </a:rPr>
              <a:t>Apabila</a:t>
            </a:r>
            <a:r>
              <a:rPr lang="en-US" sz="4000" b="1" dirty="0">
                <a:effectLst>
                  <a:glow rad="165100">
                    <a:schemeClr val="tx1"/>
                  </a:glow>
                </a:effectLst>
                <a:ea typeface="ＭＳ Ｐゴシック" charset="0"/>
              </a:rPr>
              <a:t> </a:t>
            </a:r>
            <a:r>
              <a:rPr lang="en-US" sz="4000" b="1" dirty="0" err="1">
                <a:effectLst>
                  <a:glow rad="165100">
                    <a:schemeClr val="tx1"/>
                  </a:glow>
                </a:effectLst>
                <a:ea typeface="ＭＳ Ｐゴシック" charset="0"/>
              </a:rPr>
              <a:t>Ia</a:t>
            </a:r>
            <a:r>
              <a:rPr lang="en-US" sz="4000" b="1" dirty="0">
                <a:effectLst>
                  <a:glow rad="165100">
                    <a:schemeClr val="tx1"/>
                  </a:glow>
                </a:effectLst>
                <a:ea typeface="ＭＳ Ｐゴシック" charset="0"/>
              </a:rPr>
              <a:t> </a:t>
            </a:r>
            <a:r>
              <a:rPr lang="en-US" sz="4000" b="1" dirty="0" err="1">
                <a:effectLst>
                  <a:glow rad="165100">
                    <a:schemeClr val="tx1"/>
                  </a:glow>
                </a:effectLst>
                <a:ea typeface="ＭＳ Ｐゴシック" charset="0"/>
              </a:rPr>
              <a:t>membuka</a:t>
            </a:r>
            <a:r>
              <a:rPr lang="en-US" sz="4000" b="1" dirty="0">
                <a:effectLst>
                  <a:glow rad="165100">
                    <a:schemeClr val="tx1"/>
                  </a:glow>
                </a:effectLst>
                <a:ea typeface="ＭＳ Ｐゴシック" charset="0"/>
              </a:rPr>
              <a:t>, </a:t>
            </a:r>
            <a:r>
              <a:rPr lang="en-US" sz="4000" b="1" dirty="0" err="1">
                <a:effectLst>
                  <a:glow rad="165100">
                    <a:schemeClr val="tx1"/>
                  </a:glow>
                </a:effectLst>
                <a:ea typeface="ＭＳ Ｐゴシック" charset="0"/>
              </a:rPr>
              <a:t>tidak</a:t>
            </a:r>
            <a:r>
              <a:rPr lang="en-US" sz="4000" b="1" dirty="0">
                <a:effectLst>
                  <a:glow rad="165100">
                    <a:schemeClr val="tx1"/>
                  </a:glow>
                </a:effectLst>
                <a:ea typeface="ＭＳ Ｐゴシック" charset="0"/>
              </a:rPr>
              <a:t> </a:t>
            </a:r>
            <a:r>
              <a:rPr lang="en-US" sz="4000" b="1" dirty="0" err="1">
                <a:effectLst>
                  <a:glow rad="165100">
                    <a:schemeClr val="tx1"/>
                  </a:glow>
                </a:effectLst>
                <a:ea typeface="ＭＳ Ｐゴシック" charset="0"/>
              </a:rPr>
              <a:t>ada</a:t>
            </a:r>
            <a:r>
              <a:rPr lang="en-US" sz="4000" b="1" dirty="0">
                <a:effectLst>
                  <a:glow rad="165100">
                    <a:schemeClr val="tx1"/>
                  </a:glow>
                </a:effectLst>
                <a:ea typeface="ＭＳ Ｐゴシック" charset="0"/>
              </a:rPr>
              <a:t> yang </a:t>
            </a:r>
            <a:r>
              <a:rPr lang="en-US" sz="4000" b="1" dirty="0" err="1">
                <a:effectLst>
                  <a:glow rad="165100">
                    <a:schemeClr val="tx1"/>
                  </a:glow>
                </a:effectLst>
                <a:ea typeface="ＭＳ Ｐゴシック" charset="0"/>
              </a:rPr>
              <a:t>dapat</a:t>
            </a:r>
            <a:r>
              <a:rPr lang="en-US" sz="4000" b="1" dirty="0">
                <a:effectLst>
                  <a:glow rad="165100">
                    <a:schemeClr val="tx1"/>
                  </a:glow>
                </a:effectLst>
                <a:ea typeface="ＭＳ Ｐゴシック" charset="0"/>
              </a:rPr>
              <a:t> </a:t>
            </a:r>
            <a:r>
              <a:rPr lang="en-US" sz="4000" b="1" dirty="0" err="1">
                <a:effectLst>
                  <a:glow rad="165100">
                    <a:schemeClr val="tx1"/>
                  </a:glow>
                </a:effectLst>
                <a:ea typeface="ＭＳ Ｐゴシック" charset="0"/>
              </a:rPr>
              <a:t>menutup</a:t>
            </a:r>
            <a:r>
              <a:rPr lang="en-US" sz="4000" b="1" dirty="0">
                <a:effectLst>
                  <a:glow rad="165100">
                    <a:schemeClr val="tx1"/>
                  </a:glow>
                </a:effectLst>
                <a:ea typeface="ＭＳ Ｐゴシック" charset="0"/>
              </a:rPr>
              <a:t>; </a:t>
            </a:r>
            <a:r>
              <a:rPr lang="en-US" sz="4000" b="1" dirty="0" err="1">
                <a:effectLst>
                  <a:glow rad="165100">
                    <a:schemeClr val="tx1"/>
                  </a:glow>
                </a:effectLst>
                <a:ea typeface="ＭＳ Ｐゴシック" charset="0"/>
              </a:rPr>
              <a:t>apabila</a:t>
            </a:r>
            <a:r>
              <a:rPr lang="en-US" sz="4000" b="1" dirty="0">
                <a:effectLst>
                  <a:glow rad="165100">
                    <a:schemeClr val="tx1"/>
                  </a:glow>
                </a:effectLst>
                <a:ea typeface="ＭＳ Ｐゴシック" charset="0"/>
              </a:rPr>
              <a:t> </a:t>
            </a:r>
            <a:r>
              <a:rPr lang="en-US" sz="4000" b="1" dirty="0" err="1">
                <a:effectLst>
                  <a:glow rad="165100">
                    <a:schemeClr val="tx1"/>
                  </a:glow>
                </a:effectLst>
                <a:ea typeface="ＭＳ Ｐゴシック" charset="0"/>
              </a:rPr>
              <a:t>Ia</a:t>
            </a:r>
            <a:r>
              <a:rPr lang="en-US" sz="4000" b="1" dirty="0">
                <a:effectLst>
                  <a:glow rad="165100">
                    <a:schemeClr val="tx1"/>
                  </a:glow>
                </a:effectLst>
                <a:ea typeface="ＭＳ Ｐゴシック" charset="0"/>
              </a:rPr>
              <a:t> </a:t>
            </a:r>
            <a:r>
              <a:rPr lang="en-US" sz="4000" b="1" dirty="0" err="1">
                <a:effectLst>
                  <a:glow rad="165100">
                    <a:schemeClr val="tx1"/>
                  </a:glow>
                </a:effectLst>
                <a:ea typeface="ＭＳ Ｐゴシック" charset="0"/>
              </a:rPr>
              <a:t>menutup</a:t>
            </a:r>
            <a:r>
              <a:rPr lang="en-US" sz="4000" b="1" dirty="0">
                <a:effectLst>
                  <a:glow rad="165100">
                    <a:schemeClr val="tx1"/>
                  </a:glow>
                </a:effectLst>
                <a:ea typeface="ＭＳ Ｐゴシック" charset="0"/>
              </a:rPr>
              <a:t>, </a:t>
            </a:r>
            <a:r>
              <a:rPr lang="en-US" sz="4000" b="1" dirty="0" err="1">
                <a:effectLst>
                  <a:glow rad="165100">
                    <a:schemeClr val="tx1"/>
                  </a:glow>
                </a:effectLst>
                <a:ea typeface="ＭＳ Ｐゴシック" charset="0"/>
              </a:rPr>
              <a:t>tidak</a:t>
            </a:r>
            <a:r>
              <a:rPr lang="en-US" sz="4000" b="1" dirty="0">
                <a:effectLst>
                  <a:glow rad="165100">
                    <a:schemeClr val="tx1"/>
                  </a:glow>
                </a:effectLst>
                <a:ea typeface="ＭＳ Ｐゴシック" charset="0"/>
              </a:rPr>
              <a:t> </a:t>
            </a:r>
            <a:r>
              <a:rPr lang="en-US" sz="4000" b="1" dirty="0" err="1">
                <a:effectLst>
                  <a:glow rad="165100">
                    <a:schemeClr val="tx1"/>
                  </a:glow>
                </a:effectLst>
                <a:ea typeface="ＭＳ Ｐゴシック" charset="0"/>
              </a:rPr>
              <a:t>ada</a:t>
            </a:r>
            <a:r>
              <a:rPr lang="en-US" sz="4000" b="1" dirty="0">
                <a:effectLst>
                  <a:glow rad="165100">
                    <a:schemeClr val="tx1"/>
                  </a:glow>
                </a:effectLst>
                <a:ea typeface="ＭＳ Ｐゴシック" charset="0"/>
              </a:rPr>
              <a:t> yang </a:t>
            </a:r>
            <a:r>
              <a:rPr lang="en-US" sz="4000" b="1" dirty="0" err="1">
                <a:effectLst>
                  <a:glow rad="165100">
                    <a:schemeClr val="tx1"/>
                  </a:glow>
                </a:effectLst>
                <a:ea typeface="ＭＳ Ｐゴシック" charset="0"/>
              </a:rPr>
              <a:t>dapat</a:t>
            </a:r>
            <a:r>
              <a:rPr lang="en-US" sz="4000" b="1" dirty="0">
                <a:effectLst>
                  <a:glow rad="165100">
                    <a:schemeClr val="tx1"/>
                  </a:glow>
                </a:effectLst>
                <a:ea typeface="ＭＳ Ｐゴシック" charset="0"/>
              </a:rPr>
              <a:t> </a:t>
            </a:r>
            <a:r>
              <a:rPr lang="en-US" sz="4000" b="1" dirty="0" err="1">
                <a:effectLst>
                  <a:glow rad="165100">
                    <a:schemeClr val="tx1"/>
                  </a:glow>
                </a:effectLst>
                <a:ea typeface="ＭＳ Ｐゴシック" charset="0"/>
              </a:rPr>
              <a:t>membuka</a:t>
            </a:r>
            <a:r>
              <a:rPr lang="ru-RU" sz="4000" b="1" dirty="0">
                <a:effectLst>
                  <a:glow rad="165100">
                    <a:schemeClr val="tx1"/>
                  </a:glow>
                </a:effectLst>
                <a:ea typeface="ＭＳ Ｐゴシック" charset="0"/>
              </a:rPr>
              <a:t>"</a:t>
            </a:r>
            <a:r>
              <a:rPr lang="en-US" sz="4000" b="1" dirty="0">
                <a:effectLst>
                  <a:glow rad="165100">
                    <a:schemeClr val="tx1"/>
                  </a:glow>
                </a:effectLst>
                <a:ea typeface="ＭＳ Ｐゴシック" charset="0"/>
              </a:rPr>
              <a:t> (3:7c TB).</a:t>
            </a:r>
          </a:p>
        </p:txBody>
      </p:sp>
      <p:pic>
        <p:nvPicPr>
          <p:cNvPr id="3" name="Picture 2"/>
          <p:cNvPicPr>
            <a:picLocks noChangeAspect="1"/>
          </p:cNvPicPr>
          <p:nvPr/>
        </p:nvPicPr>
        <p:blipFill>
          <a:blip r:embed="rId3"/>
          <a:stretch>
            <a:fillRect/>
          </a:stretch>
        </p:blipFill>
        <p:spPr>
          <a:xfrm>
            <a:off x="1658673" y="2509981"/>
            <a:ext cx="6018808" cy="4017517"/>
          </a:xfrm>
          <a:prstGeom prst="rect">
            <a:avLst/>
          </a:prstGeom>
        </p:spPr>
      </p:pic>
    </p:spTree>
    <p:extLst>
      <p:ext uri="{BB962C8B-B14F-4D97-AF65-F5344CB8AC3E}">
        <p14:creationId xmlns:p14="http://schemas.microsoft.com/office/powerpoint/2010/main" val="7598763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3 philadelphia doo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0175" y="2036258"/>
            <a:ext cx="3409951" cy="4543425"/>
          </a:xfrm>
          <a:prstGeom prst="rect">
            <a:avLst/>
          </a:prstGeom>
        </p:spPr>
      </p:pic>
      <p:sp>
        <p:nvSpPr>
          <p:cNvPr id="7" name="Rectangle 2"/>
          <p:cNvSpPr txBox="1">
            <a:spLocks noChangeArrowheads="1"/>
          </p:cNvSpPr>
          <p:nvPr/>
        </p:nvSpPr>
        <p:spPr>
          <a:xfrm>
            <a:off x="0" y="37255"/>
            <a:ext cx="9144000" cy="1328192"/>
          </a:xfrm>
          <a:prstGeom prst="rect">
            <a:avLst/>
          </a:prstGeom>
          <a:gradFill flip="none" rotWithShape="1">
            <a:gsLst>
              <a:gs pos="0">
                <a:srgbClr val="008000"/>
              </a:gs>
              <a:gs pos="100000">
                <a:schemeClr val="tx1"/>
              </a:gs>
            </a:gsLst>
            <a:path path="rect">
              <a:fillToRect l="50000" t="50000" r="50000" b="50000"/>
            </a:path>
            <a:tileRect/>
          </a:gradFill>
          <a:effectLst>
            <a:outerShdw blurRad="63500" dist="35921" dir="2700000" algn="ctr" rotWithShape="0">
              <a:schemeClr val="tx2">
                <a:alpha val="74998"/>
              </a:schemeClr>
            </a:outerShdw>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en-US" sz="3200" b="1" dirty="0" err="1"/>
              <a:t>Pujian</a:t>
            </a:r>
            <a:r>
              <a:rPr lang="en-US" sz="3200" b="1" dirty="0"/>
              <a:t>: </a:t>
            </a:r>
            <a:r>
              <a:rPr lang="en-US" sz="3200" b="1" dirty="0" err="1"/>
              <a:t>Dia</a:t>
            </a:r>
            <a:r>
              <a:rPr lang="en-US" sz="3200" b="1" dirty="0"/>
              <a:t> </a:t>
            </a:r>
            <a:r>
              <a:rPr lang="en-US" sz="3200" b="1" dirty="0" err="1"/>
              <a:t>memberi</a:t>
            </a:r>
            <a:r>
              <a:rPr lang="en-US" sz="3200" b="1" dirty="0"/>
              <a:t> </a:t>
            </a:r>
            <a:r>
              <a:rPr lang="en-US" sz="3200" b="1" dirty="0" err="1"/>
              <a:t>mereka</a:t>
            </a:r>
            <a:r>
              <a:rPr lang="en-US" sz="3200" b="1" dirty="0"/>
              <a:t> </a:t>
            </a:r>
            <a:r>
              <a:rPr lang="en-US" sz="3200" b="1" dirty="0" err="1"/>
              <a:t>kesempatan</a:t>
            </a:r>
            <a:r>
              <a:rPr lang="en-US" sz="3200" b="1" dirty="0"/>
              <a:t> </a:t>
            </a:r>
            <a:r>
              <a:rPr lang="en-US" sz="3200" b="1" dirty="0" err="1"/>
              <a:t>berdasarkan</a:t>
            </a:r>
            <a:r>
              <a:rPr lang="en-US" sz="3200" b="1" dirty="0"/>
              <a:t> </a:t>
            </a:r>
            <a:r>
              <a:rPr lang="en-US" sz="3200" b="1" dirty="0" err="1"/>
              <a:t>kesetiaan</a:t>
            </a:r>
            <a:r>
              <a:rPr lang="en-US" sz="3200" b="1" dirty="0"/>
              <a:t> </a:t>
            </a:r>
            <a:r>
              <a:rPr lang="en-US" sz="3200" b="1" dirty="0" err="1"/>
              <a:t>mereka</a:t>
            </a:r>
            <a:r>
              <a:rPr lang="en-US" sz="3200" b="1" dirty="0"/>
              <a:t> (3:8).</a:t>
            </a:r>
            <a:endParaRPr lang="en-US" sz="3200" b="1" dirty="0">
              <a:solidFill>
                <a:prstClr val="white"/>
              </a:solidFill>
              <a:ea typeface="ＭＳ Ｐゴシック" charset="0"/>
            </a:endParaRPr>
          </a:p>
        </p:txBody>
      </p:sp>
      <p:sp>
        <p:nvSpPr>
          <p:cNvPr id="841730" name="Rectangle 2"/>
          <p:cNvSpPr>
            <a:spLocks noGrp="1" noChangeArrowheads="1"/>
          </p:cNvSpPr>
          <p:nvPr>
            <p:ph type="title"/>
          </p:nvPr>
        </p:nvSpPr>
        <p:spPr>
          <a:xfrm>
            <a:off x="3163267" y="1669925"/>
            <a:ext cx="5980733" cy="5188075"/>
          </a:xfrm>
          <a:effectLst>
            <a:outerShdw blurRad="63500" dist="35921" dir="2700000" algn="ctr" rotWithShape="0">
              <a:schemeClr val="tx2">
                <a:alpha val="74998"/>
              </a:schemeClr>
            </a:outerShdw>
          </a:effectLst>
        </p:spPr>
        <p:txBody>
          <a:bodyPr>
            <a:normAutofit fontScale="90000"/>
          </a:bodyPr>
          <a:lstStyle/>
          <a:p>
            <a:pPr>
              <a:defRPr/>
            </a:pPr>
            <a:r>
              <a:rPr lang="ru-RU" sz="3600" b="1" dirty="0">
                <a:solidFill>
                  <a:prstClr val="white"/>
                </a:solidFill>
                <a:ea typeface="ＭＳ Ｐゴシック" charset="0"/>
              </a:rPr>
              <a:t>"</a:t>
            </a:r>
            <a:r>
              <a:rPr lang="en-US" sz="3600" b="1" dirty="0" err="1">
                <a:solidFill>
                  <a:prstClr val="white"/>
                </a:solidFill>
                <a:ea typeface="ＭＳ Ｐゴシック" charset="0"/>
              </a:rPr>
              <a:t>Aku</a:t>
            </a:r>
            <a:r>
              <a:rPr lang="en-US" sz="3600" b="1" dirty="0">
                <a:solidFill>
                  <a:prstClr val="white"/>
                </a:solidFill>
                <a:ea typeface="ＭＳ Ｐゴシック" charset="0"/>
              </a:rPr>
              <a:t> </a:t>
            </a:r>
            <a:r>
              <a:rPr lang="en-US" sz="3600" b="1" dirty="0" err="1">
                <a:solidFill>
                  <a:prstClr val="white"/>
                </a:solidFill>
                <a:ea typeface="ＭＳ Ｐゴシック" charset="0"/>
              </a:rPr>
              <a:t>tahu</a:t>
            </a:r>
            <a:r>
              <a:rPr lang="en-US" sz="3600" b="1" dirty="0">
                <a:solidFill>
                  <a:prstClr val="white"/>
                </a:solidFill>
                <a:ea typeface="ＭＳ Ｐゴシック" charset="0"/>
              </a:rPr>
              <a:t> </a:t>
            </a:r>
            <a:r>
              <a:rPr lang="en-US" sz="3600" b="1" dirty="0" err="1">
                <a:solidFill>
                  <a:prstClr val="white"/>
                </a:solidFill>
                <a:ea typeface="ＭＳ Ｐゴシック" charset="0"/>
              </a:rPr>
              <a:t>segala</a:t>
            </a:r>
            <a:r>
              <a:rPr lang="en-US" sz="3600" b="1" dirty="0">
                <a:solidFill>
                  <a:prstClr val="white"/>
                </a:solidFill>
                <a:ea typeface="ＭＳ Ｐゴシック" charset="0"/>
              </a:rPr>
              <a:t> </a:t>
            </a:r>
            <a:r>
              <a:rPr lang="en-US" sz="3600" b="1" dirty="0" err="1">
                <a:solidFill>
                  <a:prstClr val="white"/>
                </a:solidFill>
                <a:ea typeface="ＭＳ Ｐゴシック" charset="0"/>
              </a:rPr>
              <a:t>pekerjaanmu</a:t>
            </a:r>
            <a:r>
              <a:rPr lang="en-US" sz="3600" b="1" dirty="0">
                <a:solidFill>
                  <a:prstClr val="white"/>
                </a:solidFill>
                <a:ea typeface="ＭＳ Ｐゴシック" charset="0"/>
              </a:rPr>
              <a:t>: </a:t>
            </a:r>
            <a:r>
              <a:rPr lang="en-US" sz="3600" b="1" dirty="0" err="1">
                <a:solidFill>
                  <a:prstClr val="white"/>
                </a:solidFill>
                <a:ea typeface="ＭＳ Ｐゴシック" charset="0"/>
              </a:rPr>
              <a:t>lihatlah</a:t>
            </a:r>
            <a:r>
              <a:rPr lang="en-US" sz="3600" b="1" dirty="0">
                <a:solidFill>
                  <a:prstClr val="white"/>
                </a:solidFill>
                <a:ea typeface="ＭＳ Ｐゴシック" charset="0"/>
              </a:rPr>
              <a:t>, </a:t>
            </a:r>
            <a:r>
              <a:rPr lang="en-US" sz="3600" b="1" dirty="0" err="1">
                <a:solidFill>
                  <a:prstClr val="white"/>
                </a:solidFill>
                <a:ea typeface="ＭＳ Ｐゴシック" charset="0"/>
              </a:rPr>
              <a:t>Aku</a:t>
            </a:r>
            <a:r>
              <a:rPr lang="en-US" sz="3600" b="1" dirty="0">
                <a:solidFill>
                  <a:prstClr val="white"/>
                </a:solidFill>
                <a:ea typeface="ＭＳ Ｐゴシック" charset="0"/>
              </a:rPr>
              <a:t> </a:t>
            </a:r>
            <a:r>
              <a:rPr lang="en-US" sz="3600" b="1" dirty="0" err="1">
                <a:solidFill>
                  <a:prstClr val="white"/>
                </a:solidFill>
                <a:ea typeface="ＭＳ Ｐゴシック" charset="0"/>
              </a:rPr>
              <a:t>telah</a:t>
            </a:r>
            <a:r>
              <a:rPr lang="en-US" sz="3600" b="1" dirty="0">
                <a:solidFill>
                  <a:prstClr val="white"/>
                </a:solidFill>
                <a:ea typeface="ＭＳ Ｐゴシック" charset="0"/>
              </a:rPr>
              <a:t> </a:t>
            </a:r>
            <a:r>
              <a:rPr lang="en-US" sz="3600" b="1" dirty="0" err="1">
                <a:solidFill>
                  <a:prstClr val="white"/>
                </a:solidFill>
                <a:ea typeface="ＭＳ Ｐゴシック" charset="0"/>
              </a:rPr>
              <a:t>membuka</a:t>
            </a:r>
            <a:r>
              <a:rPr lang="en-US" sz="3600" b="1" dirty="0">
                <a:solidFill>
                  <a:prstClr val="white"/>
                </a:solidFill>
                <a:ea typeface="ＭＳ Ｐゴシック" charset="0"/>
              </a:rPr>
              <a:t> </a:t>
            </a:r>
            <a:r>
              <a:rPr lang="en-US" sz="3600" b="1" dirty="0" err="1">
                <a:solidFill>
                  <a:prstClr val="white"/>
                </a:solidFill>
                <a:ea typeface="ＭＳ Ｐゴシック" charset="0"/>
              </a:rPr>
              <a:t>pintu</a:t>
            </a:r>
            <a:r>
              <a:rPr lang="en-US" sz="3600" b="1" dirty="0">
                <a:solidFill>
                  <a:prstClr val="white"/>
                </a:solidFill>
                <a:ea typeface="ＭＳ Ｐゴシック" charset="0"/>
              </a:rPr>
              <a:t>  </a:t>
            </a:r>
            <a:r>
              <a:rPr lang="en-US" sz="3600" b="1" dirty="0" err="1">
                <a:solidFill>
                  <a:prstClr val="white"/>
                </a:solidFill>
                <a:ea typeface="ＭＳ Ｐゴシック" charset="0"/>
              </a:rPr>
              <a:t>bagimu</a:t>
            </a:r>
            <a:r>
              <a:rPr lang="en-US" sz="3600" b="1" dirty="0">
                <a:solidFill>
                  <a:prstClr val="white"/>
                </a:solidFill>
                <a:ea typeface="ＭＳ Ｐゴシック" charset="0"/>
              </a:rPr>
              <a:t>, yang </a:t>
            </a:r>
            <a:r>
              <a:rPr lang="en-US" sz="3600" b="1" dirty="0" err="1">
                <a:solidFill>
                  <a:prstClr val="white"/>
                </a:solidFill>
                <a:ea typeface="ＭＳ Ｐゴシック" charset="0"/>
              </a:rPr>
              <a:t>tidak</a:t>
            </a:r>
            <a:r>
              <a:rPr lang="en-US" sz="3600" b="1" dirty="0">
                <a:solidFill>
                  <a:prstClr val="white"/>
                </a:solidFill>
                <a:ea typeface="ＭＳ Ｐゴシック" charset="0"/>
              </a:rPr>
              <a:t> </a:t>
            </a:r>
            <a:r>
              <a:rPr lang="en-US" sz="3600" b="1" dirty="0" err="1">
                <a:solidFill>
                  <a:prstClr val="white"/>
                </a:solidFill>
                <a:ea typeface="ＭＳ Ｐゴシック" charset="0"/>
              </a:rPr>
              <a:t>dapat</a:t>
            </a:r>
            <a:r>
              <a:rPr lang="en-US" sz="3600" b="1" dirty="0">
                <a:solidFill>
                  <a:prstClr val="white"/>
                </a:solidFill>
                <a:ea typeface="ＭＳ Ｐゴシック" charset="0"/>
              </a:rPr>
              <a:t> </a:t>
            </a:r>
            <a:r>
              <a:rPr lang="en-US" sz="3600" b="1" dirty="0" err="1">
                <a:solidFill>
                  <a:prstClr val="white"/>
                </a:solidFill>
                <a:ea typeface="ＭＳ Ｐゴシック" charset="0"/>
              </a:rPr>
              <a:t>ditutup</a:t>
            </a:r>
            <a:r>
              <a:rPr lang="en-US" sz="3600" b="1" dirty="0">
                <a:solidFill>
                  <a:prstClr val="white"/>
                </a:solidFill>
                <a:ea typeface="ＭＳ Ｐゴシック" charset="0"/>
              </a:rPr>
              <a:t> </a:t>
            </a:r>
            <a:r>
              <a:rPr lang="en-US" sz="3600" b="1" dirty="0" err="1">
                <a:solidFill>
                  <a:prstClr val="white"/>
                </a:solidFill>
                <a:ea typeface="ＭＳ Ｐゴシック" charset="0"/>
              </a:rPr>
              <a:t>oleh</a:t>
            </a:r>
            <a:r>
              <a:rPr lang="en-US" sz="3600" b="1" dirty="0">
                <a:solidFill>
                  <a:prstClr val="white"/>
                </a:solidFill>
                <a:ea typeface="ＭＳ Ｐゴシック" charset="0"/>
              </a:rPr>
              <a:t> </a:t>
            </a:r>
            <a:r>
              <a:rPr lang="en-US" sz="3600" b="1" dirty="0" err="1">
                <a:solidFill>
                  <a:prstClr val="white"/>
                </a:solidFill>
                <a:ea typeface="ＭＳ Ｐゴシック" charset="0"/>
              </a:rPr>
              <a:t>seorangpun</a:t>
            </a:r>
            <a:r>
              <a:rPr lang="en-US" sz="3600" b="1" dirty="0">
                <a:solidFill>
                  <a:prstClr val="white"/>
                </a:solidFill>
                <a:ea typeface="ＭＳ Ｐゴシック" charset="0"/>
              </a:rPr>
              <a:t>. Aku </a:t>
            </a:r>
            <a:r>
              <a:rPr lang="en-US" sz="3600" b="1" dirty="0" err="1">
                <a:solidFill>
                  <a:prstClr val="white"/>
                </a:solidFill>
                <a:ea typeface="ＭＳ Ｐゴシック" charset="0"/>
              </a:rPr>
              <a:t>tahu</a:t>
            </a:r>
            <a:r>
              <a:rPr lang="en-US" sz="3600" b="1" dirty="0">
                <a:solidFill>
                  <a:prstClr val="white"/>
                </a:solidFill>
                <a:ea typeface="ＭＳ Ｐゴシック" charset="0"/>
              </a:rPr>
              <a:t> </a:t>
            </a:r>
            <a:r>
              <a:rPr lang="en-US" sz="3600" b="1" dirty="0" err="1">
                <a:solidFill>
                  <a:prstClr val="white"/>
                </a:solidFill>
                <a:ea typeface="ＭＳ Ｐゴシック" charset="0"/>
              </a:rPr>
              <a:t>bahwa</a:t>
            </a:r>
            <a:r>
              <a:rPr lang="en-US" sz="3600" b="1" dirty="0">
                <a:solidFill>
                  <a:prstClr val="white"/>
                </a:solidFill>
                <a:ea typeface="ＭＳ Ｐゴシック" charset="0"/>
              </a:rPr>
              <a:t> </a:t>
            </a:r>
            <a:r>
              <a:rPr lang="en-US" sz="3600" b="1" dirty="0" err="1">
                <a:solidFill>
                  <a:prstClr val="white"/>
                </a:solidFill>
                <a:ea typeface="ＭＳ Ｐゴシック" charset="0"/>
              </a:rPr>
              <a:t>kekuatanmu</a:t>
            </a:r>
            <a:r>
              <a:rPr lang="en-US" sz="3600" b="1" dirty="0">
                <a:solidFill>
                  <a:prstClr val="white"/>
                </a:solidFill>
                <a:ea typeface="ＭＳ Ｐゴシック" charset="0"/>
              </a:rPr>
              <a:t> tidak </a:t>
            </a:r>
            <a:r>
              <a:rPr lang="en-US" sz="3600" b="1" dirty="0" err="1">
                <a:solidFill>
                  <a:prstClr val="white"/>
                </a:solidFill>
                <a:ea typeface="ＭＳ Ｐゴシック" charset="0"/>
              </a:rPr>
              <a:t>seberapa</a:t>
            </a:r>
            <a:r>
              <a:rPr lang="en-US" sz="3600" b="1" dirty="0">
                <a:solidFill>
                  <a:prstClr val="white"/>
                </a:solidFill>
                <a:ea typeface="ＭＳ Ｐゴシック" charset="0"/>
              </a:rPr>
              <a:t>, </a:t>
            </a:r>
            <a:r>
              <a:rPr lang="en-US" sz="3600" b="1" dirty="0" err="1">
                <a:solidFill>
                  <a:prstClr val="white"/>
                </a:solidFill>
                <a:ea typeface="ＭＳ Ｐゴシック" charset="0"/>
              </a:rPr>
              <a:t>namun</a:t>
            </a:r>
            <a:r>
              <a:rPr lang="en-US" sz="3600" b="1" dirty="0">
                <a:solidFill>
                  <a:prstClr val="white"/>
                </a:solidFill>
                <a:ea typeface="ＭＳ Ｐゴシック" charset="0"/>
              </a:rPr>
              <a:t> engkau </a:t>
            </a:r>
            <a:r>
              <a:rPr lang="en-US" sz="3600" b="1" dirty="0" err="1">
                <a:solidFill>
                  <a:prstClr val="white"/>
                </a:solidFill>
                <a:ea typeface="ＭＳ Ｐゴシック" charset="0"/>
              </a:rPr>
              <a:t>menuruti</a:t>
            </a:r>
            <a:r>
              <a:rPr lang="en-US" sz="3600" b="1" dirty="0">
                <a:solidFill>
                  <a:prstClr val="white"/>
                </a:solidFill>
                <a:ea typeface="ＭＳ Ｐゴシック" charset="0"/>
              </a:rPr>
              <a:t> </a:t>
            </a:r>
            <a:r>
              <a:rPr lang="en-US" sz="3600" b="1" dirty="0" err="1">
                <a:solidFill>
                  <a:prstClr val="white"/>
                </a:solidFill>
                <a:ea typeface="ＭＳ Ｐゴシック" charset="0"/>
              </a:rPr>
              <a:t>firman</a:t>
            </a:r>
            <a:r>
              <a:rPr lang="en-US" sz="3600" b="1" dirty="0">
                <a:solidFill>
                  <a:prstClr val="white"/>
                </a:solidFill>
                <a:ea typeface="ＭＳ Ｐゴシック" charset="0"/>
              </a:rPr>
              <a:t>-Ku dan engkau tidak </a:t>
            </a:r>
            <a:r>
              <a:rPr lang="en-US" sz="3600" b="1" dirty="0" err="1">
                <a:solidFill>
                  <a:prstClr val="white"/>
                </a:solidFill>
                <a:ea typeface="ＭＳ Ｐゴシック" charset="0"/>
              </a:rPr>
              <a:t>menyangkal</a:t>
            </a:r>
            <a:r>
              <a:rPr lang="en-US" sz="3600" b="1" dirty="0">
                <a:solidFill>
                  <a:prstClr val="white"/>
                </a:solidFill>
                <a:ea typeface="ＭＳ Ｐゴシック" charset="0"/>
              </a:rPr>
              <a:t> </a:t>
            </a:r>
            <a:r>
              <a:rPr lang="en-US" sz="3600" b="1" dirty="0" err="1">
                <a:solidFill>
                  <a:prstClr val="white"/>
                </a:solidFill>
                <a:ea typeface="ＭＳ Ｐゴシック" charset="0"/>
              </a:rPr>
              <a:t>nama</a:t>
            </a:r>
            <a:r>
              <a:rPr lang="en-US" sz="3600" b="1" dirty="0">
                <a:solidFill>
                  <a:prstClr val="white"/>
                </a:solidFill>
                <a:ea typeface="ＭＳ Ｐゴシック" charset="0"/>
              </a:rPr>
              <a:t>-Ku</a:t>
            </a:r>
            <a:r>
              <a:rPr lang="ru-RU" sz="3600" b="1" dirty="0">
                <a:solidFill>
                  <a:prstClr val="white"/>
                </a:solidFill>
                <a:ea typeface="ＭＳ Ｐゴシック" charset="0"/>
              </a:rPr>
              <a:t>"</a:t>
            </a:r>
            <a:r>
              <a:rPr lang="en-US" sz="3600" b="1" dirty="0">
                <a:solidFill>
                  <a:prstClr val="white"/>
                </a:solidFill>
                <a:ea typeface="ＭＳ Ｐゴシック" charset="0"/>
              </a:rPr>
              <a:t> (3:8 TB).</a:t>
            </a:r>
          </a:p>
        </p:txBody>
      </p:sp>
    </p:spTree>
    <p:extLst>
      <p:ext uri="{BB962C8B-B14F-4D97-AF65-F5344CB8AC3E}">
        <p14:creationId xmlns:p14="http://schemas.microsoft.com/office/powerpoint/2010/main" val="659061890"/>
      </p:ext>
    </p:extLst>
  </p:cSld>
  <p:clrMapOvr>
    <a:overrideClrMapping bg1="lt1" tx1="dk1" bg2="lt2" tx2="dk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0769"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825"/>
            <a:chOff x="3059832" y="2348880"/>
            <a:chExt cx="2664304" cy="2664312"/>
          </a:xfrm>
        </p:grpSpPr>
        <p:sp>
          <p:nvSpPr>
            <p:cNvPr id="800795" name="Oval Callout 2"/>
            <p:cNvSpPr>
              <a:spLocks noChangeArrowheads="1"/>
            </p:cNvSpPr>
            <p:nvPr/>
          </p:nvSpPr>
          <p:spPr bwMode="auto">
            <a:xfrm>
              <a:off x="3059832" y="2348880"/>
              <a:ext cx="2664304" cy="2664312"/>
            </a:xfrm>
            <a:prstGeom prst="wedgeEllipseCallout">
              <a:avLst>
                <a:gd name="adj1" fmla="val 107778"/>
                <a:gd name="adj2" fmla="val 57255"/>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116165" y="2472580"/>
              <a:ext cx="2551639" cy="2308746"/>
            </a:xfrm>
            <a:prstGeom prst="rect">
              <a:avLst/>
            </a:prstGeom>
            <a:noFill/>
            <a:ln>
              <a:noFill/>
            </a:ln>
          </p:spPr>
          <p:txBody>
            <a:bodyPr wrap="square">
              <a:spAutoFit/>
            </a:bodyPr>
            <a:lstStyle/>
            <a:p>
              <a:pPr algn="ct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Kristus</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Kudus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dan</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benar</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memegang</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kunci</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Daud</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sp>
        <p:nvSpPr>
          <p:cNvPr id="800775" name="Title 1"/>
          <p:cNvSpPr>
            <a:spLocks noGrp="1"/>
          </p:cNvSpPr>
          <p:nvPr>
            <p:ph type="title"/>
          </p:nvPr>
        </p:nvSpPr>
        <p:spPr>
          <a:xfrm>
            <a:off x="-31750" y="-26988"/>
            <a:ext cx="9212263" cy="719138"/>
          </a:xfrm>
        </p:spPr>
        <p:txBody>
          <a:bodyPr>
            <a:normAutofit fontScale="90000"/>
          </a:bodyPr>
          <a:lstStyle/>
          <a:p>
            <a:r>
              <a:rPr lang="en-US" dirty="0" err="1">
                <a:latin typeface="Arial" charset="0"/>
                <a:ea typeface="ＭＳ Ｐゴシック" charset="0"/>
              </a:rPr>
              <a:t>Filadelfia</a:t>
            </a:r>
            <a:r>
              <a:rPr lang="en-US" dirty="0">
                <a:latin typeface="Arial" charset="0"/>
                <a:ea typeface="ＭＳ Ｐゴシック" charset="0"/>
              </a:rPr>
              <a:t> (Why 3:7-13)</a:t>
            </a:r>
          </a:p>
        </p:txBody>
      </p:sp>
      <p:sp>
        <p:nvSpPr>
          <p:cNvPr id="8" name="TextBox 7"/>
          <p:cNvSpPr txBox="1"/>
          <p:nvPr/>
        </p:nvSpPr>
        <p:spPr>
          <a:xfrm>
            <a:off x="107950" y="5013325"/>
            <a:ext cx="1885950"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Efesus</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algn="ct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Laodikia</a:t>
            </a:r>
          </a:p>
        </p:txBody>
      </p:sp>
      <p:sp>
        <p:nvSpPr>
          <p:cNvPr id="12" name="TextBox 11"/>
          <p:cNvSpPr txBox="1"/>
          <p:nvPr/>
        </p:nvSpPr>
        <p:spPr>
          <a:xfrm>
            <a:off x="6861175" y="5127625"/>
            <a:ext cx="2174875" cy="461963"/>
          </a:xfrm>
          <a:prstGeom prst="rect">
            <a:avLst/>
          </a:prstGeom>
          <a:noFill/>
        </p:spPr>
        <p:txBody>
          <a:bodyPr>
            <a:spAutoFit/>
          </a:bodyPr>
          <a:lstStyle/>
          <a:p>
            <a:pPr eaLnBrk="0" fontAlgn="base" hangingPunct="0">
              <a:spcBef>
                <a:spcPct val="0"/>
              </a:spcBef>
              <a:spcAft>
                <a:spcPct val="0"/>
              </a:spcAft>
              <a:defRPr/>
            </a:pPr>
            <a:r>
              <a:rPr lang="en-US"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Filadelfia</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Tiatira</a:t>
            </a:r>
          </a:p>
        </p:txBody>
      </p:sp>
      <p:sp>
        <p:nvSpPr>
          <p:cNvPr id="18" name="TextBox 17"/>
          <p:cNvSpPr txBox="1"/>
          <p:nvPr/>
        </p:nvSpPr>
        <p:spPr>
          <a:xfrm>
            <a:off x="971550" y="908050"/>
            <a:ext cx="1887538" cy="461963"/>
          </a:xfrm>
          <a:prstGeom prst="rect">
            <a:avLst/>
          </a:prstGeom>
          <a:noFill/>
        </p:spPr>
        <p:txBody>
          <a:bodyPr>
            <a:spAutoFit/>
          </a:bodyPr>
          <a:lstStyle/>
          <a:p>
            <a:pPr algn="r"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Pergamus</a:t>
            </a:r>
          </a:p>
        </p:txBody>
      </p:sp>
      <p:sp>
        <p:nvSpPr>
          <p:cNvPr id="20" name="TextBox 19"/>
          <p:cNvSpPr txBox="1"/>
          <p:nvPr/>
        </p:nvSpPr>
        <p:spPr>
          <a:xfrm>
            <a:off x="0" y="2924175"/>
            <a:ext cx="1476375" cy="461963"/>
          </a:xfrm>
          <a:prstGeom prst="rect">
            <a:avLst/>
          </a:prstGeom>
          <a:noFill/>
        </p:spPr>
        <p:txBody>
          <a:bodyPr>
            <a:spAutoFit/>
          </a:bodyPr>
          <a:lstStyle/>
          <a:p>
            <a:pPr algn="r" eaLnBrk="0" fontAlgn="base" hangingPunct="0">
              <a:spcBef>
                <a:spcPct val="0"/>
              </a:spcBef>
              <a:spcAft>
                <a:spcPct val="0"/>
              </a:spcAft>
              <a:defRPr/>
            </a:pPr>
            <a:r>
              <a:rPr lang="en-US" sz="2400" b="1" dirty="0" err="1">
                <a:solidFill>
                  <a:prstClr val="white"/>
                </a:solidFill>
                <a:effectLst>
                  <a:outerShdw blurRad="38100" dist="38100" dir="2700000" algn="tl">
                    <a:srgbClr val="000000">
                      <a:alpha val="43137"/>
                    </a:srgbClr>
                  </a:outerShdw>
                </a:effectLst>
                <a:latin typeface="Arial"/>
                <a:ea typeface="ＭＳ Ｐゴシック" charset="0"/>
                <a:cs typeface="Arial"/>
              </a:rPr>
              <a:t>Smirna</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31"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base" hangingPunct="0">
              <a:spcBef>
                <a:spcPct val="0"/>
              </a:spcBef>
              <a:spcAft>
                <a:spcPct val="0"/>
              </a:spcAft>
            </a:pPr>
            <a:r>
              <a:rPr lang="en-US" b="1" dirty="0">
                <a:solidFill>
                  <a:prstClr val="white"/>
                </a:solidFill>
                <a:latin typeface="Arial" charset="0"/>
                <a:cs typeface="Arial" charset="0"/>
              </a:rPr>
              <a:t>359</a:t>
            </a:r>
          </a:p>
        </p:txBody>
      </p:sp>
      <p:grpSp>
        <p:nvGrpSpPr>
          <p:cNvPr id="3" name="Group 2"/>
          <p:cNvGrpSpPr/>
          <p:nvPr/>
        </p:nvGrpSpPr>
        <p:grpSpPr>
          <a:xfrm>
            <a:off x="2999425" y="2277268"/>
            <a:ext cx="2799170" cy="2808288"/>
            <a:chOff x="2999425" y="2277268"/>
            <a:chExt cx="2799170" cy="2808288"/>
          </a:xfrm>
        </p:grpSpPr>
        <p:sp>
          <p:nvSpPr>
            <p:cNvPr id="15" name="Oval 14"/>
            <p:cNvSpPr>
              <a:spLocks noChangeArrowheads="1"/>
            </p:cNvSpPr>
            <p:nvPr/>
          </p:nvSpPr>
          <p:spPr bwMode="auto">
            <a:xfrm>
              <a:off x="2999425" y="2277268"/>
              <a:ext cx="2799170" cy="2808288"/>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 name="TextBox 1"/>
            <p:cNvSpPr txBox="1"/>
            <p:nvPr/>
          </p:nvSpPr>
          <p:spPr>
            <a:xfrm>
              <a:off x="3079594" y="2349500"/>
              <a:ext cx="2645569" cy="2554545"/>
            </a:xfrm>
            <a:prstGeom prst="rect">
              <a:avLst/>
            </a:prstGeom>
            <a:noFill/>
          </p:spPr>
          <p:txBody>
            <a:bodyPr wrap="square" rtlCol="0">
              <a:spAutoFit/>
            </a:bodyPr>
            <a:lstStyle/>
            <a:p>
              <a:pPr algn="ctr" eaLnBrk="0" fontAlgn="base" hangingPunct="0">
                <a:spcBef>
                  <a:spcPct val="0"/>
                </a:spcBef>
                <a:spcAft>
                  <a:spcPct val="0"/>
                </a:spcAft>
                <a:defRPr/>
              </a:pPr>
              <a:r>
                <a:rPr lang="en-US" sz="2000" b="1" dirty="0" err="1">
                  <a:solidFill>
                    <a:prstClr val="white"/>
                  </a:solidFill>
                  <a:effectLst>
                    <a:outerShdw blurRad="38100" dist="38100" dir="2700000" algn="tl">
                      <a:srgbClr val="000000">
                        <a:alpha val="43137"/>
                      </a:srgbClr>
                    </a:outerShdw>
                  </a:effectLst>
                  <a:latin typeface="Arial"/>
                  <a:ea typeface="ＭＳ Ｐゴシック" charset="0"/>
                  <a:cs typeface="Arial"/>
                </a:rPr>
                <a:t>Pujian</a:t>
              </a:r>
              <a:r>
                <a:rPr lang="en-US" sz="2000" b="1" dirty="0">
                  <a:solidFill>
                    <a:prstClr val="white"/>
                  </a:solidFill>
                  <a:effectLst>
                    <a:outerShdw blurRad="38100" dist="38100" dir="2700000" algn="tl">
                      <a:srgbClr val="000000">
                        <a:alpha val="43137"/>
                      </a:srgbClr>
                    </a:outerShdw>
                  </a:effectLst>
                  <a:latin typeface="Arial"/>
                  <a:ea typeface="ＭＳ Ｐゴシック" charset="0"/>
                  <a:cs typeface="Arial"/>
                </a:rPr>
                <a:t>:</a:t>
              </a:r>
            </a:p>
            <a:p>
              <a:pPr algn="ctr" eaLnBrk="0" fontAlgn="base" hangingPunct="0">
                <a:spcBef>
                  <a:spcPct val="0"/>
                </a:spcBef>
                <a:spcAft>
                  <a:spcPct val="0"/>
                </a:spcAft>
                <a:defRPr/>
              </a:pPr>
              <a:r>
                <a:rPr lang="en-US" sz="2000" b="1" dirty="0" err="1">
                  <a:solidFill>
                    <a:prstClr val="white"/>
                  </a:solidFill>
                  <a:effectLst>
                    <a:outerShdw blurRad="38100" dist="38100" dir="2700000" algn="tl">
                      <a:srgbClr val="000000">
                        <a:alpha val="43137"/>
                      </a:srgbClr>
                    </a:outerShdw>
                  </a:effectLst>
                  <a:latin typeface="Arial"/>
                  <a:ea typeface="ＭＳ Ｐゴシック" charset="0"/>
                  <a:cs typeface="Arial"/>
                </a:rPr>
                <a:t>Perbuatan</a:t>
              </a:r>
              <a:r>
                <a:rPr lang="en-US" sz="20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000" b="1" dirty="0" err="1">
                  <a:solidFill>
                    <a:prstClr val="white"/>
                  </a:solidFill>
                  <a:effectLst>
                    <a:outerShdw blurRad="38100" dist="38100" dir="2700000" algn="tl">
                      <a:srgbClr val="000000">
                        <a:alpha val="43137"/>
                      </a:srgbClr>
                    </a:outerShdw>
                  </a:effectLst>
                  <a:latin typeface="Arial"/>
                  <a:ea typeface="ＭＳ Ｐゴシック" charset="0"/>
                  <a:cs typeface="Arial"/>
                </a:rPr>
                <a:t>memegang</a:t>
              </a:r>
              <a:r>
                <a:rPr lang="en-US" sz="20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000" b="1" dirty="0" err="1">
                  <a:solidFill>
                    <a:prstClr val="white"/>
                  </a:solidFill>
                  <a:effectLst>
                    <a:outerShdw blurRad="38100" dist="38100" dir="2700000" algn="tl">
                      <a:srgbClr val="000000">
                        <a:alpha val="43137"/>
                      </a:srgbClr>
                    </a:outerShdw>
                  </a:effectLst>
                  <a:latin typeface="Arial"/>
                  <a:ea typeface="ＭＳ Ｐゴシック" charset="0"/>
                  <a:cs typeface="Arial"/>
                </a:rPr>
                <a:t>Firman</a:t>
              </a:r>
              <a:r>
                <a:rPr lang="en-US" sz="2000" b="1" dirty="0">
                  <a:solidFill>
                    <a:prstClr val="white"/>
                  </a:solidFill>
                  <a:effectLst>
                    <a:outerShdw blurRad="38100" dist="38100" dir="2700000" algn="tl">
                      <a:srgbClr val="000000">
                        <a:alpha val="43137"/>
                      </a:srgbClr>
                    </a:outerShdw>
                  </a:effectLst>
                  <a:latin typeface="Arial"/>
                  <a:ea typeface="ＭＳ Ｐゴシック" charset="0"/>
                  <a:cs typeface="Arial"/>
                </a:rPr>
                <a:t> Kristus dan tidak </a:t>
              </a:r>
              <a:r>
                <a:rPr lang="en-US" sz="2000" b="1" dirty="0" err="1">
                  <a:solidFill>
                    <a:prstClr val="white"/>
                  </a:solidFill>
                  <a:effectLst>
                    <a:outerShdw blurRad="38100" dist="38100" dir="2700000" algn="tl">
                      <a:srgbClr val="000000">
                        <a:alpha val="43137"/>
                      </a:srgbClr>
                    </a:outerShdw>
                  </a:effectLst>
                  <a:latin typeface="Arial"/>
                  <a:ea typeface="ＭＳ Ｐゴシック" charset="0"/>
                  <a:cs typeface="Arial"/>
                </a:rPr>
                <a:t>mengabaikan</a:t>
              </a:r>
              <a:r>
                <a:rPr lang="en-US" sz="20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000" b="1" dirty="0" err="1">
                  <a:solidFill>
                    <a:prstClr val="white"/>
                  </a:solidFill>
                  <a:effectLst>
                    <a:outerShdw blurRad="38100" dist="38100" dir="2700000" algn="tl">
                      <a:srgbClr val="000000">
                        <a:alpha val="43137"/>
                      </a:srgbClr>
                    </a:outerShdw>
                  </a:effectLst>
                  <a:latin typeface="Arial"/>
                  <a:ea typeface="ＭＳ Ｐゴシック" charset="0"/>
                  <a:cs typeface="Arial"/>
                </a:rPr>
                <a:t>namaNya</a:t>
              </a:r>
              <a:r>
                <a:rPr lang="en-US" sz="20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000" b="1" dirty="0" err="1">
                  <a:solidFill>
                    <a:prstClr val="white"/>
                  </a:solidFill>
                  <a:effectLst>
                    <a:outerShdw blurRad="38100" dist="38100" dir="2700000" algn="tl">
                      <a:srgbClr val="000000">
                        <a:alpha val="43137"/>
                      </a:srgbClr>
                    </a:outerShdw>
                  </a:effectLst>
                  <a:latin typeface="Arial"/>
                  <a:ea typeface="ＭＳ Ｐゴシック" charset="0"/>
                  <a:cs typeface="Arial"/>
                </a:rPr>
                <a:t>menanggung</a:t>
              </a:r>
              <a:r>
                <a:rPr lang="en-US" sz="20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000" b="1" dirty="0" err="1">
                  <a:solidFill>
                    <a:prstClr val="white"/>
                  </a:solidFill>
                  <a:effectLst>
                    <a:outerShdw blurRad="38100" dist="38100" dir="2700000" algn="tl">
                      <a:srgbClr val="000000">
                        <a:alpha val="43137"/>
                      </a:srgbClr>
                    </a:outerShdw>
                  </a:effectLst>
                  <a:latin typeface="Arial"/>
                  <a:ea typeface="ＭＳ Ｐゴシック" charset="0"/>
                  <a:cs typeface="Arial"/>
                </a:rPr>
                <a:t>dengan</a:t>
              </a:r>
              <a:r>
                <a:rPr lang="en-US" sz="2000" b="1" dirty="0">
                  <a:solidFill>
                    <a:prstClr val="white"/>
                  </a:solidFill>
                  <a:effectLst>
                    <a:outerShdw blurRad="38100" dist="38100" dir="2700000" algn="tl">
                      <a:srgbClr val="000000">
                        <a:alpha val="43137"/>
                      </a:srgbClr>
                    </a:outerShdw>
                  </a:effectLst>
                  <a:latin typeface="Arial"/>
                  <a:ea typeface="ＭＳ Ｐゴシック" charset="0"/>
                  <a:cs typeface="Arial"/>
                </a:rPr>
                <a:t> </a:t>
              </a:r>
              <a:r>
                <a:rPr lang="en-US" sz="2000" b="1" dirty="0" err="1">
                  <a:solidFill>
                    <a:prstClr val="white"/>
                  </a:solidFill>
                  <a:effectLst>
                    <a:outerShdw blurRad="38100" dist="38100" dir="2700000" algn="tl">
                      <a:srgbClr val="000000">
                        <a:alpha val="43137"/>
                      </a:srgbClr>
                    </a:outerShdw>
                  </a:effectLst>
                  <a:latin typeface="Arial"/>
                  <a:ea typeface="ＭＳ Ｐゴシック" charset="0"/>
                  <a:cs typeface="Arial"/>
                </a:rPr>
                <a:t>sabar</a:t>
              </a:r>
              <a:endParaRPr lang="en-US" sz="20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spTree>
    <p:extLst>
      <p:ext uri="{BB962C8B-B14F-4D97-AF65-F5344CB8AC3E}">
        <p14:creationId xmlns:p14="http://schemas.microsoft.com/office/powerpoint/2010/main" val="18572352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8156" y="713200"/>
            <a:ext cx="9217205" cy="6144803"/>
          </a:xfrm>
          <a:prstGeom prst="rect">
            <a:avLst/>
          </a:prstGeom>
        </p:spPr>
      </p:pic>
      <p:sp>
        <p:nvSpPr>
          <p:cNvPr id="841730" name="Rectangle 2"/>
          <p:cNvSpPr>
            <a:spLocks noGrp="1" noChangeArrowheads="1"/>
          </p:cNvSpPr>
          <p:nvPr>
            <p:ph type="title"/>
          </p:nvPr>
        </p:nvSpPr>
        <p:spPr>
          <a:xfrm>
            <a:off x="0" y="407501"/>
            <a:ext cx="9144000" cy="1328192"/>
          </a:xfrm>
          <a:effectLst/>
        </p:spPr>
        <p:txBody>
          <a:bodyPr>
            <a:normAutofit fontScale="90000"/>
          </a:bodyPr>
          <a:lstStyle/>
          <a:p>
            <a:pPr>
              <a:defRPr/>
            </a:pPr>
            <a:r>
              <a:rPr lang="en-US" b="1" dirty="0" err="1">
                <a:effectLst>
                  <a:glow rad="165100">
                    <a:schemeClr val="tx1"/>
                  </a:glow>
                </a:effectLst>
                <a:ea typeface="ＭＳ Ｐゴシック" charset="0"/>
              </a:rPr>
              <a:t>Yesus</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sudah</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memberikan</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bagi</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gereja</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kita</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banyak</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pintu</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terbuka</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untuk</a:t>
            </a:r>
            <a:r>
              <a:rPr lang="en-US" b="1" dirty="0">
                <a:effectLst>
                  <a:glow rad="165100">
                    <a:schemeClr val="tx1"/>
                  </a:glow>
                </a:effectLst>
                <a:ea typeface="ＭＳ Ｐゴシック" charset="0"/>
              </a:rPr>
              <a:t> </a:t>
            </a:r>
            <a:r>
              <a:rPr lang="en-US" b="1" dirty="0" err="1">
                <a:effectLst>
                  <a:glow rad="165100">
                    <a:schemeClr val="tx1"/>
                  </a:glow>
                </a:effectLst>
                <a:ea typeface="ＭＳ Ｐゴシック" charset="0"/>
              </a:rPr>
              <a:t>bersaksi</a:t>
            </a:r>
            <a:r>
              <a:rPr lang="en-US" b="1" dirty="0">
                <a:effectLst>
                  <a:glow rad="165100">
                    <a:schemeClr val="tx1"/>
                  </a:glow>
                </a:effectLst>
                <a:ea typeface="ＭＳ Ｐゴシック" charset="0"/>
              </a:rPr>
              <a:t>!</a:t>
            </a:r>
          </a:p>
        </p:txBody>
      </p:sp>
      <p:sp>
        <p:nvSpPr>
          <p:cNvPr id="5" name="Rectangle 2"/>
          <p:cNvSpPr txBox="1">
            <a:spLocks noChangeArrowheads="1"/>
          </p:cNvSpPr>
          <p:nvPr/>
        </p:nvSpPr>
        <p:spPr bwMode="auto">
          <a:xfrm>
            <a:off x="197932" y="2632057"/>
            <a:ext cx="5832755"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a:t>
            </a:r>
            <a:r>
              <a:rPr lang="en-US" sz="4000" b="1" dirty="0" err="1">
                <a:solidFill>
                  <a:prstClr val="white"/>
                </a:solidFill>
                <a:effectLst>
                  <a:glow rad="165100">
                    <a:prstClr val="black"/>
                  </a:glow>
                </a:effectLst>
                <a:ea typeface="ＭＳ Ｐゴシック" charset="0"/>
              </a:rPr>
              <a:t>Aku</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telah</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membuka</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pintu</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bagimu</a:t>
            </a:r>
            <a:r>
              <a:rPr lang="en-US" sz="4000" b="1" dirty="0">
                <a:solidFill>
                  <a:prstClr val="white"/>
                </a:solidFill>
                <a:effectLst>
                  <a:glow rad="165100">
                    <a:prstClr val="black"/>
                  </a:glow>
                </a:effectLst>
                <a:ea typeface="ＭＳ Ｐゴシック" charset="0"/>
              </a:rPr>
              <a:t>, yang </a:t>
            </a:r>
            <a:r>
              <a:rPr lang="en-US" sz="4000" b="1" dirty="0" err="1">
                <a:solidFill>
                  <a:prstClr val="white"/>
                </a:solidFill>
                <a:effectLst>
                  <a:glow rad="165100">
                    <a:prstClr val="black"/>
                  </a:glow>
                </a:effectLst>
                <a:ea typeface="ＭＳ Ｐゴシック" charset="0"/>
              </a:rPr>
              <a:t>tidak</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dapat</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ditutup</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oleh</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seorangpun</a:t>
            </a:r>
            <a:r>
              <a:rPr lang="en-US" sz="4000" b="1" dirty="0">
                <a:solidFill>
                  <a:prstClr val="white"/>
                </a:solidFill>
                <a:effectLst>
                  <a:glow rad="165100">
                    <a:prstClr val="black"/>
                  </a:glow>
                </a:effectLst>
                <a:ea typeface="ＭＳ Ｐゴシック" charset="0"/>
              </a:rPr>
              <a:t>…</a:t>
            </a: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 </a:t>
            </a:r>
            <a:br>
              <a:rPr lang="en-US" sz="4000" b="1" dirty="0">
                <a:solidFill>
                  <a:prstClr val="white"/>
                </a:solidFill>
                <a:effectLst>
                  <a:glow rad="165100">
                    <a:prstClr val="black"/>
                  </a:glow>
                </a:effectLst>
                <a:ea typeface="ＭＳ Ｐゴシック" charset="0"/>
              </a:rPr>
            </a:br>
            <a:r>
              <a:rPr lang="en-US" sz="4000" b="1" dirty="0">
                <a:solidFill>
                  <a:prstClr val="white"/>
                </a:solidFill>
                <a:effectLst>
                  <a:glow rad="165100">
                    <a:prstClr val="black"/>
                  </a:glow>
                </a:effectLst>
                <a:ea typeface="ＭＳ Ｐゴシック" charset="0"/>
              </a:rPr>
              <a:t>(3:8 </a:t>
            </a:r>
            <a:r>
              <a:rPr lang="en-US" sz="3600" b="1" dirty="0">
                <a:solidFill>
                  <a:prstClr val="white"/>
                </a:solidFill>
                <a:effectLst>
                  <a:glow rad="165100">
                    <a:prstClr val="black"/>
                  </a:glow>
                </a:effectLst>
                <a:ea typeface="ＭＳ Ｐゴシック" charset="0"/>
              </a:rPr>
              <a:t>TB</a:t>
            </a:r>
            <a:r>
              <a:rPr lang="en-US" sz="4000" b="1" dirty="0">
                <a:solidFill>
                  <a:prstClr val="white"/>
                </a:solidFill>
                <a:effectLst>
                  <a:glow rad="165100">
                    <a:prstClr val="black"/>
                  </a:glow>
                </a:effectLst>
                <a:ea typeface="ＭＳ Ｐゴシック" charset="0"/>
              </a:rPr>
              <a:t>)</a:t>
            </a:r>
          </a:p>
        </p:txBody>
      </p:sp>
    </p:spTree>
    <p:extLst>
      <p:ext uri="{BB962C8B-B14F-4D97-AF65-F5344CB8AC3E}">
        <p14:creationId xmlns:p14="http://schemas.microsoft.com/office/powerpoint/2010/main" val="239049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41730"/>
                                        </p:tgtEl>
                                        <p:attrNameLst>
                                          <p:attrName>style.visibility</p:attrName>
                                        </p:attrNameLst>
                                      </p:cBhvr>
                                      <p:to>
                                        <p:strVal val="visible"/>
                                      </p:to>
                                    </p:set>
                                    <p:animEffect transition="in" filter="fade">
                                      <p:cBhvr>
                                        <p:cTn id="7" dur="2000"/>
                                        <p:tgtEl>
                                          <p:spTgt spid="841730"/>
                                        </p:tgtEl>
                                      </p:cBhvr>
                                    </p:animEffect>
                                    <p:anim calcmode="lin" valueType="num">
                                      <p:cBhvr>
                                        <p:cTn id="8" dur="2000" fill="hold"/>
                                        <p:tgtEl>
                                          <p:spTgt spid="841730"/>
                                        </p:tgtEl>
                                        <p:attrNameLst>
                                          <p:attrName>ppt_w</p:attrName>
                                        </p:attrNameLst>
                                      </p:cBhvr>
                                      <p:tavLst>
                                        <p:tav tm="0" fmla="#ppt_w*sin(2.5*pi*$)">
                                          <p:val>
                                            <p:fltVal val="0"/>
                                          </p:val>
                                        </p:tav>
                                        <p:tav tm="100000">
                                          <p:val>
                                            <p:fltVal val="1"/>
                                          </p:val>
                                        </p:tav>
                                      </p:tavLst>
                                    </p:anim>
                                    <p:anim calcmode="lin" valueType="num">
                                      <p:cBhvr>
                                        <p:cTn id="9" dur="2000" fill="hold"/>
                                        <p:tgtEl>
                                          <p:spTgt spid="8417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1730"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1"/>
            <a:ext cx="9202739" cy="69024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Text Box 17"/>
          <p:cNvSpPr txBox="1">
            <a:spLocks noChangeArrowheads="1"/>
          </p:cNvSpPr>
          <p:nvPr/>
        </p:nvSpPr>
        <p:spPr bwMode="auto">
          <a:xfrm>
            <a:off x="7239000" y="3494090"/>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178" eaLnBrk="0" hangingPunct="0">
              <a:spcBef>
                <a:spcPct val="50000"/>
              </a:spcBef>
              <a:defRPr/>
            </a:pPr>
            <a:r>
              <a:rPr lang="en-US" b="1" dirty="0">
                <a:solidFill>
                  <a:srgbClr val="FFFFFF"/>
                </a:solidFill>
              </a:rPr>
              <a:t>USA</a:t>
            </a:r>
          </a:p>
        </p:txBody>
      </p:sp>
      <p:sp>
        <p:nvSpPr>
          <p:cNvPr id="361477" name="Rectangle 5"/>
          <p:cNvSpPr>
            <a:spLocks noGrp="1" noChangeArrowheads="1"/>
          </p:cNvSpPr>
          <p:nvPr>
            <p:ph type="title"/>
          </p:nvPr>
        </p:nvSpPr>
        <p:spPr>
          <a:xfrm>
            <a:off x="-71436" y="5943600"/>
            <a:ext cx="9251951" cy="990600"/>
          </a:xfrm>
          <a:solidFill>
            <a:srgbClr val="800000"/>
          </a:solidFill>
        </p:spPr>
        <p:txBody>
          <a:bodyPr/>
          <a:lstStyle/>
          <a:p>
            <a:pPr eaLnBrk="1" hangingPunct="1">
              <a:defRPr/>
            </a:pPr>
            <a:r>
              <a:rPr lang="en-US" b="1" dirty="0" err="1">
                <a:cs typeface="+mj-cs"/>
              </a:rPr>
              <a:t>Anggota</a:t>
            </a:r>
            <a:r>
              <a:rPr lang="en-US" b="1" dirty="0">
                <a:cs typeface="+mj-cs"/>
              </a:rPr>
              <a:t> Crossroads 2014</a:t>
            </a:r>
          </a:p>
        </p:txBody>
      </p:sp>
      <p:grpSp>
        <p:nvGrpSpPr>
          <p:cNvPr id="2" name="Group 1"/>
          <p:cNvGrpSpPr>
            <a:grpSpLocks/>
          </p:cNvGrpSpPr>
          <p:nvPr/>
        </p:nvGrpSpPr>
        <p:grpSpPr bwMode="auto">
          <a:xfrm>
            <a:off x="3771903" y="1620839"/>
            <a:ext cx="3154363" cy="4424363"/>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defTabSz="457178" eaLnBrk="0" hangingPunct="0">
                <a:defRPr/>
              </a:pPr>
              <a:endParaRPr lang="en-US">
                <a:solidFill>
                  <a:srgbClr val="FFFFFF"/>
                </a:solidFill>
              </a:endParaRPr>
            </a:p>
          </p:txBody>
        </p:sp>
        <p:sp>
          <p:nvSpPr>
            <p:cNvPr id="361479" name="AutoShape 7"/>
            <p:cNvSpPr>
              <a:spLocks noChangeArrowheads="1"/>
            </p:cNvSpPr>
            <p:nvPr/>
          </p:nvSpPr>
          <p:spPr bwMode="auto">
            <a:xfrm rot="20104232">
              <a:off x="4591063" y="2917769"/>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defTabSz="457178" eaLnBrk="0" hangingPunct="0">
                <a:defRPr/>
              </a:pPr>
              <a:endParaRPr lang="en-US">
                <a:solidFill>
                  <a:srgbClr val="FFFFFF"/>
                </a:solidFill>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defTabSz="457178" eaLnBrk="0" hangingPunct="0">
                <a:defRPr/>
              </a:pPr>
              <a:endParaRPr lang="en-US">
                <a:solidFill>
                  <a:srgbClr val="FFFFFF"/>
                </a:solidFill>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defTabSz="457178" eaLnBrk="0" hangingPunct="0">
                <a:defRPr/>
              </a:pPr>
              <a:endParaRPr lang="en-US">
                <a:solidFill>
                  <a:srgbClr val="FFFFFF"/>
                </a:solidFill>
              </a:endParaRPr>
            </a:p>
          </p:txBody>
        </p:sp>
      </p:grpSp>
      <p:sp>
        <p:nvSpPr>
          <p:cNvPr id="361485" name="Text Box 13"/>
          <p:cNvSpPr txBox="1">
            <a:spLocks noChangeArrowheads="1"/>
          </p:cNvSpPr>
          <p:nvPr/>
        </p:nvSpPr>
        <p:spPr bwMode="auto">
          <a:xfrm>
            <a:off x="-36511" y="822326"/>
            <a:ext cx="20875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178" eaLnBrk="0" hangingPunct="0">
              <a:spcBef>
                <a:spcPct val="50000"/>
              </a:spcBef>
              <a:defRPr/>
            </a:pPr>
            <a:r>
              <a:rPr lang="en-US" b="1" dirty="0">
                <a:solidFill>
                  <a:srgbClr val="FFFFFF"/>
                </a:solidFill>
              </a:rPr>
              <a:t>PRANCIS</a:t>
            </a:r>
          </a:p>
        </p:txBody>
      </p:sp>
      <p:sp>
        <p:nvSpPr>
          <p:cNvPr id="361489" name="Text Box 17"/>
          <p:cNvSpPr txBox="1">
            <a:spLocks noChangeArrowheads="1"/>
          </p:cNvSpPr>
          <p:nvPr/>
        </p:nvSpPr>
        <p:spPr bwMode="auto">
          <a:xfrm>
            <a:off x="3851275" y="5206"/>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178" eaLnBrk="0" hangingPunct="0">
              <a:spcBef>
                <a:spcPct val="50000"/>
              </a:spcBef>
              <a:defRPr/>
            </a:pPr>
            <a:r>
              <a:rPr lang="en-US" b="1" dirty="0">
                <a:solidFill>
                  <a:srgbClr val="FFFFFF"/>
                </a:solidFill>
              </a:rPr>
              <a:t>RUSIA</a:t>
            </a:r>
          </a:p>
        </p:txBody>
      </p:sp>
      <p:sp>
        <p:nvSpPr>
          <p:cNvPr id="361491" name="Text Box 19"/>
          <p:cNvSpPr txBox="1">
            <a:spLocks noChangeArrowheads="1"/>
          </p:cNvSpPr>
          <p:nvPr/>
        </p:nvSpPr>
        <p:spPr bwMode="auto">
          <a:xfrm>
            <a:off x="1979613" y="3573464"/>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178" eaLnBrk="0" hangingPunct="0">
              <a:spcBef>
                <a:spcPct val="50000"/>
              </a:spcBef>
              <a:defRPr/>
            </a:pPr>
            <a:r>
              <a:rPr lang="en-US" b="1" dirty="0">
                <a:solidFill>
                  <a:srgbClr val="FFFFFF"/>
                </a:solidFill>
              </a:rPr>
              <a:t>INDIA</a:t>
            </a:r>
          </a:p>
        </p:txBody>
      </p:sp>
      <p:sp>
        <p:nvSpPr>
          <p:cNvPr id="361493" name="Text Box 21"/>
          <p:cNvSpPr txBox="1">
            <a:spLocks noChangeArrowheads="1"/>
          </p:cNvSpPr>
          <p:nvPr/>
        </p:nvSpPr>
        <p:spPr bwMode="auto">
          <a:xfrm>
            <a:off x="3635375" y="3284539"/>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178" eaLnBrk="0" hangingPunct="0">
              <a:spcBef>
                <a:spcPct val="50000"/>
              </a:spcBef>
              <a:defRPr/>
            </a:pPr>
            <a:r>
              <a:rPr lang="en-US" b="1" dirty="0">
                <a:solidFill>
                  <a:srgbClr val="FFFFFF"/>
                </a:solidFill>
              </a:rPr>
              <a:t>MYANMAR</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178" eaLnBrk="0" hangingPunct="0">
              <a:defRPr/>
            </a:pPr>
            <a:endParaRPr lang="en-US">
              <a:solidFill>
                <a:srgbClr val="FFFFFF"/>
              </a:solidFill>
            </a:endParaRPr>
          </a:p>
        </p:txBody>
      </p:sp>
      <p:sp>
        <p:nvSpPr>
          <p:cNvPr id="352266" name="Text Box 28"/>
          <p:cNvSpPr txBox="1">
            <a:spLocks noChangeArrowheads="1"/>
          </p:cNvSpPr>
          <p:nvPr/>
        </p:nvSpPr>
        <p:spPr bwMode="auto">
          <a:xfrm>
            <a:off x="4575175" y="5410202"/>
            <a:ext cx="16764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178">
              <a:spcBef>
                <a:spcPct val="50000"/>
              </a:spcBef>
            </a:pPr>
            <a:r>
              <a:rPr lang="en-US" sz="1800" b="1" dirty="0">
                <a:solidFill>
                  <a:srgbClr val="FFFFFF"/>
                </a:solidFill>
                <a:latin typeface="Arial" charset="0"/>
              </a:rPr>
              <a:t>CIC</a:t>
            </a:r>
          </a:p>
        </p:txBody>
      </p:sp>
      <p:sp>
        <p:nvSpPr>
          <p:cNvPr id="361496" name="Text Box 24"/>
          <p:cNvSpPr txBox="1">
            <a:spLocks noChangeArrowheads="1"/>
          </p:cNvSpPr>
          <p:nvPr/>
        </p:nvSpPr>
        <p:spPr bwMode="auto">
          <a:xfrm>
            <a:off x="4572002" y="5075240"/>
            <a:ext cx="16557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178" eaLnBrk="0" hangingPunct="0">
              <a:spcBef>
                <a:spcPct val="50000"/>
              </a:spcBef>
              <a:defRPr/>
            </a:pPr>
            <a:r>
              <a:rPr lang="en-US" b="1" dirty="0">
                <a:solidFill>
                  <a:srgbClr val="FFFFFF"/>
                </a:solidFill>
              </a:rPr>
              <a:t>SINGAPUR</a:t>
            </a:r>
          </a:p>
        </p:txBody>
      </p:sp>
      <p:sp>
        <p:nvSpPr>
          <p:cNvPr id="352268" name="Rounded Rectangle 1"/>
          <p:cNvSpPr>
            <a:spLocks noChangeArrowheads="1"/>
          </p:cNvSpPr>
          <p:nvPr/>
        </p:nvSpPr>
        <p:spPr bwMode="auto">
          <a:xfrm>
            <a:off x="6993191" y="-28574"/>
            <a:ext cx="2160587" cy="2305051"/>
          </a:xfrm>
          <a:prstGeom prst="roundRect">
            <a:avLst>
              <a:gd name="adj" fmla="val 16667"/>
            </a:avLst>
          </a:prstGeom>
          <a:solidFill>
            <a:schemeClr val="tx1"/>
          </a:solidFill>
          <a:ln w="9525">
            <a:solidFill>
              <a:schemeClr val="tx1"/>
            </a:solidFill>
            <a:round/>
            <a:headEnd/>
            <a:tailEnd/>
          </a:ln>
        </p:spPr>
        <p:txBody>
          <a:bodyPr/>
          <a:lstStyle/>
          <a:p>
            <a:pPr defTabSz="457178" eaLnBrk="0" hangingPunct="0"/>
            <a:endParaRPr lang="en-US">
              <a:solidFill>
                <a:srgbClr val="000000"/>
              </a:solidFill>
            </a:endParaRPr>
          </a:p>
        </p:txBody>
      </p:sp>
      <p:pic>
        <p:nvPicPr>
          <p:cNvPr id="352269" name="Picture 5" descr="Crossroads-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09089" y="115888"/>
            <a:ext cx="1657351"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Text Box 13"/>
          <p:cNvSpPr txBox="1">
            <a:spLocks noChangeArrowheads="1"/>
          </p:cNvSpPr>
          <p:nvPr/>
        </p:nvSpPr>
        <p:spPr bwMode="auto">
          <a:xfrm>
            <a:off x="6875465" y="4221164"/>
            <a:ext cx="1906587"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178" eaLnBrk="0" hangingPunct="0">
              <a:spcBef>
                <a:spcPct val="50000"/>
              </a:spcBef>
              <a:defRPr/>
            </a:pPr>
            <a:r>
              <a:rPr lang="en-US" b="1" dirty="0">
                <a:solidFill>
                  <a:srgbClr val="FFFFFF"/>
                </a:solidFill>
              </a:rPr>
              <a:t>FILIPINA</a:t>
            </a:r>
          </a:p>
        </p:txBody>
      </p:sp>
      <p:sp>
        <p:nvSpPr>
          <p:cNvPr id="22" name="Text Box 13"/>
          <p:cNvSpPr txBox="1">
            <a:spLocks noChangeArrowheads="1"/>
          </p:cNvSpPr>
          <p:nvPr/>
        </p:nvSpPr>
        <p:spPr bwMode="auto">
          <a:xfrm>
            <a:off x="-22226" y="398911"/>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178" eaLnBrk="0" hangingPunct="0">
              <a:spcBef>
                <a:spcPct val="50000"/>
              </a:spcBef>
              <a:defRPr/>
            </a:pPr>
            <a:r>
              <a:rPr lang="en-US" b="1" dirty="0">
                <a:solidFill>
                  <a:srgbClr val="FFFFFF"/>
                </a:solidFill>
              </a:rPr>
              <a:t>POLANDIA</a:t>
            </a:r>
          </a:p>
        </p:txBody>
      </p:sp>
      <p:sp>
        <p:nvSpPr>
          <p:cNvPr id="25" name="Text Box 13"/>
          <p:cNvSpPr txBox="1">
            <a:spLocks noChangeArrowheads="1"/>
          </p:cNvSpPr>
          <p:nvPr/>
        </p:nvSpPr>
        <p:spPr bwMode="auto">
          <a:xfrm>
            <a:off x="-36511" y="1236665"/>
            <a:ext cx="20875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178" eaLnBrk="0" hangingPunct="0">
              <a:spcBef>
                <a:spcPct val="50000"/>
              </a:spcBef>
              <a:defRPr/>
            </a:pPr>
            <a:r>
              <a:rPr lang="en-US" b="1" dirty="0">
                <a:solidFill>
                  <a:srgbClr val="FFFFFF"/>
                </a:solidFill>
              </a:rPr>
              <a:t>BELANDA</a:t>
            </a:r>
          </a:p>
        </p:txBody>
      </p:sp>
      <p:sp>
        <p:nvSpPr>
          <p:cNvPr id="26" name="Text Box 17"/>
          <p:cNvSpPr txBox="1">
            <a:spLocks noChangeArrowheads="1"/>
          </p:cNvSpPr>
          <p:nvPr/>
        </p:nvSpPr>
        <p:spPr bwMode="auto">
          <a:xfrm>
            <a:off x="5840413" y="2347579"/>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178" eaLnBrk="0" hangingPunct="0">
              <a:spcBef>
                <a:spcPct val="50000"/>
              </a:spcBef>
              <a:defRPr/>
            </a:pPr>
            <a:r>
              <a:rPr lang="en-US" b="1" dirty="0">
                <a:solidFill>
                  <a:srgbClr val="FFFFFF"/>
                </a:solidFill>
              </a:rPr>
              <a:t>KOREA</a:t>
            </a:r>
          </a:p>
        </p:txBody>
      </p:sp>
      <p:sp>
        <p:nvSpPr>
          <p:cNvPr id="24" name="Text Box 17"/>
          <p:cNvSpPr txBox="1">
            <a:spLocks noChangeArrowheads="1"/>
          </p:cNvSpPr>
          <p:nvPr/>
        </p:nvSpPr>
        <p:spPr bwMode="auto">
          <a:xfrm>
            <a:off x="5580063" y="3111920"/>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178" eaLnBrk="0" hangingPunct="0">
              <a:spcBef>
                <a:spcPct val="50000"/>
              </a:spcBef>
              <a:defRPr/>
            </a:pPr>
            <a:r>
              <a:rPr lang="en-US" b="1" dirty="0">
                <a:solidFill>
                  <a:srgbClr val="FFFFFF"/>
                </a:solidFill>
              </a:rPr>
              <a:t>HONG KONG</a:t>
            </a:r>
          </a:p>
        </p:txBody>
      </p:sp>
      <p:sp>
        <p:nvSpPr>
          <p:cNvPr id="27" name="Text Box 17"/>
          <p:cNvSpPr txBox="1">
            <a:spLocks noChangeArrowheads="1"/>
          </p:cNvSpPr>
          <p:nvPr/>
        </p:nvSpPr>
        <p:spPr bwMode="auto">
          <a:xfrm>
            <a:off x="7239000" y="2729750"/>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178" eaLnBrk="0" hangingPunct="0">
              <a:spcBef>
                <a:spcPct val="50000"/>
              </a:spcBef>
              <a:defRPr/>
            </a:pPr>
            <a:r>
              <a:rPr lang="en-US" b="1" dirty="0">
                <a:solidFill>
                  <a:srgbClr val="FFFFFF"/>
                </a:solidFill>
              </a:rPr>
              <a:t>TAIWAN</a:t>
            </a:r>
          </a:p>
        </p:txBody>
      </p:sp>
      <p:sp>
        <p:nvSpPr>
          <p:cNvPr id="28" name="Text Box 21"/>
          <p:cNvSpPr txBox="1">
            <a:spLocks noChangeArrowheads="1"/>
          </p:cNvSpPr>
          <p:nvPr/>
        </p:nvSpPr>
        <p:spPr bwMode="auto">
          <a:xfrm>
            <a:off x="3419475" y="2349503"/>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178" eaLnBrk="0" hangingPunct="0">
              <a:spcBef>
                <a:spcPct val="50000"/>
              </a:spcBef>
              <a:defRPr/>
            </a:pPr>
            <a:r>
              <a:rPr lang="en-US" b="1" dirty="0">
                <a:solidFill>
                  <a:srgbClr val="FFFFFF"/>
                </a:solidFill>
              </a:rPr>
              <a:t>CINA</a:t>
            </a:r>
          </a:p>
        </p:txBody>
      </p:sp>
      <p:sp>
        <p:nvSpPr>
          <p:cNvPr id="29" name="Text Box 21"/>
          <p:cNvSpPr txBox="1">
            <a:spLocks noChangeArrowheads="1"/>
          </p:cNvSpPr>
          <p:nvPr/>
        </p:nvSpPr>
        <p:spPr bwMode="auto">
          <a:xfrm>
            <a:off x="6372225" y="5157791"/>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178" eaLnBrk="0" hangingPunct="0">
              <a:spcBef>
                <a:spcPct val="50000"/>
              </a:spcBef>
              <a:defRPr/>
            </a:pPr>
            <a:r>
              <a:rPr lang="en-US" b="1" dirty="0">
                <a:solidFill>
                  <a:srgbClr val="FFFFFF"/>
                </a:solidFill>
              </a:rPr>
              <a:t>INDONESIA</a:t>
            </a:r>
          </a:p>
        </p:txBody>
      </p:sp>
      <p:sp>
        <p:nvSpPr>
          <p:cNvPr id="30" name="Text Box 21"/>
          <p:cNvSpPr txBox="1">
            <a:spLocks noChangeArrowheads="1"/>
          </p:cNvSpPr>
          <p:nvPr/>
        </p:nvSpPr>
        <p:spPr bwMode="auto">
          <a:xfrm>
            <a:off x="4572002" y="4724403"/>
            <a:ext cx="16557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178" eaLnBrk="0" hangingPunct="0">
              <a:spcBef>
                <a:spcPct val="50000"/>
              </a:spcBef>
              <a:defRPr/>
            </a:pPr>
            <a:r>
              <a:rPr lang="en-US" b="1" dirty="0">
                <a:solidFill>
                  <a:srgbClr val="FFFFFF"/>
                </a:solidFill>
              </a:rPr>
              <a:t>MALAYSIA</a:t>
            </a:r>
          </a:p>
        </p:txBody>
      </p:sp>
      <p:sp>
        <p:nvSpPr>
          <p:cNvPr id="31" name="Text Box 21"/>
          <p:cNvSpPr txBox="1">
            <a:spLocks noChangeArrowheads="1"/>
          </p:cNvSpPr>
          <p:nvPr/>
        </p:nvSpPr>
        <p:spPr bwMode="auto">
          <a:xfrm>
            <a:off x="6972644" y="5589590"/>
            <a:ext cx="2152309"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457178" eaLnBrk="0" hangingPunct="0">
              <a:spcBef>
                <a:spcPct val="50000"/>
              </a:spcBef>
              <a:defRPr/>
            </a:pPr>
            <a:r>
              <a:rPr lang="en-US" b="1" dirty="0">
                <a:solidFill>
                  <a:srgbClr val="FFFFFF"/>
                </a:solidFill>
              </a:rPr>
              <a:t>SELANDIA BARU</a:t>
            </a:r>
          </a:p>
        </p:txBody>
      </p:sp>
    </p:spTree>
    <p:extLst>
      <p:ext uri="{BB962C8B-B14F-4D97-AF65-F5344CB8AC3E}">
        <p14:creationId xmlns:p14="http://schemas.microsoft.com/office/powerpoint/2010/main" val="12343142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8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14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par>
                          <p:cTn id="25" fill="hold" nodeType="afterGroup">
                            <p:stCondLst>
                              <p:cond delay="800"/>
                            </p:stCondLst>
                            <p:childTnLst>
                              <p:par>
                                <p:cTn id="26" presetID="1" presetClass="entr" presetSubtype="0" fill="hold" grpId="0" nodeType="afterEffect">
                                  <p:stCondLst>
                                    <p:cond delay="0"/>
                                  </p:stCondLst>
                                  <p:childTnLst>
                                    <p:set>
                                      <p:cBhvr>
                                        <p:cTn id="27" dur="1" fill="hold">
                                          <p:stCondLst>
                                            <p:cond delay="299"/>
                                          </p:stCondLst>
                                        </p:cTn>
                                        <p:tgtEl>
                                          <p:spTgt spid="25"/>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89"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8" grpId="0" animBg="1"/>
      <p:bldP spid="29" grpId="0" animBg="1"/>
      <p:bldP spid="30" grpId="0" animBg="1"/>
      <p:bldP spid="31"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6" y="4941171"/>
            <a:ext cx="8939050" cy="830997"/>
          </a:xfrm>
          <a:prstGeom prst="rect">
            <a:avLst/>
          </a:prstGeom>
        </p:spPr>
        <p:txBody>
          <a:bodyPr wrap="none">
            <a:spAutoFit/>
          </a:bodyPr>
          <a:lstStyle/>
          <a:p>
            <a:pPr eaLnBrk="0" fontAlgn="base" hangingPunct="0">
              <a:spcBef>
                <a:spcPct val="0"/>
              </a:spcBef>
              <a:spcAft>
                <a:spcPct val="0"/>
              </a:spcAft>
              <a:defRPr/>
            </a:pPr>
            <a:r>
              <a:rPr lang="en-US" sz="4800" b="1" dirty="0">
                <a:solidFill>
                  <a:srgbClr val="333399">
                    <a:lumMod val="75000"/>
                  </a:srgbClr>
                </a:solidFill>
                <a:effectLst>
                  <a:glow rad="101600">
                    <a:srgbClr val="333399">
                      <a:lumMod val="60000"/>
                      <a:lumOff val="40000"/>
                      <a:alpha val="60000"/>
                    </a:srgbClr>
                  </a:glow>
                </a:effectLst>
                <a:latin typeface="Times New Roman" pitchFamily="18" charset="0"/>
              </a:rPr>
              <a:t>Crossroads International Church</a:t>
            </a:r>
          </a:p>
        </p:txBody>
      </p:sp>
      <p:pic>
        <p:nvPicPr>
          <p:cNvPr id="569348" name="Picture 4" descr="IMG_379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76827" y="3806829"/>
            <a:ext cx="4067175" cy="305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9350" name="Picture 6" descr="IMG_371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3141665"/>
            <a:ext cx="4984751" cy="3738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IMG_036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 y="2"/>
            <a:ext cx="4427604" cy="3320703"/>
          </a:xfrm>
          <a:prstGeom prst="rect">
            <a:avLst/>
          </a:prstGeom>
        </p:spPr>
      </p:pic>
      <p:pic>
        <p:nvPicPr>
          <p:cNvPr id="5" name="Picture 4" descr="IMG_0376.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64022" y="3573017"/>
            <a:ext cx="4379979" cy="3284984"/>
          </a:xfrm>
          <a:prstGeom prst="rect">
            <a:avLst/>
          </a:prstGeom>
        </p:spPr>
      </p:pic>
      <p:pic>
        <p:nvPicPr>
          <p:cNvPr id="6" name="Picture 5" descr="IMG_0355.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27985" y="1"/>
            <a:ext cx="4716016" cy="3537012"/>
          </a:xfrm>
          <a:prstGeom prst="rect">
            <a:avLst/>
          </a:prstGeom>
        </p:spPr>
      </p:pic>
      <p:sp>
        <p:nvSpPr>
          <p:cNvPr id="3" name="TextBox 2"/>
          <p:cNvSpPr txBox="1"/>
          <p:nvPr/>
        </p:nvSpPr>
        <p:spPr>
          <a:xfrm>
            <a:off x="179511" y="2978953"/>
            <a:ext cx="6914971" cy="954107"/>
          </a:xfrm>
          <a:prstGeom prst="rect">
            <a:avLst/>
          </a:prstGeom>
          <a:solidFill>
            <a:schemeClr val="tx1"/>
          </a:solidFill>
        </p:spPr>
        <p:txBody>
          <a:bodyPr wrap="square">
            <a:spAutoFit/>
          </a:bodyPr>
          <a:lstStyle/>
          <a:p>
            <a:pPr eaLnBrk="0" fontAlgn="base" hangingPunct="0">
              <a:spcBef>
                <a:spcPct val="0"/>
              </a:spcBef>
              <a:spcAft>
                <a:spcPct val="0"/>
              </a:spcAft>
              <a:defRPr/>
            </a:pPr>
            <a:r>
              <a:rPr lang="en-US" sz="2800" b="1" dirty="0">
                <a:solidFill>
                  <a:srgbClr val="FFFFFF"/>
                </a:solidFill>
                <a:cs typeface="Arial"/>
              </a:rPr>
              <a:t>Mari </a:t>
            </a:r>
            <a:r>
              <a:rPr lang="en-US" sz="2800" b="1" dirty="0" err="1">
                <a:solidFill>
                  <a:srgbClr val="FFFFFF"/>
                </a:solidFill>
                <a:cs typeface="Arial"/>
              </a:rPr>
              <a:t>kita</a:t>
            </a:r>
            <a:r>
              <a:rPr lang="en-US" sz="2800" b="1" dirty="0">
                <a:solidFill>
                  <a:srgbClr val="FFFFFF"/>
                </a:solidFill>
                <a:cs typeface="Arial"/>
              </a:rPr>
              <a:t> </a:t>
            </a:r>
            <a:r>
              <a:rPr lang="en-US" sz="2800" b="1" dirty="0" err="1">
                <a:solidFill>
                  <a:srgbClr val="FFFFFF"/>
                </a:solidFill>
                <a:cs typeface="Arial"/>
              </a:rPr>
              <a:t>menjangkau</a:t>
            </a:r>
            <a:r>
              <a:rPr lang="en-US" sz="2800" b="1" dirty="0">
                <a:solidFill>
                  <a:srgbClr val="FFFFFF"/>
                </a:solidFill>
                <a:cs typeface="Arial"/>
              </a:rPr>
              <a:t> </a:t>
            </a:r>
            <a:r>
              <a:rPr lang="en-US" sz="2800" b="1" dirty="0" err="1">
                <a:solidFill>
                  <a:srgbClr val="FFFFFF"/>
                </a:solidFill>
                <a:cs typeface="Arial"/>
              </a:rPr>
              <a:t>lebih</a:t>
            </a:r>
            <a:r>
              <a:rPr lang="en-US" sz="2800" b="1" dirty="0">
                <a:solidFill>
                  <a:srgbClr val="FFFFFF"/>
                </a:solidFill>
                <a:cs typeface="Arial"/>
              </a:rPr>
              <a:t> </a:t>
            </a:r>
            <a:r>
              <a:rPr lang="en-US" sz="2800" b="1" dirty="0" err="1">
                <a:solidFill>
                  <a:srgbClr val="FFFFFF"/>
                </a:solidFill>
                <a:cs typeface="Arial"/>
              </a:rPr>
              <a:t>banyak</a:t>
            </a:r>
            <a:r>
              <a:rPr lang="en-US" sz="2800" b="1" dirty="0">
                <a:solidFill>
                  <a:srgbClr val="FFFFFF"/>
                </a:solidFill>
                <a:cs typeface="Arial"/>
              </a:rPr>
              <a:t> </a:t>
            </a:r>
            <a:r>
              <a:rPr lang="en-US" sz="2800" b="1" dirty="0" err="1">
                <a:solidFill>
                  <a:srgbClr val="FFFFFF"/>
                </a:solidFill>
                <a:cs typeface="Arial"/>
              </a:rPr>
              <a:t>dari</a:t>
            </a:r>
            <a:r>
              <a:rPr lang="en-US" sz="2800" b="1" dirty="0">
                <a:solidFill>
                  <a:srgbClr val="FFFFFF"/>
                </a:solidFill>
                <a:cs typeface="Arial"/>
              </a:rPr>
              <a:t> </a:t>
            </a:r>
            <a:r>
              <a:rPr lang="en-US" sz="2800" b="1" dirty="0" err="1">
                <a:solidFill>
                  <a:srgbClr val="FFFFFF"/>
                </a:solidFill>
                <a:cs typeface="Arial"/>
              </a:rPr>
              <a:t>kaum</a:t>
            </a:r>
            <a:r>
              <a:rPr lang="en-US" sz="2800" b="1" dirty="0">
                <a:solidFill>
                  <a:srgbClr val="FFFFFF"/>
                </a:solidFill>
                <a:cs typeface="Arial"/>
              </a:rPr>
              <a:t> </a:t>
            </a:r>
            <a:r>
              <a:rPr lang="en-US" sz="2800" b="1" dirty="0" err="1">
                <a:solidFill>
                  <a:srgbClr val="FFFFFF"/>
                </a:solidFill>
                <a:cs typeface="Arial"/>
              </a:rPr>
              <a:t>kita</a:t>
            </a:r>
            <a:r>
              <a:rPr lang="en-US" sz="2800" b="1" dirty="0">
                <a:solidFill>
                  <a:srgbClr val="FFFFFF"/>
                </a:solidFill>
                <a:cs typeface="Arial"/>
              </a:rPr>
              <a:t> yang </a:t>
            </a:r>
            <a:r>
              <a:rPr lang="en-US" sz="2800" b="1" dirty="0" err="1">
                <a:solidFill>
                  <a:srgbClr val="FFFFFF"/>
                </a:solidFill>
                <a:cs typeface="Arial"/>
              </a:rPr>
              <a:t>tinggal</a:t>
            </a:r>
            <a:r>
              <a:rPr lang="en-US" sz="2800" b="1" dirty="0">
                <a:solidFill>
                  <a:srgbClr val="FFFFFF"/>
                </a:solidFill>
                <a:cs typeface="Arial"/>
              </a:rPr>
              <a:t> di </a:t>
            </a:r>
            <a:r>
              <a:rPr lang="en-US" sz="2800" b="1" dirty="0" err="1">
                <a:solidFill>
                  <a:srgbClr val="FFFFFF"/>
                </a:solidFill>
                <a:cs typeface="Arial"/>
              </a:rPr>
              <a:t>Singapur</a:t>
            </a:r>
            <a:r>
              <a:rPr lang="en-US" sz="2800" b="1" dirty="0">
                <a:solidFill>
                  <a:srgbClr val="FFFFFF"/>
                </a:solidFill>
                <a:cs typeface="Arial"/>
              </a:rPr>
              <a:t>! </a:t>
            </a:r>
          </a:p>
        </p:txBody>
      </p:sp>
    </p:spTree>
    <p:extLst>
      <p:ext uri="{BB962C8B-B14F-4D97-AF65-F5344CB8AC3E}">
        <p14:creationId xmlns:p14="http://schemas.microsoft.com/office/powerpoint/2010/main" val="41126491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acropolis from below, tb n010700.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paved Roman street leading to Persia, tb n010700.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D:\7 Turkey sr\Philadelphia\Philadelphia view to south from acropolis, tb n010801.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D:\7 Turkey sr\Philadelphia\Philadelphia city from acropolis, tb n010801.jpg"/>
</p:tagLst>
</file>

<file path=ppt/tags/tag13.xml><?xml version="1.0" encoding="utf-8"?>
<p:tagLst xmlns:a="http://schemas.openxmlformats.org/drawingml/2006/main" xmlns:r="http://schemas.openxmlformats.org/officeDocument/2006/relationships" xmlns:p="http://schemas.openxmlformats.org/presentationml/2006/main">
  <p:tag name="PHOTO" val="TRUE"/>
  <p:tag name="FILENAME" val="D:\7 Turkey sr\Philadelphia\Philadelphia Church of St John columns2, tb n010801.jpg"/>
</p:tagLst>
</file>

<file path=ppt/tags/tag14.xml><?xml version="1.0" encoding="utf-8"?>
<p:tagLst xmlns:a="http://schemas.openxmlformats.org/drawingml/2006/main" xmlns:r="http://schemas.openxmlformats.org/officeDocument/2006/relationships" xmlns:p="http://schemas.openxmlformats.org/presentationml/2006/main">
  <p:tag name="PHOTO" val="TRUE"/>
  <p:tag name="FILENAME" val="E:\Todd Sites\7 Turkey\0replace in powerpoint\Laodicea tell from southwest, tb n010301.jpg"/>
</p:tagLst>
</file>

<file path=ppt/tags/tag15.xml><?xml version="1.0" encoding="utf-8"?>
<p:tagLst xmlns:a="http://schemas.openxmlformats.org/drawingml/2006/main" xmlns:r="http://schemas.openxmlformats.org/officeDocument/2006/relationships" xmlns:p="http://schemas.openxmlformats.org/presentationml/2006/main">
  <p:tag name="PHOTO" val="TRUE"/>
  <p:tag name="FILENAME" val="E:\Todd Sites\7 Turkey\0replace in powerpoint\Laodicea tell from south, tb n010301.jpg"/>
</p:tagLst>
</file>

<file path=ppt/tags/tag16.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aqueduct south of tell, tb n010301.jpg"/>
</p:tagLst>
</file>

<file path=ppt/tags/tag17.xml><?xml version="1.0" encoding="utf-8"?>
<p:tagLst xmlns:a="http://schemas.openxmlformats.org/drawingml/2006/main" xmlns:r="http://schemas.openxmlformats.org/officeDocument/2006/relationships" xmlns:p="http://schemas.openxmlformats.org/presentationml/2006/main">
  <p:tag name="PHOTO" val="TRUE"/>
  <p:tag name="FILENAME" val="E:\Todd Sites\0 Adds\7 Turkey\Turkey from RS\sr\Laodicea pipe with calcium, rs 031902.jpg"/>
</p:tagLst>
</file>

<file path=ppt/tags/tag18.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graveyard with bathhouse remains, tb n010301.jpg"/>
</p:tagLst>
</file>

<file path=ppt/tags/tag19.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bathhouse arches, tb n010301.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from acropolis, tb n010700.jpg"/>
</p:tagLst>
</file>

<file path=ppt/tags/tag20.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Roman theater, tb n010301.jpg"/>
</p:tagLst>
</file>

<file path=ppt/tags/tag21.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Greek theater, tb n010301.jpg"/>
</p:tagLst>
</file>

<file path=ppt/tags/tag22.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stadium seating northern side, tb n010301.jpg"/>
</p:tagLst>
</file>

<file path=ppt/tags/tag23.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walls still standing, tb n010301.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Temple of Artemis from above2, tb n010700.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Temple of Artemis from above3, tb n010700.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Temple of Artemis5, tb n010700.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gymnasium2, tb n010700.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synagogue, 4th c AD2, tb n010700.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synagogue bema2, tb n010700.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synagogue mosaic, 400 AD, tb n010700.jpg"/>
</p:tagLst>
</file>

<file path=ppt/theme/theme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5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ngsana New"/>
      </a:majorFont>
      <a:minorFont>
        <a:latin typeface="Arial"/>
        <a:ea typeface="ＭＳ Ｐゴシック"/>
        <a:cs typeface="Angsana N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3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3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3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2.xml><?xml version="1.0" encoding="utf-8"?>
<a:theme xmlns:a="http://schemas.openxmlformats.org/drawingml/2006/main" name="3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4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4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4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4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9.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3915</TotalTime>
  <Words>14041</Words>
  <Application>Microsoft Macintosh PowerPoint</Application>
  <PresentationFormat>On-screen Show (4:3)</PresentationFormat>
  <Paragraphs>2102</Paragraphs>
  <Slides>268</Slides>
  <Notes>238</Notes>
  <HiddenSlides>0</HiddenSlides>
  <MMClips>0</MMClips>
  <ScaleCrop>false</ScaleCrop>
  <HeadingPairs>
    <vt:vector size="6" baseType="variant">
      <vt:variant>
        <vt:lpstr>Fonts Used</vt:lpstr>
      </vt:variant>
      <vt:variant>
        <vt:i4>26</vt:i4>
      </vt:variant>
      <vt:variant>
        <vt:lpstr>Theme</vt:lpstr>
      </vt:variant>
      <vt:variant>
        <vt:i4>57</vt:i4>
      </vt:variant>
      <vt:variant>
        <vt:lpstr>Slide Titles</vt:lpstr>
      </vt:variant>
      <vt:variant>
        <vt:i4>268</vt:i4>
      </vt:variant>
    </vt:vector>
  </HeadingPairs>
  <TitlesOfParts>
    <vt:vector size="351" baseType="lpstr">
      <vt:lpstr>26</vt:lpstr>
      <vt:lpstr>Adobe Gothic Std B</vt:lpstr>
      <vt:lpstr>Alan Den</vt:lpstr>
      <vt:lpstr>ＭＳ 明朝</vt:lpstr>
      <vt:lpstr>ＭＳ Ｐゴシック</vt:lpstr>
      <vt:lpstr>Times</vt:lpstr>
      <vt:lpstr>ヒラギノ角ゴ Pro W3</vt:lpstr>
      <vt:lpstr>Angsana New</vt:lpstr>
      <vt:lpstr>Arial</vt:lpstr>
      <vt:lpstr>Arial Black</vt:lpstr>
      <vt:lpstr>Arial Rounded MT Bold</vt:lpstr>
      <vt:lpstr>Bradley Hand ITC TT-Bold</vt:lpstr>
      <vt:lpstr>Bwgrkl</vt:lpstr>
      <vt:lpstr>Calibri</vt:lpstr>
      <vt:lpstr>Capitals</vt:lpstr>
      <vt:lpstr>Chalkboard</vt:lpstr>
      <vt:lpstr>Chalkduster</vt:lpstr>
      <vt:lpstr>Comic Sans MS</vt:lpstr>
      <vt:lpstr>Helvetica</vt:lpstr>
      <vt:lpstr>Lucida Bright</vt:lpstr>
      <vt:lpstr>Lucida Sans Unicode</vt:lpstr>
      <vt:lpstr>LucidaGrande</vt:lpstr>
      <vt:lpstr>Monotype Sorts</vt:lpstr>
      <vt:lpstr>Noteworthy Light</vt:lpstr>
      <vt:lpstr>Times New Roman</vt:lpstr>
      <vt:lpstr>Wingdings</vt:lpstr>
      <vt:lpstr>3_Blank Presentation</vt:lpstr>
      <vt:lpstr>16_Blank Presentation</vt:lpstr>
      <vt:lpstr>預設簡報設計</vt:lpstr>
      <vt:lpstr>21_Blank Presentation</vt:lpstr>
      <vt:lpstr>4_Office Theme</vt:lpstr>
      <vt:lpstr>9_Default Design</vt:lpstr>
      <vt:lpstr>untitled 1</vt:lpstr>
      <vt:lpstr>2_White</vt:lpstr>
      <vt:lpstr>Beam</vt:lpstr>
      <vt:lpstr>15_Default Design</vt:lpstr>
      <vt:lpstr>5_Blank Presentation</vt:lpstr>
      <vt:lpstr>Blank Presentation</vt:lpstr>
      <vt:lpstr>2_Office Theme</vt:lpstr>
      <vt:lpstr>2_Default Design</vt:lpstr>
      <vt:lpstr>20_Blank Presentation</vt:lpstr>
      <vt:lpstr>32_Blank Presentation</vt:lpstr>
      <vt:lpstr>33_Blank Presentation</vt:lpstr>
      <vt:lpstr>31_Blank Presentation</vt:lpstr>
      <vt:lpstr>18_Blank Presentation</vt:lpstr>
      <vt:lpstr>1_White</vt:lpstr>
      <vt:lpstr>1_Office Theme</vt:lpstr>
      <vt:lpstr>19_Blank Presentation</vt:lpstr>
      <vt:lpstr>Orbit</vt:lpstr>
      <vt:lpstr>15_Office Theme</vt:lpstr>
      <vt:lpstr>1_Blank Presentation</vt:lpstr>
      <vt:lpstr>2_Blank Presentation</vt:lpstr>
      <vt:lpstr>3_Default Design</vt:lpstr>
      <vt:lpstr>6_Blank Presentation</vt:lpstr>
      <vt:lpstr>23_Blank Presentation</vt:lpstr>
      <vt:lpstr>3_Office Theme</vt:lpstr>
      <vt:lpstr>14_Office Theme</vt:lpstr>
      <vt:lpstr>5_Office Theme</vt:lpstr>
      <vt:lpstr>22_Blank Presentation</vt:lpstr>
      <vt:lpstr>17_Blank Presentation</vt:lpstr>
      <vt:lpstr>24_Blank Presentation</vt:lpstr>
      <vt:lpstr>25_Blank Presentation</vt:lpstr>
      <vt:lpstr>26_Blank Presentation</vt:lpstr>
      <vt:lpstr>27_Blank Presentation</vt:lpstr>
      <vt:lpstr>6_Office Theme</vt:lpstr>
      <vt:lpstr>28_Blank Presentation</vt:lpstr>
      <vt:lpstr>29_Blank Presentation</vt:lpstr>
      <vt:lpstr>30_Blank Presentation</vt:lpstr>
      <vt:lpstr>34_Blank Presentation</vt:lpstr>
      <vt:lpstr>35_Blank Presentation</vt:lpstr>
      <vt:lpstr>36_Blank Presentation</vt:lpstr>
      <vt:lpstr>7_Office Theme</vt:lpstr>
      <vt:lpstr>37_Blank Presentation</vt:lpstr>
      <vt:lpstr>38_Blank Presentation</vt:lpstr>
      <vt:lpstr>8_Office Theme</vt:lpstr>
      <vt:lpstr>9_Office Theme</vt:lpstr>
      <vt:lpstr>10_Office Theme</vt:lpstr>
      <vt:lpstr>39_Blank Presentation</vt:lpstr>
      <vt:lpstr>40_Blank Presentation</vt:lpstr>
      <vt:lpstr>41_Blank Presentation</vt:lpstr>
      <vt:lpstr>42_Blank Presentation</vt:lpstr>
      <vt:lpstr>43_Blank Presentation</vt:lpstr>
      <vt:lpstr>1_Orbit</vt:lpstr>
      <vt:lpstr>Sang Pemenang (Why 2–3)</vt:lpstr>
      <vt:lpstr>Terkemuka Namun Mati</vt:lpstr>
      <vt:lpstr>Seberapa baik kamu mengenal dirimu sendiri?</vt:lpstr>
      <vt:lpstr>Jim Keenan</vt:lpstr>
      <vt:lpstr>http://asalesguy.com/2012/12/11/how-well-do-you-know-you/</vt:lpstr>
      <vt:lpstr>Seberapa baik kamu mengenal dirimu sendiri?</vt:lpstr>
      <vt:lpstr>Apa yang Yesus pikirkan tentang kamu?</vt:lpstr>
      <vt:lpstr>Jika Yesus menulis surat untuk ke gereja kita,  apa yang Yesus katakan?</vt:lpstr>
      <vt:lpstr>Revelation</vt:lpstr>
      <vt:lpstr>The 7 Churches (Rev. 2–3)</vt:lpstr>
      <vt:lpstr>The 7 Churches (Why 2–3)</vt:lpstr>
      <vt:lpstr>Kondisi ke 7 Gereja?</vt:lpstr>
      <vt:lpstr>4 Pandangan di Why 2–3</vt:lpstr>
      <vt:lpstr>Kristus memiliki otoritas atas semua gereja</vt:lpstr>
      <vt:lpstr>Jadi Yesus menulis tujuh gereja-gereja (Why 2–3)</vt:lpstr>
      <vt:lpstr>Wahyu</vt:lpstr>
      <vt:lpstr>Ke 7 Gereja (Wahyu 2–3)</vt:lpstr>
      <vt:lpstr>Clint Eastwood 1966</vt:lpstr>
      <vt:lpstr>Kristus mengetahui semuanya</vt:lpstr>
      <vt:lpstr>I. Yesus mengetahui yang baik.</vt:lpstr>
      <vt:lpstr>Yesus mendorong jemaat di Sardis dgn berita baik bahwa dia berdaulat dan mengetahui kesetiaan mereka (3:1-2a)</vt:lpstr>
      <vt:lpstr>Sardis acropolis from below</vt:lpstr>
      <vt:lpstr>Sardis from acropolis</vt:lpstr>
      <vt:lpstr>Sardis Temple of Artemis from above</vt:lpstr>
      <vt:lpstr>Sardis Temple of Artemis from above</vt:lpstr>
      <vt:lpstr>Sardis Temple of Artemis</vt:lpstr>
      <vt:lpstr>Sardis gymnasium</vt:lpstr>
      <vt:lpstr>Sardis synagogue, 4th c AD</vt:lpstr>
      <vt:lpstr>Sardis synagogue bema</vt:lpstr>
      <vt:lpstr>Sardis synagogue mosaic, 400 AD</vt:lpstr>
      <vt:lpstr>Sardis paved Roman street leading to Persia</vt:lpstr>
      <vt:lpstr>Sardis (Why 3:1-6)</vt:lpstr>
      <vt:lpstr>Penglihatan Yohanes tentang Kristus yang dimuliakan membuktikan Dia mampu mengatasi permasalahan-permasalahan dalam maupun luar Gereja  (1:12-16)</vt:lpstr>
      <vt:lpstr>Apakah 7 Bintang &amp; 7 Kaki Dian (1:20 TB)?</vt:lpstr>
      <vt:lpstr>Sardis (Why 3:1-6)</vt:lpstr>
      <vt:lpstr>Kristus mengetahui semua perbuatan baik dan reputasimu</vt:lpstr>
      <vt:lpstr>Seberapa kamu peduli?</vt:lpstr>
      <vt:lpstr>I. Yesus mengetahui yang baik.</vt:lpstr>
      <vt:lpstr>II. Yesus mengetahui yang buruk.</vt:lpstr>
      <vt:lpstr>Sardis (Why 3:1-6)</vt:lpstr>
      <vt:lpstr>Sardis: Terkemuka Namun Mati</vt:lpstr>
      <vt:lpstr>Sardis:  Terkemuka Namun Mati</vt:lpstr>
      <vt:lpstr>A. W. Tozer</vt:lpstr>
      <vt:lpstr>Sardis (Why 3:1-6)</vt:lpstr>
      <vt:lpstr>Sardis</vt:lpstr>
      <vt:lpstr>Sardis</vt:lpstr>
      <vt:lpstr>Tidur di Gereja</vt:lpstr>
      <vt:lpstr>Tidak Tidur di Gereja</vt:lpstr>
      <vt:lpstr>Beri Tanda Kepada Pendetamu Jika Mendapatimu Tertidur Selama Khotbahnya:</vt:lpstr>
      <vt:lpstr>Beri Tanda Kepada Pendetamu Jika Mendapatimu Tertidur Selama Khotbahnya:</vt:lpstr>
      <vt:lpstr>Beri Tanda Kepada Pendetamu Jika Mendapatimu Tertidur Selama Khotbahnya:</vt:lpstr>
      <vt:lpstr>Sleeping in Church</vt:lpstr>
      <vt:lpstr>Sardis (Why 3:1-6)</vt:lpstr>
      <vt:lpstr>Sardis</vt:lpstr>
      <vt:lpstr>Bangun!</vt:lpstr>
      <vt:lpstr>Kristus memperingatkan kita sebagai gereja untuk bangun juga</vt:lpstr>
      <vt:lpstr>I. Yesus mengetahui yang baik.</vt:lpstr>
      <vt:lpstr>II. Yesus mengetahui yang buruk.</vt:lpstr>
      <vt:lpstr>III. Yesus mengetahui masa depan.</vt:lpstr>
      <vt:lpstr>Sardis (Why 3:1-6)</vt:lpstr>
      <vt:lpstr>Sang Pemenang (Why 2–3)</vt:lpstr>
      <vt:lpstr>Kristus memiliki masa depan yang fantastis untukmu!</vt:lpstr>
      <vt:lpstr>Jika Yesus menulis surat untuk ke gerejamu,  apa yang Yesus katakan?</vt:lpstr>
      <vt:lpstr>Ide Utama?</vt:lpstr>
      <vt:lpstr>Ide Utama:</vt:lpstr>
      <vt:lpstr>Akankah kamu bangun?</vt:lpstr>
      <vt:lpstr>Akankah kamu bangun?</vt:lpstr>
      <vt:lpstr>Black</vt:lpstr>
      <vt:lpstr>Menderita Namun Menginjili</vt:lpstr>
      <vt:lpstr>Perkumpulan</vt:lpstr>
      <vt:lpstr>Siapa yang membenci persatuan?</vt:lpstr>
      <vt:lpstr>Perkumpulan Kami</vt:lpstr>
      <vt:lpstr>Perkumpulan</vt:lpstr>
      <vt:lpstr>The Holy Huddle</vt:lpstr>
      <vt:lpstr>Perkumpulan Kudus</vt:lpstr>
      <vt:lpstr>Perkumpulan Kudus</vt:lpstr>
      <vt:lpstr>Mengapa kamu menyukai CIC?</vt:lpstr>
      <vt:lpstr>Visi kita adalah untuk…</vt:lpstr>
      <vt:lpstr>Maukah kamu gereja kita tetap kecil?</vt:lpstr>
      <vt:lpstr>Apa yang Yesus mau untuk kita?  Bukankah dia mau kita untuk menjangkau?</vt:lpstr>
      <vt:lpstr>Revelation</vt:lpstr>
      <vt:lpstr>Asia di Kekaisaran Romawi</vt:lpstr>
      <vt:lpstr>Apa yang Yohanes lihat di sekitarnya?</vt:lpstr>
      <vt:lpstr>Kiasme (Why 2–3)</vt:lpstr>
      <vt:lpstr>Jadi bagaimana Yesus mendorong kita untuk menjangkau?</vt:lpstr>
      <vt:lpstr>I. Kristus membuka pintu-pintu untuk bersaksi (3:7-8). </vt:lpstr>
      <vt:lpstr>OH TIDAK! JANGAN PENGINJILAN!</vt:lpstr>
      <vt:lpstr>Kristus memberi Filadelfia kesempatan untuk bersaksi  (3:7-8). </vt:lpstr>
      <vt:lpstr>Philadelphia view to south from acropolis</vt:lpstr>
      <vt:lpstr>Di mana Filadelfia?</vt:lpstr>
      <vt:lpstr>Filadelfia (Why 3:7-13)</vt:lpstr>
      <vt:lpstr>"Ini adalah pesan dari seseorang yang kudus dan benar, seseorang yang mempunyai kunci Daud"  (3:7b TB)</vt:lpstr>
      <vt:lpstr>"Aku akan memberi [Elyakim] kunci untuk ke rumah Daud—posisi tertinggi di istana. Apabila ia membuka, tidak ada yang dapat menutup; apabila ia menutup, tidak ada yang dapat membuka"  (Yes. 22:22 TB).</vt:lpstr>
      <vt:lpstr>"Apabila Ia membuka, tidak ada yang dapat menutup; apabila Ia menutup, tidak ada yang dapat membuka" (3:7c TB).</vt:lpstr>
      <vt:lpstr>"Aku tahu segala pekerjaanmu: lihatlah, Aku telah membuka pintu  bagimu, yang tidak dapat ditutup oleh seorangpun. Aku tahu bahwa kekuatanmu tidak seberapa, namun engkau menuruti firman-Ku dan engkau tidak menyangkal nama-Ku" (3:8 TB).</vt:lpstr>
      <vt:lpstr>Filadelfia (Why 3:7-13)</vt:lpstr>
      <vt:lpstr>Yesus sudah memberikan bagi gereja kita banyak pintu terbuka untuk bersaksi!</vt:lpstr>
      <vt:lpstr>Anggota Crossroads 2014</vt:lpstr>
      <vt:lpstr>PowerPoint Presentation</vt:lpstr>
      <vt:lpstr>Visi kita adalah untuk…</vt:lpstr>
      <vt:lpstr>Misi yang Diberikan</vt:lpstr>
      <vt:lpstr>Misi yang Diberikan</vt:lpstr>
      <vt:lpstr>Pintu terbuka untuk perjalanan misi</vt:lpstr>
      <vt:lpstr>56 Perjalanan Mengajar(1997-2015)</vt:lpstr>
      <vt:lpstr>Perjalanan Misi 2010</vt:lpstr>
      <vt:lpstr>MISI DI MYANMAR 2012</vt:lpstr>
      <vt:lpstr>Undangan untuk Menjangkau yang di luar Singapur Sekarang</vt:lpstr>
      <vt:lpstr>Myanmar 2014?</vt:lpstr>
      <vt:lpstr>PowerPoint Presentation</vt:lpstr>
      <vt:lpstr>Pengembangan Gereja Internasional Manik</vt:lpstr>
      <vt:lpstr>Lakeside Family Centre</vt:lpstr>
      <vt:lpstr>Penjara</vt:lpstr>
      <vt:lpstr>Penginjilan yang tidak Efektif</vt:lpstr>
      <vt:lpstr>Mari kita jadi Penaung</vt:lpstr>
      <vt:lpstr>Tempat kerjamu juga merupakan ladang misi!</vt:lpstr>
      <vt:lpstr>Berbincanglah kepada orang lain!</vt:lpstr>
      <vt:lpstr>Jadi bagaimana Yesus mendorong kita untuk menjangkau?</vt:lpstr>
      <vt:lpstr>I. Kristus membuka pintu-pintu untuk bersaksi (3:7-8). </vt:lpstr>
      <vt:lpstr>II. Kristus menjanjikan perhargaan untuk pelayanan (3:9-13).</vt:lpstr>
      <vt:lpstr>Filadelfia (Why 3:7-13)</vt:lpstr>
      <vt:lpstr>Kristus menjanjikan kehormatan di atas musuh-musuh (3:9). </vt:lpstr>
      <vt:lpstr>Pembebasan dari Kesengsaraan</vt:lpstr>
      <vt:lpstr>Kapan Pengangkatan Terjadi?</vt:lpstr>
      <vt:lpstr>Preposisi Bahasa Yunani</vt:lpstr>
      <vt:lpstr>Premilenialisme</vt:lpstr>
      <vt:lpstr>Pengangkatan "Pre-Trib" </vt:lpstr>
      <vt:lpstr>Mengapa saya termasuk Pre-trib?</vt:lpstr>
      <vt:lpstr>Pengangkatan "Pre-Trib" </vt:lpstr>
      <vt:lpstr>Pengangkatan "Pre-Trib"</vt:lpstr>
      <vt:lpstr>Satu-satunya kemunculan "Melindungi Dari" (tereso ek) di PB</vt:lpstr>
      <vt:lpstr>PowerPoint Presentation</vt:lpstr>
      <vt:lpstr>Mengapa Saya Pretrib?</vt:lpstr>
      <vt:lpstr>Mengapa Saya Pretrib?</vt:lpstr>
      <vt:lpstr>Pengangkatan "Pre-Trib"</vt:lpstr>
      <vt:lpstr>Mengapa Saya Pretrib?</vt:lpstr>
      <vt:lpstr>Tahap-tahap Kedatangan Kedua</vt:lpstr>
      <vt:lpstr>Tahap-tahap Kedatangan Kedua</vt:lpstr>
      <vt:lpstr>Tahap-tahap Kedatangan Kedua</vt:lpstr>
      <vt:lpstr>Tahap-tahap Kedatangan Kedua</vt:lpstr>
      <vt:lpstr>Pengangkatan "Mid-Trib"</vt:lpstr>
      <vt:lpstr>Pengangkatan "Post-Trib"</vt:lpstr>
      <vt:lpstr>Mengapa Saya bukan Post-trib?</vt:lpstr>
      <vt:lpstr>Pengangkatan "Parsial"</vt:lpstr>
      <vt:lpstr>Pengangkatan"Pra-Murka Besar"</vt:lpstr>
      <vt:lpstr>Masa Sebelum Pencobaan versi  Premillennialism</vt:lpstr>
      <vt:lpstr>Dia menjanjikan penghargaan untuk ketekunan (3:11b). </vt:lpstr>
      <vt:lpstr>Penghargaan bisa hilang!</vt:lpstr>
      <vt:lpstr>Sang Pemenang (Why 2–3)</vt:lpstr>
      <vt:lpstr>Philadelphia city from acropolis</vt:lpstr>
      <vt:lpstr>Philadelphia Church of St John columns</vt:lpstr>
      <vt:lpstr>Sang Pemenang (Why 2–3)</vt:lpstr>
      <vt:lpstr>Albert Einstein</vt:lpstr>
      <vt:lpstr>Penghargaan tidaklah salah</vt:lpstr>
      <vt:lpstr>Pemerinta-han Masa Depan Sang Raja yang menjadi Hamba</vt:lpstr>
      <vt:lpstr>Jadi bagaimana Yesus mendorong kita untuk menjangkau?</vt:lpstr>
      <vt:lpstr>I. Kristus membuka pintu-pintu untuk bersaksi (3:7-8). </vt:lpstr>
      <vt:lpstr>II. Kristus menjanjikan perhargaan untuk pelayan (3:9-13).</vt:lpstr>
      <vt:lpstr>Ide Utama</vt:lpstr>
      <vt:lpstr>Yesus akan menghargai pelayanan kita juga!</vt:lpstr>
      <vt:lpstr>The Holy Huddle</vt:lpstr>
      <vt:lpstr>Pintu terbuka apa yang sudah Kristus berikan untukmu tahun ini? </vt:lpstr>
      <vt:lpstr>Black</vt:lpstr>
      <vt:lpstr>Berlimpah Namun Suam Kuku</vt:lpstr>
      <vt:lpstr>Doa Bapa Kami</vt:lpstr>
      <vt:lpstr>"Kita di antara panas atau dingin dengan Tuhan."</vt:lpstr>
      <vt:lpstr>Tapi apakah hanya ada dua pilihan?</vt:lpstr>
      <vt:lpstr>Laodikia: Berlimpah Namun Suam Kuku</vt:lpstr>
      <vt:lpstr>Laodikia yang Berlimpah Namun Suam Kuku</vt:lpstr>
      <vt:lpstr>Orang Kristen kemungkinan berada di antaranya</vt:lpstr>
      <vt:lpstr>Apakah kamu suam kuku?</vt:lpstr>
      <vt:lpstr>Bagaimana caranya menyembuhkan apatis rohani?</vt:lpstr>
      <vt:lpstr>Apa yang Yesus pikirkan tentangmu?</vt:lpstr>
      <vt:lpstr>Jika Yesus menulis surat kepadamu,  apa yang Yesus katakan?</vt:lpstr>
      <vt:lpstr>Revelation</vt:lpstr>
      <vt:lpstr>Seperti apakah Laodikia?</vt:lpstr>
      <vt:lpstr>The 7 Churches (Rev. 2–3)</vt:lpstr>
      <vt:lpstr>Lembah Sungai Lycus </vt:lpstr>
      <vt:lpstr>Laodicea tell from southwest</vt:lpstr>
      <vt:lpstr>Laodicea tell from south</vt:lpstr>
      <vt:lpstr>Saluran Panas dan Dingin</vt:lpstr>
      <vt:lpstr>Laodicea aqueduct south of tell</vt:lpstr>
      <vt:lpstr>Laodicea pipe with calcium</vt:lpstr>
      <vt:lpstr>Laodicea graveyard with bathhouse remains</vt:lpstr>
      <vt:lpstr>Laodicea bathhouse arches</vt:lpstr>
      <vt:lpstr>Laodicea Greek theater</vt:lpstr>
      <vt:lpstr>Laodicea Greek theater</vt:lpstr>
      <vt:lpstr>Laodicea stadium seating northern side</vt:lpstr>
      <vt:lpstr>Laodicea walls still standing</vt:lpstr>
      <vt:lpstr>Jadi Panas!</vt:lpstr>
      <vt:lpstr>I.  Menjalin hubungan: Keangkuhan kita tunduk oleh kuasa Kristus yang sesungguhnya </vt:lpstr>
      <vt:lpstr>Laodikia yang berlimpah</vt:lpstr>
      <vt:lpstr>PowerPoint Presentation</vt:lpstr>
      <vt:lpstr>Sekolah Kedokteran Laodikia</vt:lpstr>
      <vt:lpstr>Penguasa: Yesus berdaulat, Pencipta yang setia (3:14b) </vt:lpstr>
      <vt:lpstr>Yesus adalah "Jadilah Demikian" (cf. 1:6)!</vt:lpstr>
      <vt:lpstr>"saksi yang setia dan benar"</vt:lpstr>
      <vt:lpstr>"Penguasa (Awal, Kepala, Pertama) seluruh ciptaan" (cf. 21:6)</vt:lpstr>
      <vt:lpstr>I.  Menjalin hubungan: Keangkuhan kita tunduk oleh kuasa Kristus yang sesungguhnya </vt:lpstr>
      <vt:lpstr>II. Menegur: Kristus merespon apatisme dengan disiplin  </vt:lpstr>
      <vt:lpstr>Kenyataan: Kita bisa saja aktif tapi perlu kompromi (3:15-16a). </vt:lpstr>
      <vt:lpstr>Laodicea (Rev. 3:14-22)</vt:lpstr>
      <vt:lpstr>Berlimpah Namun Suam Kuku Laodikia</vt:lpstr>
      <vt:lpstr>Berlimpah Namun Suam Kuku Laodikia</vt:lpstr>
      <vt:lpstr>Sistem Kanal Laodikia</vt:lpstr>
      <vt:lpstr>Lembah Sungai Lycus </vt:lpstr>
      <vt:lpstr>Lebih suka satu atau yang lainnya?</vt:lpstr>
      <vt:lpstr>Bersemangat untuk Kristus!</vt:lpstr>
      <vt:lpstr>PowerPoint Presentation</vt:lpstr>
      <vt:lpstr>"Dingin"</vt:lpstr>
      <vt:lpstr>"Suam kuku"</vt:lpstr>
      <vt:lpstr>Hasil: Kristus berhenti berkompromi (3:16b). </vt:lpstr>
      <vt:lpstr>Persediaan Air Laodikia</vt:lpstr>
      <vt:lpstr>Apa maksudnya ketika dikatakan Yesus akan memuntahkan yang suam kuku?</vt:lpstr>
      <vt:lpstr>PowerPoint Presentation</vt:lpstr>
      <vt:lpstr>Laodikia Hari ini</vt:lpstr>
      <vt:lpstr>"Pohon-Pohon Luar Biasa" di Marina Bay</vt:lpstr>
      <vt:lpstr>Marina Barrage  Tanaman Desalinasi</vt:lpstr>
      <vt:lpstr>Pada akhirnya…</vt:lpstr>
      <vt:lpstr>Yesus:  "Tidak, kamu membuatku sakit!"</vt:lpstr>
      <vt:lpstr>I.  Menjalin hubungan: Keangkuhan kita tunduk oleh kuasa Kristus yang sesungguhnya </vt:lpstr>
      <vt:lpstr>II. Menegur: Kristus merespon apatisme dengan disiplin  </vt:lpstr>
      <vt:lpstr>III.  Menggantungkan diri: Menggantikan kepercayaan-diri sendiri dengan menerima kekayaan dan aturan Kristen</vt:lpstr>
      <vt:lpstr>PowerPoint Presentation</vt:lpstr>
      <vt:lpstr>PowerPoint Presentation</vt:lpstr>
      <vt:lpstr>Laodikia yang Kaya</vt:lpstr>
      <vt:lpstr>Laodikia yang Kaya</vt:lpstr>
      <vt:lpstr>Industri pakaian Laodikia</vt:lpstr>
      <vt:lpstr>PowerPoint Presentation</vt:lpstr>
      <vt:lpstr>Sekolah Kedokteran di Kuil Asklepios</vt:lpstr>
      <vt:lpstr>Sekolah Kedokteran Laodikia</vt:lpstr>
      <vt:lpstr>PowerPoint Presentation</vt:lpstr>
      <vt:lpstr>Yesus kepada Filadelfia</vt:lpstr>
      <vt:lpstr>"Lihat, Aku berdiri di muka pintu  dan mengetok; jikalau ada orang yang mendengar suara-Ku dan membukakan pintu, Aku akan masuk…" (3:20a TB)</vt:lpstr>
      <vt:lpstr>"Lihat, Aku berdiri di muka pintu dan mengetok; jikalau ada orang yang mendengar suara-Ku…"  (3:20a TB)</vt:lpstr>
      <vt:lpstr>"…dan Aku makan bersama-sama dengan dia, dan ia bersama-sama dengan Aku" (3:20b TB)</vt:lpstr>
      <vt:lpstr>Memerintah bersama Kristus seperti dia memerintah bersama Allah Bapa (3:21-22).</vt:lpstr>
      <vt:lpstr>PowerPoint Presentation</vt:lpstr>
      <vt:lpstr>Sang Pemenang (Why 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Bagaimana kamu menyembuhkan apatis rohani?</vt:lpstr>
      <vt:lpstr>Ganti percaya-diri sendiri dengan percaya-Kristus </vt:lpstr>
      <vt:lpstr>Jadi Panas!</vt:lpstr>
      <vt:lpstr>I. Menjalin hubungan: Keangkuhan kita tunduk oleh kuasa Kristus yang sesungguhnya </vt:lpstr>
      <vt:lpstr>II. Menegur: Kristus merespon apatisme dengan disiplin  </vt:lpstr>
      <vt:lpstr>III.  Menggantungkan diri: Menggantikan kepercayaan-diri sendiri dengan menerima kekayaan dan aturan Kristen</vt:lpstr>
      <vt:lpstr>Bagaimana kamu seperti Laodikia yang berlimpah namun suam kuku?</vt:lpstr>
      <vt:lpstr>Seperti apakah suam kuku?</vt:lpstr>
      <vt:lpstr>Seperti apakah suam kuku?</vt:lpstr>
      <vt:lpstr>Dalam rangkaian kesatuan, di manakah posisimu?</vt:lpstr>
      <vt:lpstr>Panggilan Yesus untuk Komitmen yang Radikal (Mat. 10:32-39)</vt:lpstr>
      <vt:lpstr>Panggilan Yesus untuk Komitmen yang Radikal (Mat. 10:32-39)</vt:lpstr>
      <vt:lpstr>Panggilan Yesus untuk Komitmen yang Radikal (Mat. 10:32-39)</vt:lpstr>
      <vt:lpstr>"Lihat, Aku berdiri di muka pintu  dan mengetok; jikalau ada orang yang mendengar suara-Ku dan membukakan pintu, Aku akan masuk…" (3:20a TB)</vt:lpstr>
      <vt:lpstr>Will you answer Jesus?</vt:lpstr>
      <vt:lpstr>"Siapa bertelinga, hendaklah ia mendengarkan apa yang dikatakan Roh kepada jemaat-jemaat"  (3:22 TB)</vt:lpstr>
      <vt:lpstr>Black</vt:lpstr>
      <vt:lpstr>Persediaan Air Laodikia</vt:lpstr>
      <vt:lpstr>KEPUASAN</vt:lpstr>
      <vt:lpstr>Kristus berdaulat atas Gereja-Gereja</vt:lpstr>
      <vt:lpstr>Link survey PB di BibleStudyDownloads.org</vt:lpstr>
      <vt:lpstr>Black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Evan dreas</dc:creator>
  <cp:lastModifiedBy>Rick Griffith</cp:lastModifiedBy>
  <cp:revision>223</cp:revision>
  <dcterms:created xsi:type="dcterms:W3CDTF">2015-11-09T03:22:39Z</dcterms:created>
  <dcterms:modified xsi:type="dcterms:W3CDTF">2024-08-24T13:35:21Z</dcterms:modified>
</cp:coreProperties>
</file>